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06" r:id="rId4"/>
    <p:sldMasterId id="2147484465" r:id="rId5"/>
    <p:sldMasterId id="2147485355" r:id="rId6"/>
  </p:sldMasterIdLst>
  <p:notesMasterIdLst>
    <p:notesMasterId r:id="rId25"/>
  </p:notesMasterIdLst>
  <p:handoutMasterIdLst>
    <p:handoutMasterId r:id="rId26"/>
  </p:handoutMasterIdLst>
  <p:sldIdLst>
    <p:sldId id="318" r:id="rId7"/>
    <p:sldId id="2147327039" r:id="rId8"/>
    <p:sldId id="3522" r:id="rId9"/>
    <p:sldId id="3523" r:id="rId10"/>
    <p:sldId id="3524" r:id="rId11"/>
    <p:sldId id="2147327074" r:id="rId12"/>
    <p:sldId id="2147327063" r:id="rId13"/>
    <p:sldId id="2147327064" r:id="rId14"/>
    <p:sldId id="2147327073" r:id="rId15"/>
    <p:sldId id="2147327071" r:id="rId16"/>
    <p:sldId id="2147327084" r:id="rId17"/>
    <p:sldId id="2147327056" r:id="rId18"/>
    <p:sldId id="2147327085" r:id="rId19"/>
    <p:sldId id="2147327086" r:id="rId20"/>
    <p:sldId id="3191" r:id="rId21"/>
    <p:sldId id="3312" r:id="rId22"/>
    <p:sldId id="3300" r:id="rId23"/>
    <p:sldId id="3534" r:id="rId24"/>
  </p:sldIdLst>
  <p:sldSz cx="12192000" cy="6858000"/>
  <p:notesSz cx="6724650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99F0B4-A21D-6A82-E999-4EE7C0A6ECDA}" name="Gordon Bennett" initials="GB" userId="S::gbennett@cpex.com::c28a54a4-42d5-4417-845e-7ffda625ff58" providerId="AD"/>
  <p188:author id="{449A03E9-B401-F8F8-D974-2A400E8B70E2}" name="Jane Searle" initials="JS" userId="S::jsearle@cpex.com::5eedccc3-07c0-414d-b50e-4b7960c101d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h Holme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EFDB"/>
    <a:srgbClr val="4E4E4E"/>
    <a:srgbClr val="000000"/>
    <a:srgbClr val="71C5E8"/>
    <a:srgbClr val="E2E2E2"/>
    <a:srgbClr val="7CEF4A"/>
    <a:srgbClr val="839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BB904-2688-4A6F-A948-6B36C25776B1}" v="8" dt="2023-12-06T13:53:37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2" d="100"/>
          <a:sy n="22" d="100"/>
        </p:scale>
        <p:origin x="3494" y="24"/>
      </p:cViewPr>
      <p:guideLst>
        <p:guide orient="horz" pos="2160"/>
        <p:guide pos="27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bennett\AppData\Local\Microsoft\Windows\INetCache\Content.Outlook\E99FZNBA\20210423%20Data%20and%20charts%20for%20article%20Oxera_fina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bennett\OneDrive%20-%20ICE%20Inc\Documents\Jeffries_Georg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bennett\OneDrive%20-%20ICE%20Inc\Documents\Jeffries_Georg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iceholdings-my.sharepoint.com/personal/gbennett_cpex_com/Documents/Documents/Copy%20of%2020210423%20Data%20and%20charts%20for%20article%20Oxera_fin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/>
              <a:t>Annual anthropogenic CO2 emissions = 40 billion tonnes</a:t>
            </a:r>
          </a:p>
          <a:p>
            <a:pPr>
              <a:defRPr/>
            </a:pPr>
            <a:endParaRPr lang="en-US" sz="1200"/>
          </a:p>
        </c:rich>
      </c:tx>
      <c:layout>
        <c:manualLayout>
          <c:xMode val="edge"/>
          <c:yMode val="edge"/>
          <c:x val="0.10967700610989094"/>
          <c:y val="4.2982294340720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EFD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F2-4762-932B-6251CBE03F43}"/>
              </c:ext>
            </c:extLst>
          </c:dPt>
          <c:dPt>
            <c:idx val="1"/>
            <c:bubble3D val="0"/>
            <c:spPr>
              <a:solidFill>
                <a:srgbClr val="0F364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3A-4DAD-8AB2-9C6D337A7C7A}"/>
              </c:ext>
            </c:extLst>
          </c:dPt>
          <c:dPt>
            <c:idx val="2"/>
            <c:bubble3D val="0"/>
            <c:spPr>
              <a:solidFill>
                <a:srgbClr val="235F7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3A-4DAD-8AB2-9C6D337A7C7A}"/>
              </c:ext>
            </c:extLst>
          </c:dPt>
          <c:dPt>
            <c:idx val="3"/>
            <c:bubble3D val="0"/>
            <c:spPr>
              <a:solidFill>
                <a:srgbClr val="7CEF4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3A-4DAD-8AB2-9C6D337A7C7A}"/>
              </c:ext>
            </c:extLst>
          </c:dPt>
          <c:dPt>
            <c:idx val="4"/>
            <c:bubble3D val="0"/>
            <c:spPr>
              <a:solidFill>
                <a:srgbClr val="839A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83A-4DAD-8AB2-9C6D337A7C7A}"/>
              </c:ext>
            </c:extLst>
          </c:dPt>
          <c:dPt>
            <c:idx val="5"/>
            <c:bubble3D val="0"/>
            <c:spPr>
              <a:solidFill>
                <a:srgbClr val="71C5E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83A-4DAD-8AB2-9C6D337A7C7A}"/>
              </c:ext>
            </c:extLst>
          </c:dPt>
          <c:dPt>
            <c:idx val="6"/>
            <c:bubble3D val="0"/>
            <c:spPr>
              <a:solidFill>
                <a:srgbClr val="E2E2E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83A-4DAD-8AB2-9C6D337A7C7A}"/>
              </c:ext>
            </c:extLst>
          </c:dPt>
          <c:dPt>
            <c:idx val="7"/>
            <c:bubble3D val="0"/>
            <c:spPr>
              <a:solidFill>
                <a:srgbClr val="4E4E4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83A-4DAD-8AB2-9C6D337A7C7A}"/>
              </c:ext>
            </c:extLst>
          </c:dPt>
          <c:dPt>
            <c:idx val="8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83A-4DAD-8AB2-9C6D337A7C7A}"/>
              </c:ext>
            </c:extLst>
          </c:dPt>
          <c:cat>
            <c:strRef>
              <c:f>Sheet1!$A$2:$A$10</c:f>
              <c:strCache>
                <c:ptCount val="9"/>
                <c:pt idx="0">
                  <c:v>EUA</c:v>
                </c:pt>
                <c:pt idx="1">
                  <c:v>CCA</c:v>
                </c:pt>
                <c:pt idx="2">
                  <c:v>RGA</c:v>
                </c:pt>
                <c:pt idx="3">
                  <c:v>UKA</c:v>
                </c:pt>
                <c:pt idx="4">
                  <c:v>WA</c:v>
                </c:pt>
                <c:pt idx="5">
                  <c:v>Other ETS </c:v>
                </c:pt>
                <c:pt idx="6">
                  <c:v>Crediting mechanisms</c:v>
                </c:pt>
                <c:pt idx="7">
                  <c:v>Tax</c:v>
                </c:pt>
                <c:pt idx="8">
                  <c:v>Not priced directly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1.5</c:v>
                </c:pt>
                <c:pt idx="1">
                  <c:v>0.5</c:v>
                </c:pt>
                <c:pt idx="2">
                  <c:v>0.15</c:v>
                </c:pt>
                <c:pt idx="3">
                  <c:v>0.15</c:v>
                </c:pt>
                <c:pt idx="4">
                  <c:v>0.1</c:v>
                </c:pt>
                <c:pt idx="5">
                  <c:v>4.5999999999999996</c:v>
                </c:pt>
                <c:pt idx="6">
                  <c:v>0.5</c:v>
                </c:pt>
                <c:pt idx="7">
                  <c:v>2</c:v>
                </c:pt>
                <c:pt idx="8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2-4762-932B-6251CBE03F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83A-4DAD-8AB2-9C6D337A7C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83A-4DAD-8AB2-9C6D337A7C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83A-4DAD-8AB2-9C6D337A7C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83A-4DAD-8AB2-9C6D337A7C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483A-4DAD-8AB2-9C6D337A7C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483A-4DAD-8AB2-9C6D337A7C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483A-4DAD-8AB2-9C6D337A7C7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483A-4DAD-8AB2-9C6D337A7C7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483A-4DAD-8AB2-9C6D337A7C7A}"/>
              </c:ext>
            </c:extLst>
          </c:dPt>
          <c:cat>
            <c:strRef>
              <c:f>Sheet1!$A$2:$A$10</c:f>
              <c:strCache>
                <c:ptCount val="9"/>
                <c:pt idx="0">
                  <c:v>EUA</c:v>
                </c:pt>
                <c:pt idx="1">
                  <c:v>CCA</c:v>
                </c:pt>
                <c:pt idx="2">
                  <c:v>RGA</c:v>
                </c:pt>
                <c:pt idx="3">
                  <c:v>UKA</c:v>
                </c:pt>
                <c:pt idx="4">
                  <c:v>WA</c:v>
                </c:pt>
                <c:pt idx="5">
                  <c:v>Other ETS </c:v>
                </c:pt>
                <c:pt idx="6">
                  <c:v>Crediting mechanisms</c:v>
                </c:pt>
                <c:pt idx="7">
                  <c:v>Tax</c:v>
                </c:pt>
                <c:pt idx="8">
                  <c:v>Not priced directly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F2-4762-932B-6251CBE03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GB Electricity generation mix by fuel source</a:t>
            </a:r>
            <a:endParaRPr lang="en-US">
              <a:effectLst/>
            </a:endParaRPr>
          </a:p>
        </c:rich>
      </c:tx>
      <c:layout>
        <c:manualLayout>
          <c:xMode val="edge"/>
          <c:yMode val="edge"/>
          <c:x val="0.30651347910512905"/>
          <c:y val="2.45621312361199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'Elec. gen. mix fuel source simp'!$B$1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cat>
            <c:strRef>
              <c:f>'Elec. gen. mix fuel source simp'!$A$2:$A$92</c:f>
              <c:strCache>
                <c:ptCount val="91"/>
                <c:pt idx="0">
                  <c:v>Q1 1998</c:v>
                </c:pt>
                <c:pt idx="1">
                  <c:v>Q2 1998</c:v>
                </c:pt>
                <c:pt idx="2">
                  <c:v>Q3 1998</c:v>
                </c:pt>
                <c:pt idx="3">
                  <c:v>Q4 1998</c:v>
                </c:pt>
                <c:pt idx="4">
                  <c:v>Q1 1999</c:v>
                </c:pt>
                <c:pt idx="5">
                  <c:v>Q2 1999</c:v>
                </c:pt>
                <c:pt idx="6">
                  <c:v>Q3 1999</c:v>
                </c:pt>
                <c:pt idx="7">
                  <c:v>Q4 1999</c:v>
                </c:pt>
                <c:pt idx="8">
                  <c:v>Q1 2000</c:v>
                </c:pt>
                <c:pt idx="9">
                  <c:v>Q2 2000</c:v>
                </c:pt>
                <c:pt idx="10">
                  <c:v>Q3 2000</c:v>
                </c:pt>
                <c:pt idx="11">
                  <c:v>Q4 2000</c:v>
                </c:pt>
                <c:pt idx="12">
                  <c:v>Q1 2001</c:v>
                </c:pt>
                <c:pt idx="13">
                  <c:v>Q2 2001</c:v>
                </c:pt>
                <c:pt idx="14">
                  <c:v>Q3 2001</c:v>
                </c:pt>
                <c:pt idx="15">
                  <c:v>Q4 2001</c:v>
                </c:pt>
                <c:pt idx="16">
                  <c:v>Q1 2002</c:v>
                </c:pt>
                <c:pt idx="17">
                  <c:v>Q2 2002</c:v>
                </c:pt>
                <c:pt idx="18">
                  <c:v>Q3 2002</c:v>
                </c:pt>
                <c:pt idx="19">
                  <c:v>Q4 2002</c:v>
                </c:pt>
                <c:pt idx="20">
                  <c:v>Q1 2003</c:v>
                </c:pt>
                <c:pt idx="21">
                  <c:v>Q2 2003</c:v>
                </c:pt>
                <c:pt idx="22">
                  <c:v>Q3 2003</c:v>
                </c:pt>
                <c:pt idx="23">
                  <c:v>Q4 2003</c:v>
                </c:pt>
                <c:pt idx="24">
                  <c:v>Q1 2004</c:v>
                </c:pt>
                <c:pt idx="25">
                  <c:v>Q2 2004</c:v>
                </c:pt>
                <c:pt idx="26">
                  <c:v>Q3 2004</c:v>
                </c:pt>
                <c:pt idx="27">
                  <c:v>Q4 2004</c:v>
                </c:pt>
                <c:pt idx="28">
                  <c:v>Q1 2005</c:v>
                </c:pt>
                <c:pt idx="29">
                  <c:v>Q2 2005</c:v>
                </c:pt>
                <c:pt idx="30">
                  <c:v>Q3 2005</c:v>
                </c:pt>
                <c:pt idx="31">
                  <c:v>Q4 2005</c:v>
                </c:pt>
                <c:pt idx="32">
                  <c:v>Q1 2006</c:v>
                </c:pt>
                <c:pt idx="33">
                  <c:v>Q2 2006</c:v>
                </c:pt>
                <c:pt idx="34">
                  <c:v>Q3 2006</c:v>
                </c:pt>
                <c:pt idx="35">
                  <c:v>Q4 2006</c:v>
                </c:pt>
                <c:pt idx="36">
                  <c:v>Q1 2007</c:v>
                </c:pt>
                <c:pt idx="37">
                  <c:v>Q2 2007</c:v>
                </c:pt>
                <c:pt idx="38">
                  <c:v>Q3 2007</c:v>
                </c:pt>
                <c:pt idx="39">
                  <c:v>Q4 2007</c:v>
                </c:pt>
                <c:pt idx="40">
                  <c:v>Q1 2008</c:v>
                </c:pt>
                <c:pt idx="41">
                  <c:v>Q2 2008</c:v>
                </c:pt>
                <c:pt idx="42">
                  <c:v>Q3 2008</c:v>
                </c:pt>
                <c:pt idx="43">
                  <c:v>Q4 2008</c:v>
                </c:pt>
                <c:pt idx="44">
                  <c:v>Q1 2009</c:v>
                </c:pt>
                <c:pt idx="45">
                  <c:v>Q2 2009</c:v>
                </c:pt>
                <c:pt idx="46">
                  <c:v>Q3 2009</c:v>
                </c:pt>
                <c:pt idx="47">
                  <c:v>Q4 2009</c:v>
                </c:pt>
                <c:pt idx="48">
                  <c:v>Q1 2010</c:v>
                </c:pt>
                <c:pt idx="49">
                  <c:v>Q2 2010</c:v>
                </c:pt>
                <c:pt idx="50">
                  <c:v>Q3 2010</c:v>
                </c:pt>
                <c:pt idx="51">
                  <c:v>Q4 2010</c:v>
                </c:pt>
                <c:pt idx="52">
                  <c:v>Q1 2011</c:v>
                </c:pt>
                <c:pt idx="53">
                  <c:v>Q2 2011</c:v>
                </c:pt>
                <c:pt idx="54">
                  <c:v>Q3 2011</c:v>
                </c:pt>
                <c:pt idx="55">
                  <c:v>Q4 2011</c:v>
                </c:pt>
                <c:pt idx="56">
                  <c:v>Q1 2012</c:v>
                </c:pt>
                <c:pt idx="57">
                  <c:v>Q2 2012</c:v>
                </c:pt>
                <c:pt idx="58">
                  <c:v>Q3 2012</c:v>
                </c:pt>
                <c:pt idx="59">
                  <c:v>Q4 2012</c:v>
                </c:pt>
                <c:pt idx="60">
                  <c:v>Q1 2013</c:v>
                </c:pt>
                <c:pt idx="61">
                  <c:v>Q2 2013</c:v>
                </c:pt>
                <c:pt idx="62">
                  <c:v>Q3 2013</c:v>
                </c:pt>
                <c:pt idx="63">
                  <c:v>Q4 2013</c:v>
                </c:pt>
                <c:pt idx="64">
                  <c:v>Q1 2014</c:v>
                </c:pt>
                <c:pt idx="65">
                  <c:v>Q2 2014</c:v>
                </c:pt>
                <c:pt idx="66">
                  <c:v>Q3 2014</c:v>
                </c:pt>
                <c:pt idx="67">
                  <c:v>Q4 2014</c:v>
                </c:pt>
                <c:pt idx="68">
                  <c:v>Q1 2015</c:v>
                </c:pt>
                <c:pt idx="69">
                  <c:v>Q2 2015</c:v>
                </c:pt>
                <c:pt idx="70">
                  <c:v>Q3 2015</c:v>
                </c:pt>
                <c:pt idx="71">
                  <c:v>Q4 2015</c:v>
                </c:pt>
                <c:pt idx="72">
                  <c:v>Q1 2016</c:v>
                </c:pt>
                <c:pt idx="73">
                  <c:v>Q2 2016</c:v>
                </c:pt>
                <c:pt idx="74">
                  <c:v>Q3 2016</c:v>
                </c:pt>
                <c:pt idx="75">
                  <c:v>Q4 2016</c:v>
                </c:pt>
                <c:pt idx="76">
                  <c:v>Q1 2017</c:v>
                </c:pt>
                <c:pt idx="77">
                  <c:v>Q2 2017</c:v>
                </c:pt>
                <c:pt idx="78">
                  <c:v>Q3 2017</c:v>
                </c:pt>
                <c:pt idx="79">
                  <c:v>Q4 2017</c:v>
                </c:pt>
                <c:pt idx="80">
                  <c:v>Q1 2018</c:v>
                </c:pt>
                <c:pt idx="81">
                  <c:v>Q2 2018</c:v>
                </c:pt>
                <c:pt idx="82">
                  <c:v>Q3 2018</c:v>
                </c:pt>
                <c:pt idx="83">
                  <c:v>Q4 2018</c:v>
                </c:pt>
                <c:pt idx="84">
                  <c:v>Q1 2019</c:v>
                </c:pt>
                <c:pt idx="85">
                  <c:v>Q2 2019</c:v>
                </c:pt>
                <c:pt idx="86">
                  <c:v>Q3 2019</c:v>
                </c:pt>
                <c:pt idx="87">
                  <c:v>Q4 2019</c:v>
                </c:pt>
                <c:pt idx="88">
                  <c:v>Q1 2020</c:v>
                </c:pt>
                <c:pt idx="89">
                  <c:v>Q2 2020</c:v>
                </c:pt>
                <c:pt idx="90">
                  <c:v>Q3 2020</c:v>
                </c:pt>
              </c:strCache>
            </c:strRef>
          </c:cat>
          <c:val>
            <c:numRef>
              <c:f>'Elec. gen. mix fuel source simp'!$B$2:$B$92</c:f>
              <c:numCache>
                <c:formatCode>General</c:formatCode>
                <c:ptCount val="91"/>
                <c:pt idx="0">
                  <c:v>33.68</c:v>
                </c:pt>
                <c:pt idx="1">
                  <c:v>27.16</c:v>
                </c:pt>
                <c:pt idx="2">
                  <c:v>25.99</c:v>
                </c:pt>
                <c:pt idx="3">
                  <c:v>30.2</c:v>
                </c:pt>
                <c:pt idx="4">
                  <c:v>29.12</c:v>
                </c:pt>
                <c:pt idx="5">
                  <c:v>21.52</c:v>
                </c:pt>
                <c:pt idx="6">
                  <c:v>21.72</c:v>
                </c:pt>
                <c:pt idx="7">
                  <c:v>28.9</c:v>
                </c:pt>
                <c:pt idx="8">
                  <c:v>31.15</c:v>
                </c:pt>
                <c:pt idx="9">
                  <c:v>25.41</c:v>
                </c:pt>
                <c:pt idx="10">
                  <c:v>24.22</c:v>
                </c:pt>
                <c:pt idx="11">
                  <c:v>33.950000000000003</c:v>
                </c:pt>
                <c:pt idx="12">
                  <c:v>39.130000000000003</c:v>
                </c:pt>
                <c:pt idx="13">
                  <c:v>27.79</c:v>
                </c:pt>
                <c:pt idx="14">
                  <c:v>24.8</c:v>
                </c:pt>
                <c:pt idx="15">
                  <c:v>33.68</c:v>
                </c:pt>
                <c:pt idx="16">
                  <c:v>35.61</c:v>
                </c:pt>
                <c:pt idx="17">
                  <c:v>23.14</c:v>
                </c:pt>
                <c:pt idx="18">
                  <c:v>23.72</c:v>
                </c:pt>
                <c:pt idx="19">
                  <c:v>36</c:v>
                </c:pt>
                <c:pt idx="20">
                  <c:v>38.75</c:v>
                </c:pt>
                <c:pt idx="21">
                  <c:v>28.69</c:v>
                </c:pt>
                <c:pt idx="22">
                  <c:v>25.91</c:v>
                </c:pt>
                <c:pt idx="23">
                  <c:v>38.409999999999997</c:v>
                </c:pt>
                <c:pt idx="24">
                  <c:v>39.57</c:v>
                </c:pt>
                <c:pt idx="25">
                  <c:v>24.55</c:v>
                </c:pt>
                <c:pt idx="26">
                  <c:v>24.79</c:v>
                </c:pt>
                <c:pt idx="27">
                  <c:v>36.78</c:v>
                </c:pt>
                <c:pt idx="28">
                  <c:v>40.6</c:v>
                </c:pt>
                <c:pt idx="29">
                  <c:v>26.25</c:v>
                </c:pt>
                <c:pt idx="30">
                  <c:v>21.16</c:v>
                </c:pt>
                <c:pt idx="31">
                  <c:v>40.5</c:v>
                </c:pt>
                <c:pt idx="32">
                  <c:v>47.56</c:v>
                </c:pt>
                <c:pt idx="33">
                  <c:v>28.55</c:v>
                </c:pt>
                <c:pt idx="34">
                  <c:v>26.86</c:v>
                </c:pt>
                <c:pt idx="35">
                  <c:v>38.520000000000003</c:v>
                </c:pt>
                <c:pt idx="36">
                  <c:v>37.020000000000003</c:v>
                </c:pt>
                <c:pt idx="37">
                  <c:v>24.1</c:v>
                </c:pt>
                <c:pt idx="38">
                  <c:v>25.62</c:v>
                </c:pt>
                <c:pt idx="39">
                  <c:v>42.29</c:v>
                </c:pt>
                <c:pt idx="40">
                  <c:v>33.42</c:v>
                </c:pt>
                <c:pt idx="41">
                  <c:v>26.29</c:v>
                </c:pt>
                <c:pt idx="42">
                  <c:v>22.01</c:v>
                </c:pt>
                <c:pt idx="43">
                  <c:v>36.33</c:v>
                </c:pt>
                <c:pt idx="44">
                  <c:v>37.81</c:v>
                </c:pt>
                <c:pt idx="45">
                  <c:v>19.100000000000001</c:v>
                </c:pt>
                <c:pt idx="46">
                  <c:v>15.57</c:v>
                </c:pt>
                <c:pt idx="47">
                  <c:v>25.32</c:v>
                </c:pt>
                <c:pt idx="48">
                  <c:v>30.97</c:v>
                </c:pt>
                <c:pt idx="49">
                  <c:v>18.55</c:v>
                </c:pt>
                <c:pt idx="50">
                  <c:v>18.809999999999999</c:v>
                </c:pt>
                <c:pt idx="51">
                  <c:v>33.86</c:v>
                </c:pt>
                <c:pt idx="52">
                  <c:v>33.36</c:v>
                </c:pt>
                <c:pt idx="53">
                  <c:v>18.09</c:v>
                </c:pt>
                <c:pt idx="54">
                  <c:v>18.149999999999999</c:v>
                </c:pt>
                <c:pt idx="55">
                  <c:v>33.409999999999997</c:v>
                </c:pt>
                <c:pt idx="56">
                  <c:v>39.909999999999997</c:v>
                </c:pt>
                <c:pt idx="57">
                  <c:v>29.63</c:v>
                </c:pt>
                <c:pt idx="58">
                  <c:v>27.31</c:v>
                </c:pt>
                <c:pt idx="59">
                  <c:v>38.67</c:v>
                </c:pt>
                <c:pt idx="60">
                  <c:v>39.299999999999997</c:v>
                </c:pt>
                <c:pt idx="61">
                  <c:v>27.36</c:v>
                </c:pt>
                <c:pt idx="62">
                  <c:v>25.19</c:v>
                </c:pt>
                <c:pt idx="63">
                  <c:v>31.73</c:v>
                </c:pt>
                <c:pt idx="64">
                  <c:v>32.770000000000003</c:v>
                </c:pt>
                <c:pt idx="65">
                  <c:v>20.96</c:v>
                </c:pt>
                <c:pt idx="66">
                  <c:v>15.08</c:v>
                </c:pt>
                <c:pt idx="67">
                  <c:v>26.27</c:v>
                </c:pt>
                <c:pt idx="68">
                  <c:v>28.04</c:v>
                </c:pt>
                <c:pt idx="69">
                  <c:v>15.19</c:v>
                </c:pt>
                <c:pt idx="70">
                  <c:v>12.17</c:v>
                </c:pt>
                <c:pt idx="71">
                  <c:v>16.579999999999998</c:v>
                </c:pt>
                <c:pt idx="72">
                  <c:v>13.94</c:v>
                </c:pt>
                <c:pt idx="73">
                  <c:v>4.34</c:v>
                </c:pt>
                <c:pt idx="74">
                  <c:v>2.57</c:v>
                </c:pt>
                <c:pt idx="75">
                  <c:v>8.25</c:v>
                </c:pt>
                <c:pt idx="76">
                  <c:v>9.9</c:v>
                </c:pt>
                <c:pt idx="77">
                  <c:v>1.46</c:v>
                </c:pt>
                <c:pt idx="78">
                  <c:v>2.0499999999999998</c:v>
                </c:pt>
                <c:pt idx="79">
                  <c:v>7.97</c:v>
                </c:pt>
                <c:pt idx="80">
                  <c:v>8.26</c:v>
                </c:pt>
                <c:pt idx="81">
                  <c:v>1.1499999999999999</c:v>
                </c:pt>
                <c:pt idx="82">
                  <c:v>1.76</c:v>
                </c:pt>
                <c:pt idx="83">
                  <c:v>4.8</c:v>
                </c:pt>
                <c:pt idx="84">
                  <c:v>2.89</c:v>
                </c:pt>
                <c:pt idx="85">
                  <c:v>0.43</c:v>
                </c:pt>
                <c:pt idx="86">
                  <c:v>0.69</c:v>
                </c:pt>
                <c:pt idx="87">
                  <c:v>2.52</c:v>
                </c:pt>
                <c:pt idx="88">
                  <c:v>3.11</c:v>
                </c:pt>
                <c:pt idx="89">
                  <c:v>0.35</c:v>
                </c:pt>
                <c:pt idx="9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F9-42CC-B427-23EB5BAC10E8}"/>
            </c:ext>
          </c:extLst>
        </c:ser>
        <c:ser>
          <c:idx val="1"/>
          <c:order val="1"/>
          <c:tx>
            <c:strRef>
              <c:f>'Elec. gen. mix fuel source simp'!$C$1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'Elec. gen. mix fuel source simp'!$A$2:$A$92</c:f>
              <c:strCache>
                <c:ptCount val="91"/>
                <c:pt idx="0">
                  <c:v>Q1 1998</c:v>
                </c:pt>
                <c:pt idx="1">
                  <c:v>Q2 1998</c:v>
                </c:pt>
                <c:pt idx="2">
                  <c:v>Q3 1998</c:v>
                </c:pt>
                <c:pt idx="3">
                  <c:v>Q4 1998</c:v>
                </c:pt>
                <c:pt idx="4">
                  <c:v>Q1 1999</c:v>
                </c:pt>
                <c:pt idx="5">
                  <c:v>Q2 1999</c:v>
                </c:pt>
                <c:pt idx="6">
                  <c:v>Q3 1999</c:v>
                </c:pt>
                <c:pt idx="7">
                  <c:v>Q4 1999</c:v>
                </c:pt>
                <c:pt idx="8">
                  <c:v>Q1 2000</c:v>
                </c:pt>
                <c:pt idx="9">
                  <c:v>Q2 2000</c:v>
                </c:pt>
                <c:pt idx="10">
                  <c:v>Q3 2000</c:v>
                </c:pt>
                <c:pt idx="11">
                  <c:v>Q4 2000</c:v>
                </c:pt>
                <c:pt idx="12">
                  <c:v>Q1 2001</c:v>
                </c:pt>
                <c:pt idx="13">
                  <c:v>Q2 2001</c:v>
                </c:pt>
                <c:pt idx="14">
                  <c:v>Q3 2001</c:v>
                </c:pt>
                <c:pt idx="15">
                  <c:v>Q4 2001</c:v>
                </c:pt>
                <c:pt idx="16">
                  <c:v>Q1 2002</c:v>
                </c:pt>
                <c:pt idx="17">
                  <c:v>Q2 2002</c:v>
                </c:pt>
                <c:pt idx="18">
                  <c:v>Q3 2002</c:v>
                </c:pt>
                <c:pt idx="19">
                  <c:v>Q4 2002</c:v>
                </c:pt>
                <c:pt idx="20">
                  <c:v>Q1 2003</c:v>
                </c:pt>
                <c:pt idx="21">
                  <c:v>Q2 2003</c:v>
                </c:pt>
                <c:pt idx="22">
                  <c:v>Q3 2003</c:v>
                </c:pt>
                <c:pt idx="23">
                  <c:v>Q4 2003</c:v>
                </c:pt>
                <c:pt idx="24">
                  <c:v>Q1 2004</c:v>
                </c:pt>
                <c:pt idx="25">
                  <c:v>Q2 2004</c:v>
                </c:pt>
                <c:pt idx="26">
                  <c:v>Q3 2004</c:v>
                </c:pt>
                <c:pt idx="27">
                  <c:v>Q4 2004</c:v>
                </c:pt>
                <c:pt idx="28">
                  <c:v>Q1 2005</c:v>
                </c:pt>
                <c:pt idx="29">
                  <c:v>Q2 2005</c:v>
                </c:pt>
                <c:pt idx="30">
                  <c:v>Q3 2005</c:v>
                </c:pt>
                <c:pt idx="31">
                  <c:v>Q4 2005</c:v>
                </c:pt>
                <c:pt idx="32">
                  <c:v>Q1 2006</c:v>
                </c:pt>
                <c:pt idx="33">
                  <c:v>Q2 2006</c:v>
                </c:pt>
                <c:pt idx="34">
                  <c:v>Q3 2006</c:v>
                </c:pt>
                <c:pt idx="35">
                  <c:v>Q4 2006</c:v>
                </c:pt>
                <c:pt idx="36">
                  <c:v>Q1 2007</c:v>
                </c:pt>
                <c:pt idx="37">
                  <c:v>Q2 2007</c:v>
                </c:pt>
                <c:pt idx="38">
                  <c:v>Q3 2007</c:v>
                </c:pt>
                <c:pt idx="39">
                  <c:v>Q4 2007</c:v>
                </c:pt>
                <c:pt idx="40">
                  <c:v>Q1 2008</c:v>
                </c:pt>
                <c:pt idx="41">
                  <c:v>Q2 2008</c:v>
                </c:pt>
                <c:pt idx="42">
                  <c:v>Q3 2008</c:v>
                </c:pt>
                <c:pt idx="43">
                  <c:v>Q4 2008</c:v>
                </c:pt>
                <c:pt idx="44">
                  <c:v>Q1 2009</c:v>
                </c:pt>
                <c:pt idx="45">
                  <c:v>Q2 2009</c:v>
                </c:pt>
                <c:pt idx="46">
                  <c:v>Q3 2009</c:v>
                </c:pt>
                <c:pt idx="47">
                  <c:v>Q4 2009</c:v>
                </c:pt>
                <c:pt idx="48">
                  <c:v>Q1 2010</c:v>
                </c:pt>
                <c:pt idx="49">
                  <c:v>Q2 2010</c:v>
                </c:pt>
                <c:pt idx="50">
                  <c:v>Q3 2010</c:v>
                </c:pt>
                <c:pt idx="51">
                  <c:v>Q4 2010</c:v>
                </c:pt>
                <c:pt idx="52">
                  <c:v>Q1 2011</c:v>
                </c:pt>
                <c:pt idx="53">
                  <c:v>Q2 2011</c:v>
                </c:pt>
                <c:pt idx="54">
                  <c:v>Q3 2011</c:v>
                </c:pt>
                <c:pt idx="55">
                  <c:v>Q4 2011</c:v>
                </c:pt>
                <c:pt idx="56">
                  <c:v>Q1 2012</c:v>
                </c:pt>
                <c:pt idx="57">
                  <c:v>Q2 2012</c:v>
                </c:pt>
                <c:pt idx="58">
                  <c:v>Q3 2012</c:v>
                </c:pt>
                <c:pt idx="59">
                  <c:v>Q4 2012</c:v>
                </c:pt>
                <c:pt idx="60">
                  <c:v>Q1 2013</c:v>
                </c:pt>
                <c:pt idx="61">
                  <c:v>Q2 2013</c:v>
                </c:pt>
                <c:pt idx="62">
                  <c:v>Q3 2013</c:v>
                </c:pt>
                <c:pt idx="63">
                  <c:v>Q4 2013</c:v>
                </c:pt>
                <c:pt idx="64">
                  <c:v>Q1 2014</c:v>
                </c:pt>
                <c:pt idx="65">
                  <c:v>Q2 2014</c:v>
                </c:pt>
                <c:pt idx="66">
                  <c:v>Q3 2014</c:v>
                </c:pt>
                <c:pt idx="67">
                  <c:v>Q4 2014</c:v>
                </c:pt>
                <c:pt idx="68">
                  <c:v>Q1 2015</c:v>
                </c:pt>
                <c:pt idx="69">
                  <c:v>Q2 2015</c:v>
                </c:pt>
                <c:pt idx="70">
                  <c:v>Q3 2015</c:v>
                </c:pt>
                <c:pt idx="71">
                  <c:v>Q4 2015</c:v>
                </c:pt>
                <c:pt idx="72">
                  <c:v>Q1 2016</c:v>
                </c:pt>
                <c:pt idx="73">
                  <c:v>Q2 2016</c:v>
                </c:pt>
                <c:pt idx="74">
                  <c:v>Q3 2016</c:v>
                </c:pt>
                <c:pt idx="75">
                  <c:v>Q4 2016</c:v>
                </c:pt>
                <c:pt idx="76">
                  <c:v>Q1 2017</c:v>
                </c:pt>
                <c:pt idx="77">
                  <c:v>Q2 2017</c:v>
                </c:pt>
                <c:pt idx="78">
                  <c:v>Q3 2017</c:v>
                </c:pt>
                <c:pt idx="79">
                  <c:v>Q4 2017</c:v>
                </c:pt>
                <c:pt idx="80">
                  <c:v>Q1 2018</c:v>
                </c:pt>
                <c:pt idx="81">
                  <c:v>Q2 2018</c:v>
                </c:pt>
                <c:pt idx="82">
                  <c:v>Q3 2018</c:v>
                </c:pt>
                <c:pt idx="83">
                  <c:v>Q4 2018</c:v>
                </c:pt>
                <c:pt idx="84">
                  <c:v>Q1 2019</c:v>
                </c:pt>
                <c:pt idx="85">
                  <c:v>Q2 2019</c:v>
                </c:pt>
                <c:pt idx="86">
                  <c:v>Q3 2019</c:v>
                </c:pt>
                <c:pt idx="87">
                  <c:v>Q4 2019</c:v>
                </c:pt>
                <c:pt idx="88">
                  <c:v>Q1 2020</c:v>
                </c:pt>
                <c:pt idx="89">
                  <c:v>Q2 2020</c:v>
                </c:pt>
                <c:pt idx="90">
                  <c:v>Q3 2020</c:v>
                </c:pt>
              </c:strCache>
            </c:strRef>
          </c:cat>
          <c:val>
            <c:numRef>
              <c:f>'Elec. gen. mix fuel source simp'!$C$2:$C$92</c:f>
              <c:numCache>
                <c:formatCode>General</c:formatCode>
                <c:ptCount val="91"/>
                <c:pt idx="0">
                  <c:v>1.98</c:v>
                </c:pt>
                <c:pt idx="1">
                  <c:v>1.65</c:v>
                </c:pt>
                <c:pt idx="2">
                  <c:v>1.48</c:v>
                </c:pt>
                <c:pt idx="3">
                  <c:v>1.73</c:v>
                </c:pt>
                <c:pt idx="4">
                  <c:v>1.89</c:v>
                </c:pt>
                <c:pt idx="5">
                  <c:v>1.35</c:v>
                </c:pt>
                <c:pt idx="6">
                  <c:v>1.34</c:v>
                </c:pt>
                <c:pt idx="7">
                  <c:v>1.49</c:v>
                </c:pt>
                <c:pt idx="8">
                  <c:v>1.64</c:v>
                </c:pt>
                <c:pt idx="9">
                  <c:v>1.37</c:v>
                </c:pt>
                <c:pt idx="10">
                  <c:v>1.28</c:v>
                </c:pt>
                <c:pt idx="11">
                  <c:v>1.64</c:v>
                </c:pt>
                <c:pt idx="12">
                  <c:v>1.77</c:v>
                </c:pt>
                <c:pt idx="13">
                  <c:v>1.28</c:v>
                </c:pt>
                <c:pt idx="14">
                  <c:v>0.7</c:v>
                </c:pt>
                <c:pt idx="15">
                  <c:v>1.03</c:v>
                </c:pt>
                <c:pt idx="16">
                  <c:v>1.04</c:v>
                </c:pt>
                <c:pt idx="17">
                  <c:v>0.8</c:v>
                </c:pt>
                <c:pt idx="18">
                  <c:v>1.01</c:v>
                </c:pt>
                <c:pt idx="19">
                  <c:v>1.36</c:v>
                </c:pt>
                <c:pt idx="20">
                  <c:v>1.17</c:v>
                </c:pt>
                <c:pt idx="21">
                  <c:v>1.01</c:v>
                </c:pt>
                <c:pt idx="22">
                  <c:v>0.83</c:v>
                </c:pt>
                <c:pt idx="23">
                  <c:v>1.1599999999999999</c:v>
                </c:pt>
                <c:pt idx="24">
                  <c:v>1.1599999999999999</c:v>
                </c:pt>
                <c:pt idx="25">
                  <c:v>0.96</c:v>
                </c:pt>
                <c:pt idx="26">
                  <c:v>0.85</c:v>
                </c:pt>
                <c:pt idx="27">
                  <c:v>1.1200000000000001</c:v>
                </c:pt>
                <c:pt idx="28">
                  <c:v>1.34</c:v>
                </c:pt>
                <c:pt idx="29">
                  <c:v>0.72</c:v>
                </c:pt>
                <c:pt idx="30">
                  <c:v>0.73</c:v>
                </c:pt>
                <c:pt idx="31">
                  <c:v>1.86</c:v>
                </c:pt>
                <c:pt idx="32">
                  <c:v>2.06</c:v>
                </c:pt>
                <c:pt idx="33">
                  <c:v>1</c:v>
                </c:pt>
                <c:pt idx="34">
                  <c:v>1.07</c:v>
                </c:pt>
                <c:pt idx="35">
                  <c:v>1.29</c:v>
                </c:pt>
                <c:pt idx="36">
                  <c:v>1.22</c:v>
                </c:pt>
                <c:pt idx="37">
                  <c:v>1.03</c:v>
                </c:pt>
                <c:pt idx="38">
                  <c:v>0.81</c:v>
                </c:pt>
                <c:pt idx="39">
                  <c:v>1.4</c:v>
                </c:pt>
                <c:pt idx="40">
                  <c:v>1.03</c:v>
                </c:pt>
                <c:pt idx="41">
                  <c:v>1.21</c:v>
                </c:pt>
                <c:pt idx="42">
                  <c:v>1.52</c:v>
                </c:pt>
                <c:pt idx="43">
                  <c:v>2.13</c:v>
                </c:pt>
                <c:pt idx="44">
                  <c:v>1.88</c:v>
                </c:pt>
                <c:pt idx="45">
                  <c:v>1.03</c:v>
                </c:pt>
                <c:pt idx="46">
                  <c:v>1.03</c:v>
                </c:pt>
                <c:pt idx="47">
                  <c:v>1.42</c:v>
                </c:pt>
                <c:pt idx="48">
                  <c:v>1.29</c:v>
                </c:pt>
                <c:pt idx="49">
                  <c:v>0.83</c:v>
                </c:pt>
                <c:pt idx="50">
                  <c:v>1.03</c:v>
                </c:pt>
                <c:pt idx="51">
                  <c:v>1.1599999999999999</c:v>
                </c:pt>
                <c:pt idx="52">
                  <c:v>0.81</c:v>
                </c:pt>
                <c:pt idx="53">
                  <c:v>0.51</c:v>
                </c:pt>
                <c:pt idx="54">
                  <c:v>0.7</c:v>
                </c:pt>
                <c:pt idx="55">
                  <c:v>0.79</c:v>
                </c:pt>
                <c:pt idx="56">
                  <c:v>0.77</c:v>
                </c:pt>
                <c:pt idx="57">
                  <c:v>0.61</c:v>
                </c:pt>
                <c:pt idx="58">
                  <c:v>0.5</c:v>
                </c:pt>
                <c:pt idx="59">
                  <c:v>0.7</c:v>
                </c:pt>
                <c:pt idx="60">
                  <c:v>0.47</c:v>
                </c:pt>
                <c:pt idx="61">
                  <c:v>0.42</c:v>
                </c:pt>
                <c:pt idx="62">
                  <c:v>0.54</c:v>
                </c:pt>
                <c:pt idx="63">
                  <c:v>0.44</c:v>
                </c:pt>
                <c:pt idx="64">
                  <c:v>0.49</c:v>
                </c:pt>
                <c:pt idx="65">
                  <c:v>0.47</c:v>
                </c:pt>
                <c:pt idx="66">
                  <c:v>0.41</c:v>
                </c:pt>
                <c:pt idx="67">
                  <c:v>0.38</c:v>
                </c:pt>
                <c:pt idx="68">
                  <c:v>0.47</c:v>
                </c:pt>
                <c:pt idx="69">
                  <c:v>0.38</c:v>
                </c:pt>
                <c:pt idx="70">
                  <c:v>0.49</c:v>
                </c:pt>
                <c:pt idx="71">
                  <c:v>0.5</c:v>
                </c:pt>
                <c:pt idx="72">
                  <c:v>0.3</c:v>
                </c:pt>
                <c:pt idx="73">
                  <c:v>0.51</c:v>
                </c:pt>
                <c:pt idx="74">
                  <c:v>0.41</c:v>
                </c:pt>
                <c:pt idx="75">
                  <c:v>0.49</c:v>
                </c:pt>
                <c:pt idx="76">
                  <c:v>0.34</c:v>
                </c:pt>
                <c:pt idx="77">
                  <c:v>0.33</c:v>
                </c:pt>
                <c:pt idx="78">
                  <c:v>0.42</c:v>
                </c:pt>
                <c:pt idx="79">
                  <c:v>0.39</c:v>
                </c:pt>
                <c:pt idx="80">
                  <c:v>0.46</c:v>
                </c:pt>
                <c:pt idx="81">
                  <c:v>0.18</c:v>
                </c:pt>
                <c:pt idx="82">
                  <c:v>0.19</c:v>
                </c:pt>
                <c:pt idx="83">
                  <c:v>0.27</c:v>
                </c:pt>
                <c:pt idx="84">
                  <c:v>0.27</c:v>
                </c:pt>
                <c:pt idx="85">
                  <c:v>0.2</c:v>
                </c:pt>
                <c:pt idx="86">
                  <c:v>0.2</c:v>
                </c:pt>
                <c:pt idx="87">
                  <c:v>0.21</c:v>
                </c:pt>
                <c:pt idx="88">
                  <c:v>0.17</c:v>
                </c:pt>
                <c:pt idx="89">
                  <c:v>0.11</c:v>
                </c:pt>
                <c:pt idx="9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F9-42CC-B427-23EB5BAC10E8}"/>
            </c:ext>
          </c:extLst>
        </c:ser>
        <c:ser>
          <c:idx val="2"/>
          <c:order val="2"/>
          <c:tx>
            <c:strRef>
              <c:f>'Elec. gen. mix fuel source simp'!$D$1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'Elec. gen. mix fuel source simp'!$A$2:$A$92</c:f>
              <c:strCache>
                <c:ptCount val="91"/>
                <c:pt idx="0">
                  <c:v>Q1 1998</c:v>
                </c:pt>
                <c:pt idx="1">
                  <c:v>Q2 1998</c:v>
                </c:pt>
                <c:pt idx="2">
                  <c:v>Q3 1998</c:v>
                </c:pt>
                <c:pt idx="3">
                  <c:v>Q4 1998</c:v>
                </c:pt>
                <c:pt idx="4">
                  <c:v>Q1 1999</c:v>
                </c:pt>
                <c:pt idx="5">
                  <c:v>Q2 1999</c:v>
                </c:pt>
                <c:pt idx="6">
                  <c:v>Q3 1999</c:v>
                </c:pt>
                <c:pt idx="7">
                  <c:v>Q4 1999</c:v>
                </c:pt>
                <c:pt idx="8">
                  <c:v>Q1 2000</c:v>
                </c:pt>
                <c:pt idx="9">
                  <c:v>Q2 2000</c:v>
                </c:pt>
                <c:pt idx="10">
                  <c:v>Q3 2000</c:v>
                </c:pt>
                <c:pt idx="11">
                  <c:v>Q4 2000</c:v>
                </c:pt>
                <c:pt idx="12">
                  <c:v>Q1 2001</c:v>
                </c:pt>
                <c:pt idx="13">
                  <c:v>Q2 2001</c:v>
                </c:pt>
                <c:pt idx="14">
                  <c:v>Q3 2001</c:v>
                </c:pt>
                <c:pt idx="15">
                  <c:v>Q4 2001</c:v>
                </c:pt>
                <c:pt idx="16">
                  <c:v>Q1 2002</c:v>
                </c:pt>
                <c:pt idx="17">
                  <c:v>Q2 2002</c:v>
                </c:pt>
                <c:pt idx="18">
                  <c:v>Q3 2002</c:v>
                </c:pt>
                <c:pt idx="19">
                  <c:v>Q4 2002</c:v>
                </c:pt>
                <c:pt idx="20">
                  <c:v>Q1 2003</c:v>
                </c:pt>
                <c:pt idx="21">
                  <c:v>Q2 2003</c:v>
                </c:pt>
                <c:pt idx="22">
                  <c:v>Q3 2003</c:v>
                </c:pt>
                <c:pt idx="23">
                  <c:v>Q4 2003</c:v>
                </c:pt>
                <c:pt idx="24">
                  <c:v>Q1 2004</c:v>
                </c:pt>
                <c:pt idx="25">
                  <c:v>Q2 2004</c:v>
                </c:pt>
                <c:pt idx="26">
                  <c:v>Q3 2004</c:v>
                </c:pt>
                <c:pt idx="27">
                  <c:v>Q4 2004</c:v>
                </c:pt>
                <c:pt idx="28">
                  <c:v>Q1 2005</c:v>
                </c:pt>
                <c:pt idx="29">
                  <c:v>Q2 2005</c:v>
                </c:pt>
                <c:pt idx="30">
                  <c:v>Q3 2005</c:v>
                </c:pt>
                <c:pt idx="31">
                  <c:v>Q4 2005</c:v>
                </c:pt>
                <c:pt idx="32">
                  <c:v>Q1 2006</c:v>
                </c:pt>
                <c:pt idx="33">
                  <c:v>Q2 2006</c:v>
                </c:pt>
                <c:pt idx="34">
                  <c:v>Q3 2006</c:v>
                </c:pt>
                <c:pt idx="35">
                  <c:v>Q4 2006</c:v>
                </c:pt>
                <c:pt idx="36">
                  <c:v>Q1 2007</c:v>
                </c:pt>
                <c:pt idx="37">
                  <c:v>Q2 2007</c:v>
                </c:pt>
                <c:pt idx="38">
                  <c:v>Q3 2007</c:v>
                </c:pt>
                <c:pt idx="39">
                  <c:v>Q4 2007</c:v>
                </c:pt>
                <c:pt idx="40">
                  <c:v>Q1 2008</c:v>
                </c:pt>
                <c:pt idx="41">
                  <c:v>Q2 2008</c:v>
                </c:pt>
                <c:pt idx="42">
                  <c:v>Q3 2008</c:v>
                </c:pt>
                <c:pt idx="43">
                  <c:v>Q4 2008</c:v>
                </c:pt>
                <c:pt idx="44">
                  <c:v>Q1 2009</c:v>
                </c:pt>
                <c:pt idx="45">
                  <c:v>Q2 2009</c:v>
                </c:pt>
                <c:pt idx="46">
                  <c:v>Q3 2009</c:v>
                </c:pt>
                <c:pt idx="47">
                  <c:v>Q4 2009</c:v>
                </c:pt>
                <c:pt idx="48">
                  <c:v>Q1 2010</c:v>
                </c:pt>
                <c:pt idx="49">
                  <c:v>Q2 2010</c:v>
                </c:pt>
                <c:pt idx="50">
                  <c:v>Q3 2010</c:v>
                </c:pt>
                <c:pt idx="51">
                  <c:v>Q4 2010</c:v>
                </c:pt>
                <c:pt idx="52">
                  <c:v>Q1 2011</c:v>
                </c:pt>
                <c:pt idx="53">
                  <c:v>Q2 2011</c:v>
                </c:pt>
                <c:pt idx="54">
                  <c:v>Q3 2011</c:v>
                </c:pt>
                <c:pt idx="55">
                  <c:v>Q4 2011</c:v>
                </c:pt>
                <c:pt idx="56">
                  <c:v>Q1 2012</c:v>
                </c:pt>
                <c:pt idx="57">
                  <c:v>Q2 2012</c:v>
                </c:pt>
                <c:pt idx="58">
                  <c:v>Q3 2012</c:v>
                </c:pt>
                <c:pt idx="59">
                  <c:v>Q4 2012</c:v>
                </c:pt>
                <c:pt idx="60">
                  <c:v>Q1 2013</c:v>
                </c:pt>
                <c:pt idx="61">
                  <c:v>Q2 2013</c:v>
                </c:pt>
                <c:pt idx="62">
                  <c:v>Q3 2013</c:v>
                </c:pt>
                <c:pt idx="63">
                  <c:v>Q4 2013</c:v>
                </c:pt>
                <c:pt idx="64">
                  <c:v>Q1 2014</c:v>
                </c:pt>
                <c:pt idx="65">
                  <c:v>Q2 2014</c:v>
                </c:pt>
                <c:pt idx="66">
                  <c:v>Q3 2014</c:v>
                </c:pt>
                <c:pt idx="67">
                  <c:v>Q4 2014</c:v>
                </c:pt>
                <c:pt idx="68">
                  <c:v>Q1 2015</c:v>
                </c:pt>
                <c:pt idx="69">
                  <c:v>Q2 2015</c:v>
                </c:pt>
                <c:pt idx="70">
                  <c:v>Q3 2015</c:v>
                </c:pt>
                <c:pt idx="71">
                  <c:v>Q4 2015</c:v>
                </c:pt>
                <c:pt idx="72">
                  <c:v>Q1 2016</c:v>
                </c:pt>
                <c:pt idx="73">
                  <c:v>Q2 2016</c:v>
                </c:pt>
                <c:pt idx="74">
                  <c:v>Q3 2016</c:v>
                </c:pt>
                <c:pt idx="75">
                  <c:v>Q4 2016</c:v>
                </c:pt>
                <c:pt idx="76">
                  <c:v>Q1 2017</c:v>
                </c:pt>
                <c:pt idx="77">
                  <c:v>Q2 2017</c:v>
                </c:pt>
                <c:pt idx="78">
                  <c:v>Q3 2017</c:v>
                </c:pt>
                <c:pt idx="79">
                  <c:v>Q4 2017</c:v>
                </c:pt>
                <c:pt idx="80">
                  <c:v>Q1 2018</c:v>
                </c:pt>
                <c:pt idx="81">
                  <c:v>Q2 2018</c:v>
                </c:pt>
                <c:pt idx="82">
                  <c:v>Q3 2018</c:v>
                </c:pt>
                <c:pt idx="83">
                  <c:v>Q4 2018</c:v>
                </c:pt>
                <c:pt idx="84">
                  <c:v>Q1 2019</c:v>
                </c:pt>
                <c:pt idx="85">
                  <c:v>Q2 2019</c:v>
                </c:pt>
                <c:pt idx="86">
                  <c:v>Q3 2019</c:v>
                </c:pt>
                <c:pt idx="87">
                  <c:v>Q4 2019</c:v>
                </c:pt>
                <c:pt idx="88">
                  <c:v>Q1 2020</c:v>
                </c:pt>
                <c:pt idx="89">
                  <c:v>Q2 2020</c:v>
                </c:pt>
                <c:pt idx="90">
                  <c:v>Q3 2020</c:v>
                </c:pt>
              </c:strCache>
            </c:strRef>
          </c:cat>
          <c:val>
            <c:numRef>
              <c:f>'Elec. gen. mix fuel source simp'!$D$2:$D$92</c:f>
              <c:numCache>
                <c:formatCode>General</c:formatCode>
                <c:ptCount val="91"/>
                <c:pt idx="0">
                  <c:v>29.71</c:v>
                </c:pt>
                <c:pt idx="1">
                  <c:v>26.38</c:v>
                </c:pt>
                <c:pt idx="2">
                  <c:v>27.55</c:v>
                </c:pt>
                <c:pt idx="3">
                  <c:v>32.64</c:v>
                </c:pt>
                <c:pt idx="4">
                  <c:v>35.979999999999997</c:v>
                </c:pt>
                <c:pt idx="5">
                  <c:v>32</c:v>
                </c:pt>
                <c:pt idx="6">
                  <c:v>32.840000000000003</c:v>
                </c:pt>
                <c:pt idx="7">
                  <c:v>38.85</c:v>
                </c:pt>
                <c:pt idx="8">
                  <c:v>39.96</c:v>
                </c:pt>
                <c:pt idx="9">
                  <c:v>34.630000000000003</c:v>
                </c:pt>
                <c:pt idx="10">
                  <c:v>34.03</c:v>
                </c:pt>
                <c:pt idx="11">
                  <c:v>36.270000000000003</c:v>
                </c:pt>
                <c:pt idx="12">
                  <c:v>36.659999999999997</c:v>
                </c:pt>
                <c:pt idx="13">
                  <c:v>35.1</c:v>
                </c:pt>
                <c:pt idx="14">
                  <c:v>32.17</c:v>
                </c:pt>
                <c:pt idx="15">
                  <c:v>34.799999999999997</c:v>
                </c:pt>
                <c:pt idx="16">
                  <c:v>37.47</c:v>
                </c:pt>
                <c:pt idx="17">
                  <c:v>37.81</c:v>
                </c:pt>
                <c:pt idx="18">
                  <c:v>37</c:v>
                </c:pt>
                <c:pt idx="19">
                  <c:v>36.6</c:v>
                </c:pt>
                <c:pt idx="20">
                  <c:v>35.96</c:v>
                </c:pt>
                <c:pt idx="21">
                  <c:v>34.39</c:v>
                </c:pt>
                <c:pt idx="22">
                  <c:v>36.67</c:v>
                </c:pt>
                <c:pt idx="23">
                  <c:v>38.11</c:v>
                </c:pt>
                <c:pt idx="24">
                  <c:v>38.450000000000003</c:v>
                </c:pt>
                <c:pt idx="25">
                  <c:v>36.96</c:v>
                </c:pt>
                <c:pt idx="26">
                  <c:v>38.5</c:v>
                </c:pt>
                <c:pt idx="27">
                  <c:v>39.82</c:v>
                </c:pt>
                <c:pt idx="28">
                  <c:v>35.74</c:v>
                </c:pt>
                <c:pt idx="29">
                  <c:v>38.86</c:v>
                </c:pt>
                <c:pt idx="30">
                  <c:v>40.049999999999997</c:v>
                </c:pt>
                <c:pt idx="31">
                  <c:v>34.56</c:v>
                </c:pt>
                <c:pt idx="32">
                  <c:v>29.98</c:v>
                </c:pt>
                <c:pt idx="33">
                  <c:v>33.69</c:v>
                </c:pt>
                <c:pt idx="34">
                  <c:v>35.36</c:v>
                </c:pt>
                <c:pt idx="35">
                  <c:v>38.729999999999997</c:v>
                </c:pt>
                <c:pt idx="36">
                  <c:v>42.82</c:v>
                </c:pt>
                <c:pt idx="37">
                  <c:v>43.47</c:v>
                </c:pt>
                <c:pt idx="38">
                  <c:v>36.549999999999997</c:v>
                </c:pt>
                <c:pt idx="39">
                  <c:v>39.549999999999997</c:v>
                </c:pt>
                <c:pt idx="40">
                  <c:v>47.61</c:v>
                </c:pt>
                <c:pt idx="41">
                  <c:v>41.93</c:v>
                </c:pt>
                <c:pt idx="42">
                  <c:v>43.28</c:v>
                </c:pt>
                <c:pt idx="43">
                  <c:v>40.17</c:v>
                </c:pt>
                <c:pt idx="44">
                  <c:v>37.270000000000003</c:v>
                </c:pt>
                <c:pt idx="45">
                  <c:v>38.11</c:v>
                </c:pt>
                <c:pt idx="46">
                  <c:v>42.07</c:v>
                </c:pt>
                <c:pt idx="47">
                  <c:v>46.01</c:v>
                </c:pt>
                <c:pt idx="48">
                  <c:v>47.33</c:v>
                </c:pt>
                <c:pt idx="49">
                  <c:v>44.68</c:v>
                </c:pt>
                <c:pt idx="50">
                  <c:v>40.11</c:v>
                </c:pt>
                <c:pt idx="51">
                  <c:v>40.340000000000003</c:v>
                </c:pt>
                <c:pt idx="52">
                  <c:v>37.590000000000003</c:v>
                </c:pt>
                <c:pt idx="53">
                  <c:v>36.25</c:v>
                </c:pt>
                <c:pt idx="54">
                  <c:v>37.92</c:v>
                </c:pt>
                <c:pt idx="55">
                  <c:v>32.049999999999997</c:v>
                </c:pt>
                <c:pt idx="56">
                  <c:v>26.71</c:v>
                </c:pt>
                <c:pt idx="57">
                  <c:v>24.77</c:v>
                </c:pt>
                <c:pt idx="58">
                  <c:v>22.54</c:v>
                </c:pt>
                <c:pt idx="59">
                  <c:v>24.25</c:v>
                </c:pt>
                <c:pt idx="60">
                  <c:v>26.71</c:v>
                </c:pt>
                <c:pt idx="61">
                  <c:v>23.7</c:v>
                </c:pt>
                <c:pt idx="62">
                  <c:v>20.95</c:v>
                </c:pt>
                <c:pt idx="63">
                  <c:v>22.66</c:v>
                </c:pt>
                <c:pt idx="64">
                  <c:v>21.31</c:v>
                </c:pt>
                <c:pt idx="65">
                  <c:v>23.33</c:v>
                </c:pt>
                <c:pt idx="66">
                  <c:v>28.62</c:v>
                </c:pt>
                <c:pt idx="67">
                  <c:v>25.74</c:v>
                </c:pt>
                <c:pt idx="68">
                  <c:v>23.19</c:v>
                </c:pt>
                <c:pt idx="69">
                  <c:v>23.02</c:v>
                </c:pt>
                <c:pt idx="70">
                  <c:v>26.06</c:v>
                </c:pt>
                <c:pt idx="71">
                  <c:v>25.73</c:v>
                </c:pt>
                <c:pt idx="72">
                  <c:v>33.450000000000003</c:v>
                </c:pt>
                <c:pt idx="73">
                  <c:v>33.82</c:v>
                </c:pt>
                <c:pt idx="74">
                  <c:v>32.04</c:v>
                </c:pt>
                <c:pt idx="75">
                  <c:v>41.3</c:v>
                </c:pt>
                <c:pt idx="76">
                  <c:v>37.25</c:v>
                </c:pt>
                <c:pt idx="77">
                  <c:v>31.22</c:v>
                </c:pt>
                <c:pt idx="78">
                  <c:v>29.62</c:v>
                </c:pt>
                <c:pt idx="79">
                  <c:v>36.15</c:v>
                </c:pt>
                <c:pt idx="80">
                  <c:v>36.229999999999997</c:v>
                </c:pt>
                <c:pt idx="81">
                  <c:v>31.52</c:v>
                </c:pt>
                <c:pt idx="82">
                  <c:v>28.52</c:v>
                </c:pt>
                <c:pt idx="83">
                  <c:v>32.81</c:v>
                </c:pt>
                <c:pt idx="84">
                  <c:v>36.07</c:v>
                </c:pt>
                <c:pt idx="85">
                  <c:v>32.64</c:v>
                </c:pt>
                <c:pt idx="86">
                  <c:v>28.18</c:v>
                </c:pt>
                <c:pt idx="87">
                  <c:v>33.1</c:v>
                </c:pt>
                <c:pt idx="88">
                  <c:v>26.76</c:v>
                </c:pt>
                <c:pt idx="89">
                  <c:v>22.76</c:v>
                </c:pt>
                <c:pt idx="90">
                  <c:v>29.73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F9-42CC-B427-23EB5BAC10E8}"/>
            </c:ext>
          </c:extLst>
        </c:ser>
        <c:ser>
          <c:idx val="3"/>
          <c:order val="3"/>
          <c:tx>
            <c:strRef>
              <c:f>'Elec. gen. mix fuel source simp'!$E$1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'Elec. gen. mix fuel source simp'!$A$2:$A$92</c:f>
              <c:strCache>
                <c:ptCount val="91"/>
                <c:pt idx="0">
                  <c:v>Q1 1998</c:v>
                </c:pt>
                <c:pt idx="1">
                  <c:v>Q2 1998</c:v>
                </c:pt>
                <c:pt idx="2">
                  <c:v>Q3 1998</c:v>
                </c:pt>
                <c:pt idx="3">
                  <c:v>Q4 1998</c:v>
                </c:pt>
                <c:pt idx="4">
                  <c:v>Q1 1999</c:v>
                </c:pt>
                <c:pt idx="5">
                  <c:v>Q2 1999</c:v>
                </c:pt>
                <c:pt idx="6">
                  <c:v>Q3 1999</c:v>
                </c:pt>
                <c:pt idx="7">
                  <c:v>Q4 1999</c:v>
                </c:pt>
                <c:pt idx="8">
                  <c:v>Q1 2000</c:v>
                </c:pt>
                <c:pt idx="9">
                  <c:v>Q2 2000</c:v>
                </c:pt>
                <c:pt idx="10">
                  <c:v>Q3 2000</c:v>
                </c:pt>
                <c:pt idx="11">
                  <c:v>Q4 2000</c:v>
                </c:pt>
                <c:pt idx="12">
                  <c:v>Q1 2001</c:v>
                </c:pt>
                <c:pt idx="13">
                  <c:v>Q2 2001</c:v>
                </c:pt>
                <c:pt idx="14">
                  <c:v>Q3 2001</c:v>
                </c:pt>
                <c:pt idx="15">
                  <c:v>Q4 2001</c:v>
                </c:pt>
                <c:pt idx="16">
                  <c:v>Q1 2002</c:v>
                </c:pt>
                <c:pt idx="17">
                  <c:v>Q2 2002</c:v>
                </c:pt>
                <c:pt idx="18">
                  <c:v>Q3 2002</c:v>
                </c:pt>
                <c:pt idx="19">
                  <c:v>Q4 2002</c:v>
                </c:pt>
                <c:pt idx="20">
                  <c:v>Q1 2003</c:v>
                </c:pt>
                <c:pt idx="21">
                  <c:v>Q2 2003</c:v>
                </c:pt>
                <c:pt idx="22">
                  <c:v>Q3 2003</c:v>
                </c:pt>
                <c:pt idx="23">
                  <c:v>Q4 2003</c:v>
                </c:pt>
                <c:pt idx="24">
                  <c:v>Q1 2004</c:v>
                </c:pt>
                <c:pt idx="25">
                  <c:v>Q2 2004</c:v>
                </c:pt>
                <c:pt idx="26">
                  <c:v>Q3 2004</c:v>
                </c:pt>
                <c:pt idx="27">
                  <c:v>Q4 2004</c:v>
                </c:pt>
                <c:pt idx="28">
                  <c:v>Q1 2005</c:v>
                </c:pt>
                <c:pt idx="29">
                  <c:v>Q2 2005</c:v>
                </c:pt>
                <c:pt idx="30">
                  <c:v>Q3 2005</c:v>
                </c:pt>
                <c:pt idx="31">
                  <c:v>Q4 2005</c:v>
                </c:pt>
                <c:pt idx="32">
                  <c:v>Q1 2006</c:v>
                </c:pt>
                <c:pt idx="33">
                  <c:v>Q2 2006</c:v>
                </c:pt>
                <c:pt idx="34">
                  <c:v>Q3 2006</c:v>
                </c:pt>
                <c:pt idx="35">
                  <c:v>Q4 2006</c:v>
                </c:pt>
                <c:pt idx="36">
                  <c:v>Q1 2007</c:v>
                </c:pt>
                <c:pt idx="37">
                  <c:v>Q2 2007</c:v>
                </c:pt>
                <c:pt idx="38">
                  <c:v>Q3 2007</c:v>
                </c:pt>
                <c:pt idx="39">
                  <c:v>Q4 2007</c:v>
                </c:pt>
                <c:pt idx="40">
                  <c:v>Q1 2008</c:v>
                </c:pt>
                <c:pt idx="41">
                  <c:v>Q2 2008</c:v>
                </c:pt>
                <c:pt idx="42">
                  <c:v>Q3 2008</c:v>
                </c:pt>
                <c:pt idx="43">
                  <c:v>Q4 2008</c:v>
                </c:pt>
                <c:pt idx="44">
                  <c:v>Q1 2009</c:v>
                </c:pt>
                <c:pt idx="45">
                  <c:v>Q2 2009</c:v>
                </c:pt>
                <c:pt idx="46">
                  <c:v>Q3 2009</c:v>
                </c:pt>
                <c:pt idx="47">
                  <c:v>Q4 2009</c:v>
                </c:pt>
                <c:pt idx="48">
                  <c:v>Q1 2010</c:v>
                </c:pt>
                <c:pt idx="49">
                  <c:v>Q2 2010</c:v>
                </c:pt>
                <c:pt idx="50">
                  <c:v>Q3 2010</c:v>
                </c:pt>
                <c:pt idx="51">
                  <c:v>Q4 2010</c:v>
                </c:pt>
                <c:pt idx="52">
                  <c:v>Q1 2011</c:v>
                </c:pt>
                <c:pt idx="53">
                  <c:v>Q2 2011</c:v>
                </c:pt>
                <c:pt idx="54">
                  <c:v>Q3 2011</c:v>
                </c:pt>
                <c:pt idx="55">
                  <c:v>Q4 2011</c:v>
                </c:pt>
                <c:pt idx="56">
                  <c:v>Q1 2012</c:v>
                </c:pt>
                <c:pt idx="57">
                  <c:v>Q2 2012</c:v>
                </c:pt>
                <c:pt idx="58">
                  <c:v>Q3 2012</c:v>
                </c:pt>
                <c:pt idx="59">
                  <c:v>Q4 2012</c:v>
                </c:pt>
                <c:pt idx="60">
                  <c:v>Q1 2013</c:v>
                </c:pt>
                <c:pt idx="61">
                  <c:v>Q2 2013</c:v>
                </c:pt>
                <c:pt idx="62">
                  <c:v>Q3 2013</c:v>
                </c:pt>
                <c:pt idx="63">
                  <c:v>Q4 2013</c:v>
                </c:pt>
                <c:pt idx="64">
                  <c:v>Q1 2014</c:v>
                </c:pt>
                <c:pt idx="65">
                  <c:v>Q2 2014</c:v>
                </c:pt>
                <c:pt idx="66">
                  <c:v>Q3 2014</c:v>
                </c:pt>
                <c:pt idx="67">
                  <c:v>Q4 2014</c:v>
                </c:pt>
                <c:pt idx="68">
                  <c:v>Q1 2015</c:v>
                </c:pt>
                <c:pt idx="69">
                  <c:v>Q2 2015</c:v>
                </c:pt>
                <c:pt idx="70">
                  <c:v>Q3 2015</c:v>
                </c:pt>
                <c:pt idx="71">
                  <c:v>Q4 2015</c:v>
                </c:pt>
                <c:pt idx="72">
                  <c:v>Q1 2016</c:v>
                </c:pt>
                <c:pt idx="73">
                  <c:v>Q2 2016</c:v>
                </c:pt>
                <c:pt idx="74">
                  <c:v>Q3 2016</c:v>
                </c:pt>
                <c:pt idx="75">
                  <c:v>Q4 2016</c:v>
                </c:pt>
                <c:pt idx="76">
                  <c:v>Q1 2017</c:v>
                </c:pt>
                <c:pt idx="77">
                  <c:v>Q2 2017</c:v>
                </c:pt>
                <c:pt idx="78">
                  <c:v>Q3 2017</c:v>
                </c:pt>
                <c:pt idx="79">
                  <c:v>Q4 2017</c:v>
                </c:pt>
                <c:pt idx="80">
                  <c:v>Q1 2018</c:v>
                </c:pt>
                <c:pt idx="81">
                  <c:v>Q2 2018</c:v>
                </c:pt>
                <c:pt idx="82">
                  <c:v>Q3 2018</c:v>
                </c:pt>
                <c:pt idx="83">
                  <c:v>Q4 2018</c:v>
                </c:pt>
                <c:pt idx="84">
                  <c:v>Q1 2019</c:v>
                </c:pt>
                <c:pt idx="85">
                  <c:v>Q2 2019</c:v>
                </c:pt>
                <c:pt idx="86">
                  <c:v>Q3 2019</c:v>
                </c:pt>
                <c:pt idx="87">
                  <c:v>Q4 2019</c:v>
                </c:pt>
                <c:pt idx="88">
                  <c:v>Q1 2020</c:v>
                </c:pt>
                <c:pt idx="89">
                  <c:v>Q2 2020</c:v>
                </c:pt>
                <c:pt idx="90">
                  <c:v>Q3 2020</c:v>
                </c:pt>
              </c:strCache>
            </c:strRef>
          </c:cat>
          <c:val>
            <c:numRef>
              <c:f>'Elec. gen. mix fuel source simp'!$E$2:$E$92</c:f>
              <c:numCache>
                <c:formatCode>General</c:formatCode>
                <c:ptCount val="91"/>
                <c:pt idx="0">
                  <c:v>23.64</c:v>
                </c:pt>
                <c:pt idx="1">
                  <c:v>21.52</c:v>
                </c:pt>
                <c:pt idx="2">
                  <c:v>20.88</c:v>
                </c:pt>
                <c:pt idx="3">
                  <c:v>24.56</c:v>
                </c:pt>
                <c:pt idx="4">
                  <c:v>24.18</c:v>
                </c:pt>
                <c:pt idx="5">
                  <c:v>22.72</c:v>
                </c:pt>
                <c:pt idx="6">
                  <c:v>19.82</c:v>
                </c:pt>
                <c:pt idx="7">
                  <c:v>20.96</c:v>
                </c:pt>
                <c:pt idx="8">
                  <c:v>21.16</c:v>
                </c:pt>
                <c:pt idx="9">
                  <c:v>19.41</c:v>
                </c:pt>
                <c:pt idx="10">
                  <c:v>18.149999999999999</c:v>
                </c:pt>
                <c:pt idx="11">
                  <c:v>19.63</c:v>
                </c:pt>
                <c:pt idx="12">
                  <c:v>20.98</c:v>
                </c:pt>
                <c:pt idx="13">
                  <c:v>18.59</c:v>
                </c:pt>
                <c:pt idx="14">
                  <c:v>20.62</c:v>
                </c:pt>
                <c:pt idx="15">
                  <c:v>22.79</c:v>
                </c:pt>
                <c:pt idx="16">
                  <c:v>22.66</c:v>
                </c:pt>
                <c:pt idx="17">
                  <c:v>19.89</c:v>
                </c:pt>
                <c:pt idx="18">
                  <c:v>19.04</c:v>
                </c:pt>
                <c:pt idx="19">
                  <c:v>19.5</c:v>
                </c:pt>
                <c:pt idx="20">
                  <c:v>22.64</c:v>
                </c:pt>
                <c:pt idx="21">
                  <c:v>20.73</c:v>
                </c:pt>
                <c:pt idx="22">
                  <c:v>19.239999999999998</c:v>
                </c:pt>
                <c:pt idx="23">
                  <c:v>19.3</c:v>
                </c:pt>
                <c:pt idx="24">
                  <c:v>21.68</c:v>
                </c:pt>
                <c:pt idx="25">
                  <c:v>17.13</c:v>
                </c:pt>
                <c:pt idx="26">
                  <c:v>17.2</c:v>
                </c:pt>
                <c:pt idx="27">
                  <c:v>17.670000000000002</c:v>
                </c:pt>
                <c:pt idx="28">
                  <c:v>20.69</c:v>
                </c:pt>
                <c:pt idx="29">
                  <c:v>18.239999999999998</c:v>
                </c:pt>
                <c:pt idx="30">
                  <c:v>18.760000000000002</c:v>
                </c:pt>
                <c:pt idx="31">
                  <c:v>17.48</c:v>
                </c:pt>
                <c:pt idx="32">
                  <c:v>20.52</c:v>
                </c:pt>
                <c:pt idx="33">
                  <c:v>18.21</c:v>
                </c:pt>
                <c:pt idx="34">
                  <c:v>17.239999999999998</c:v>
                </c:pt>
                <c:pt idx="35">
                  <c:v>13.26</c:v>
                </c:pt>
                <c:pt idx="36">
                  <c:v>14.12</c:v>
                </c:pt>
                <c:pt idx="37">
                  <c:v>13.73</c:v>
                </c:pt>
                <c:pt idx="38">
                  <c:v>15.73</c:v>
                </c:pt>
                <c:pt idx="39">
                  <c:v>13.66</c:v>
                </c:pt>
                <c:pt idx="40">
                  <c:v>13.14</c:v>
                </c:pt>
                <c:pt idx="41">
                  <c:v>11.08</c:v>
                </c:pt>
                <c:pt idx="42">
                  <c:v>10.96</c:v>
                </c:pt>
                <c:pt idx="43">
                  <c:v>12.49</c:v>
                </c:pt>
                <c:pt idx="44">
                  <c:v>15.4</c:v>
                </c:pt>
                <c:pt idx="45">
                  <c:v>16.45</c:v>
                </c:pt>
                <c:pt idx="46">
                  <c:v>16.100000000000001</c:v>
                </c:pt>
                <c:pt idx="47">
                  <c:v>14.81</c:v>
                </c:pt>
                <c:pt idx="48">
                  <c:v>16.52</c:v>
                </c:pt>
                <c:pt idx="49">
                  <c:v>12.61</c:v>
                </c:pt>
                <c:pt idx="50">
                  <c:v>11.82</c:v>
                </c:pt>
                <c:pt idx="51">
                  <c:v>15.49</c:v>
                </c:pt>
                <c:pt idx="52">
                  <c:v>17.670000000000002</c:v>
                </c:pt>
                <c:pt idx="53">
                  <c:v>17.399999999999999</c:v>
                </c:pt>
                <c:pt idx="54">
                  <c:v>14.31</c:v>
                </c:pt>
                <c:pt idx="55">
                  <c:v>13.28</c:v>
                </c:pt>
                <c:pt idx="56">
                  <c:v>15.62</c:v>
                </c:pt>
                <c:pt idx="57">
                  <c:v>16.829999999999998</c:v>
                </c:pt>
                <c:pt idx="58">
                  <c:v>16.38</c:v>
                </c:pt>
                <c:pt idx="59">
                  <c:v>15.12</c:v>
                </c:pt>
                <c:pt idx="60">
                  <c:v>16.61</c:v>
                </c:pt>
                <c:pt idx="61">
                  <c:v>14.05</c:v>
                </c:pt>
                <c:pt idx="62">
                  <c:v>16.97</c:v>
                </c:pt>
                <c:pt idx="63">
                  <c:v>16.5</c:v>
                </c:pt>
                <c:pt idx="64">
                  <c:v>15.01</c:v>
                </c:pt>
                <c:pt idx="65">
                  <c:v>15.9</c:v>
                </c:pt>
                <c:pt idx="66">
                  <c:v>14.22</c:v>
                </c:pt>
                <c:pt idx="67">
                  <c:v>12.77</c:v>
                </c:pt>
                <c:pt idx="68">
                  <c:v>16.510000000000002</c:v>
                </c:pt>
                <c:pt idx="69">
                  <c:v>15.37</c:v>
                </c:pt>
                <c:pt idx="70">
                  <c:v>15.04</c:v>
                </c:pt>
                <c:pt idx="71">
                  <c:v>16.98</c:v>
                </c:pt>
                <c:pt idx="72">
                  <c:v>15.75</c:v>
                </c:pt>
                <c:pt idx="73">
                  <c:v>15.13</c:v>
                </c:pt>
                <c:pt idx="74">
                  <c:v>17.13</c:v>
                </c:pt>
                <c:pt idx="75">
                  <c:v>17.14</c:v>
                </c:pt>
                <c:pt idx="76">
                  <c:v>16.03</c:v>
                </c:pt>
                <c:pt idx="77">
                  <c:v>16.2</c:v>
                </c:pt>
                <c:pt idx="78">
                  <c:v>16.510000000000002</c:v>
                </c:pt>
                <c:pt idx="79">
                  <c:v>15.16</c:v>
                </c:pt>
                <c:pt idx="80">
                  <c:v>15.12</c:v>
                </c:pt>
                <c:pt idx="81">
                  <c:v>15.1</c:v>
                </c:pt>
                <c:pt idx="82">
                  <c:v>15.67</c:v>
                </c:pt>
                <c:pt idx="83">
                  <c:v>13.21</c:v>
                </c:pt>
                <c:pt idx="84">
                  <c:v>12.63</c:v>
                </c:pt>
                <c:pt idx="85">
                  <c:v>11.87</c:v>
                </c:pt>
                <c:pt idx="86">
                  <c:v>12.35</c:v>
                </c:pt>
                <c:pt idx="87">
                  <c:v>14.19</c:v>
                </c:pt>
                <c:pt idx="88">
                  <c:v>11.9</c:v>
                </c:pt>
                <c:pt idx="89">
                  <c:v>10.78</c:v>
                </c:pt>
                <c:pt idx="90">
                  <c:v>9.93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F9-42CC-B427-23EB5BAC10E8}"/>
            </c:ext>
          </c:extLst>
        </c:ser>
        <c:ser>
          <c:idx val="4"/>
          <c:order val="4"/>
          <c:tx>
            <c:strRef>
              <c:f>'Elec. gen. mix fuel source simp'!$F$1</c:f>
              <c:strCache>
                <c:ptCount val="1"/>
                <c:pt idx="0">
                  <c:v>Renewables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c:spPr>
          <c:cat>
            <c:strRef>
              <c:f>'Elec. gen. mix fuel source simp'!$A$2:$A$92</c:f>
              <c:strCache>
                <c:ptCount val="91"/>
                <c:pt idx="0">
                  <c:v>Q1 1998</c:v>
                </c:pt>
                <c:pt idx="1">
                  <c:v>Q2 1998</c:v>
                </c:pt>
                <c:pt idx="2">
                  <c:v>Q3 1998</c:v>
                </c:pt>
                <c:pt idx="3">
                  <c:v>Q4 1998</c:v>
                </c:pt>
                <c:pt idx="4">
                  <c:v>Q1 1999</c:v>
                </c:pt>
                <c:pt idx="5">
                  <c:v>Q2 1999</c:v>
                </c:pt>
                <c:pt idx="6">
                  <c:v>Q3 1999</c:v>
                </c:pt>
                <c:pt idx="7">
                  <c:v>Q4 1999</c:v>
                </c:pt>
                <c:pt idx="8">
                  <c:v>Q1 2000</c:v>
                </c:pt>
                <c:pt idx="9">
                  <c:v>Q2 2000</c:v>
                </c:pt>
                <c:pt idx="10">
                  <c:v>Q3 2000</c:v>
                </c:pt>
                <c:pt idx="11">
                  <c:v>Q4 2000</c:v>
                </c:pt>
                <c:pt idx="12">
                  <c:v>Q1 2001</c:v>
                </c:pt>
                <c:pt idx="13">
                  <c:v>Q2 2001</c:v>
                </c:pt>
                <c:pt idx="14">
                  <c:v>Q3 2001</c:v>
                </c:pt>
                <c:pt idx="15">
                  <c:v>Q4 2001</c:v>
                </c:pt>
                <c:pt idx="16">
                  <c:v>Q1 2002</c:v>
                </c:pt>
                <c:pt idx="17">
                  <c:v>Q2 2002</c:v>
                </c:pt>
                <c:pt idx="18">
                  <c:v>Q3 2002</c:v>
                </c:pt>
                <c:pt idx="19">
                  <c:v>Q4 2002</c:v>
                </c:pt>
                <c:pt idx="20">
                  <c:v>Q1 2003</c:v>
                </c:pt>
                <c:pt idx="21">
                  <c:v>Q2 2003</c:v>
                </c:pt>
                <c:pt idx="22">
                  <c:v>Q3 2003</c:v>
                </c:pt>
                <c:pt idx="23">
                  <c:v>Q4 2003</c:v>
                </c:pt>
                <c:pt idx="24">
                  <c:v>Q1 2004</c:v>
                </c:pt>
                <c:pt idx="25">
                  <c:v>Q2 2004</c:v>
                </c:pt>
                <c:pt idx="26">
                  <c:v>Q3 2004</c:v>
                </c:pt>
                <c:pt idx="27">
                  <c:v>Q4 2004</c:v>
                </c:pt>
                <c:pt idx="28">
                  <c:v>Q1 2005</c:v>
                </c:pt>
                <c:pt idx="29">
                  <c:v>Q2 2005</c:v>
                </c:pt>
                <c:pt idx="30">
                  <c:v>Q3 2005</c:v>
                </c:pt>
                <c:pt idx="31">
                  <c:v>Q4 2005</c:v>
                </c:pt>
                <c:pt idx="32">
                  <c:v>Q1 2006</c:v>
                </c:pt>
                <c:pt idx="33">
                  <c:v>Q2 2006</c:v>
                </c:pt>
                <c:pt idx="34">
                  <c:v>Q3 2006</c:v>
                </c:pt>
                <c:pt idx="35">
                  <c:v>Q4 2006</c:v>
                </c:pt>
                <c:pt idx="36">
                  <c:v>Q1 2007</c:v>
                </c:pt>
                <c:pt idx="37">
                  <c:v>Q2 2007</c:v>
                </c:pt>
                <c:pt idx="38">
                  <c:v>Q3 2007</c:v>
                </c:pt>
                <c:pt idx="39">
                  <c:v>Q4 2007</c:v>
                </c:pt>
                <c:pt idx="40">
                  <c:v>Q1 2008</c:v>
                </c:pt>
                <c:pt idx="41">
                  <c:v>Q2 2008</c:v>
                </c:pt>
                <c:pt idx="42">
                  <c:v>Q3 2008</c:v>
                </c:pt>
                <c:pt idx="43">
                  <c:v>Q4 2008</c:v>
                </c:pt>
                <c:pt idx="44">
                  <c:v>Q1 2009</c:v>
                </c:pt>
                <c:pt idx="45">
                  <c:v>Q2 2009</c:v>
                </c:pt>
                <c:pt idx="46">
                  <c:v>Q3 2009</c:v>
                </c:pt>
                <c:pt idx="47">
                  <c:v>Q4 2009</c:v>
                </c:pt>
                <c:pt idx="48">
                  <c:v>Q1 2010</c:v>
                </c:pt>
                <c:pt idx="49">
                  <c:v>Q2 2010</c:v>
                </c:pt>
                <c:pt idx="50">
                  <c:v>Q3 2010</c:v>
                </c:pt>
                <c:pt idx="51">
                  <c:v>Q4 2010</c:v>
                </c:pt>
                <c:pt idx="52">
                  <c:v>Q1 2011</c:v>
                </c:pt>
                <c:pt idx="53">
                  <c:v>Q2 2011</c:v>
                </c:pt>
                <c:pt idx="54">
                  <c:v>Q3 2011</c:v>
                </c:pt>
                <c:pt idx="55">
                  <c:v>Q4 2011</c:v>
                </c:pt>
                <c:pt idx="56">
                  <c:v>Q1 2012</c:v>
                </c:pt>
                <c:pt idx="57">
                  <c:v>Q2 2012</c:v>
                </c:pt>
                <c:pt idx="58">
                  <c:v>Q3 2012</c:v>
                </c:pt>
                <c:pt idx="59">
                  <c:v>Q4 2012</c:v>
                </c:pt>
                <c:pt idx="60">
                  <c:v>Q1 2013</c:v>
                </c:pt>
                <c:pt idx="61">
                  <c:v>Q2 2013</c:v>
                </c:pt>
                <c:pt idx="62">
                  <c:v>Q3 2013</c:v>
                </c:pt>
                <c:pt idx="63">
                  <c:v>Q4 2013</c:v>
                </c:pt>
                <c:pt idx="64">
                  <c:v>Q1 2014</c:v>
                </c:pt>
                <c:pt idx="65">
                  <c:v>Q2 2014</c:v>
                </c:pt>
                <c:pt idx="66">
                  <c:v>Q3 2014</c:v>
                </c:pt>
                <c:pt idx="67">
                  <c:v>Q4 2014</c:v>
                </c:pt>
                <c:pt idx="68">
                  <c:v>Q1 2015</c:v>
                </c:pt>
                <c:pt idx="69">
                  <c:v>Q2 2015</c:v>
                </c:pt>
                <c:pt idx="70">
                  <c:v>Q3 2015</c:v>
                </c:pt>
                <c:pt idx="71">
                  <c:v>Q4 2015</c:v>
                </c:pt>
                <c:pt idx="72">
                  <c:v>Q1 2016</c:v>
                </c:pt>
                <c:pt idx="73">
                  <c:v>Q2 2016</c:v>
                </c:pt>
                <c:pt idx="74">
                  <c:v>Q3 2016</c:v>
                </c:pt>
                <c:pt idx="75">
                  <c:v>Q4 2016</c:v>
                </c:pt>
                <c:pt idx="76">
                  <c:v>Q1 2017</c:v>
                </c:pt>
                <c:pt idx="77">
                  <c:v>Q2 2017</c:v>
                </c:pt>
                <c:pt idx="78">
                  <c:v>Q3 2017</c:v>
                </c:pt>
                <c:pt idx="79">
                  <c:v>Q4 2017</c:v>
                </c:pt>
                <c:pt idx="80">
                  <c:v>Q1 2018</c:v>
                </c:pt>
                <c:pt idx="81">
                  <c:v>Q2 2018</c:v>
                </c:pt>
                <c:pt idx="82">
                  <c:v>Q3 2018</c:v>
                </c:pt>
                <c:pt idx="83">
                  <c:v>Q4 2018</c:v>
                </c:pt>
                <c:pt idx="84">
                  <c:v>Q1 2019</c:v>
                </c:pt>
                <c:pt idx="85">
                  <c:v>Q2 2019</c:v>
                </c:pt>
                <c:pt idx="86">
                  <c:v>Q3 2019</c:v>
                </c:pt>
                <c:pt idx="87">
                  <c:v>Q4 2019</c:v>
                </c:pt>
                <c:pt idx="88">
                  <c:v>Q1 2020</c:v>
                </c:pt>
                <c:pt idx="89">
                  <c:v>Q2 2020</c:v>
                </c:pt>
                <c:pt idx="90">
                  <c:v>Q3 2020</c:v>
                </c:pt>
              </c:strCache>
            </c:strRef>
          </c:cat>
          <c:val>
            <c:numRef>
              <c:f>'Elec. gen. mix fuel source simp'!$F$2:$F$92</c:f>
              <c:numCache>
                <c:formatCode>#,##0.00</c:formatCode>
                <c:ptCount val="91"/>
                <c:pt idx="0">
                  <c:v>2.79</c:v>
                </c:pt>
                <c:pt idx="1">
                  <c:v>1.76</c:v>
                </c:pt>
                <c:pt idx="2">
                  <c:v>1.82</c:v>
                </c:pt>
                <c:pt idx="3">
                  <c:v>2.5700000000000003</c:v>
                </c:pt>
                <c:pt idx="4">
                  <c:v>2.9400000000000004</c:v>
                </c:pt>
                <c:pt idx="5">
                  <c:v>2.2000000000000002</c:v>
                </c:pt>
                <c:pt idx="6">
                  <c:v>1.9</c:v>
                </c:pt>
                <c:pt idx="7">
                  <c:v>2.84</c:v>
                </c:pt>
                <c:pt idx="8">
                  <c:v>3.37</c:v>
                </c:pt>
                <c:pt idx="9">
                  <c:v>1.87</c:v>
                </c:pt>
                <c:pt idx="10">
                  <c:v>1.8599999999999999</c:v>
                </c:pt>
                <c:pt idx="11">
                  <c:v>2.99</c:v>
                </c:pt>
                <c:pt idx="12">
                  <c:v>2.38</c:v>
                </c:pt>
                <c:pt idx="13">
                  <c:v>1.96</c:v>
                </c:pt>
                <c:pt idx="14">
                  <c:v>2.1</c:v>
                </c:pt>
                <c:pt idx="15">
                  <c:v>3.32</c:v>
                </c:pt>
                <c:pt idx="16">
                  <c:v>3.56</c:v>
                </c:pt>
                <c:pt idx="17">
                  <c:v>2.7</c:v>
                </c:pt>
                <c:pt idx="18">
                  <c:v>2.29</c:v>
                </c:pt>
                <c:pt idx="19">
                  <c:v>2.7800000000000002</c:v>
                </c:pt>
                <c:pt idx="20">
                  <c:v>2.98</c:v>
                </c:pt>
                <c:pt idx="21">
                  <c:v>2.42</c:v>
                </c:pt>
                <c:pt idx="22">
                  <c:v>2.2000000000000002</c:v>
                </c:pt>
                <c:pt idx="23">
                  <c:v>3.19</c:v>
                </c:pt>
                <c:pt idx="24">
                  <c:v>3.82</c:v>
                </c:pt>
                <c:pt idx="25">
                  <c:v>2.9</c:v>
                </c:pt>
                <c:pt idx="26">
                  <c:v>3.23</c:v>
                </c:pt>
                <c:pt idx="27">
                  <c:v>4.24</c:v>
                </c:pt>
                <c:pt idx="28">
                  <c:v>4.7</c:v>
                </c:pt>
                <c:pt idx="29">
                  <c:v>3.6100000000000003</c:v>
                </c:pt>
                <c:pt idx="30">
                  <c:v>3.4099999999999997</c:v>
                </c:pt>
                <c:pt idx="31">
                  <c:v>4.8900000000000006</c:v>
                </c:pt>
                <c:pt idx="32">
                  <c:v>4.57</c:v>
                </c:pt>
                <c:pt idx="33">
                  <c:v>3.88</c:v>
                </c:pt>
                <c:pt idx="34">
                  <c:v>3.79</c:v>
                </c:pt>
                <c:pt idx="35">
                  <c:v>5.66</c:v>
                </c:pt>
                <c:pt idx="36">
                  <c:v>5.85</c:v>
                </c:pt>
                <c:pt idx="37">
                  <c:v>3.73</c:v>
                </c:pt>
                <c:pt idx="38">
                  <c:v>4.1099999999999994</c:v>
                </c:pt>
                <c:pt idx="39">
                  <c:v>5.16</c:v>
                </c:pt>
                <c:pt idx="40">
                  <c:v>6.370000000000001</c:v>
                </c:pt>
                <c:pt idx="41">
                  <c:v>4.16</c:v>
                </c:pt>
                <c:pt idx="42">
                  <c:v>4.1099999999999994</c:v>
                </c:pt>
                <c:pt idx="43">
                  <c:v>6.24</c:v>
                </c:pt>
                <c:pt idx="44">
                  <c:v>6.6899999999999995</c:v>
                </c:pt>
                <c:pt idx="45">
                  <c:v>5.17</c:v>
                </c:pt>
                <c:pt idx="46">
                  <c:v>5.48</c:v>
                </c:pt>
                <c:pt idx="47">
                  <c:v>6.77</c:v>
                </c:pt>
                <c:pt idx="48">
                  <c:v>5.9700000000000006</c:v>
                </c:pt>
                <c:pt idx="49">
                  <c:v>4.9800000000000004</c:v>
                </c:pt>
                <c:pt idx="50">
                  <c:v>6.46</c:v>
                </c:pt>
                <c:pt idx="51">
                  <c:v>7.6199999999999992</c:v>
                </c:pt>
                <c:pt idx="52">
                  <c:v>7.69</c:v>
                </c:pt>
                <c:pt idx="53">
                  <c:v>7.62</c:v>
                </c:pt>
                <c:pt idx="54">
                  <c:v>7.32</c:v>
                </c:pt>
                <c:pt idx="55">
                  <c:v>11.06</c:v>
                </c:pt>
                <c:pt idx="56">
                  <c:v>10.52</c:v>
                </c:pt>
                <c:pt idx="57">
                  <c:v>7.75</c:v>
                </c:pt>
                <c:pt idx="58">
                  <c:v>9.07</c:v>
                </c:pt>
                <c:pt idx="59">
                  <c:v>12.09</c:v>
                </c:pt>
                <c:pt idx="60">
                  <c:v>11.74</c:v>
                </c:pt>
                <c:pt idx="61">
                  <c:v>12.55</c:v>
                </c:pt>
                <c:pt idx="62">
                  <c:v>10.19</c:v>
                </c:pt>
                <c:pt idx="63">
                  <c:v>16.270000000000003</c:v>
                </c:pt>
                <c:pt idx="64">
                  <c:v>17.649999999999999</c:v>
                </c:pt>
                <c:pt idx="65">
                  <c:v>12.399999999999999</c:v>
                </c:pt>
                <c:pt idx="66">
                  <c:v>12.580000000000002</c:v>
                </c:pt>
                <c:pt idx="67">
                  <c:v>18.739999999999998</c:v>
                </c:pt>
                <c:pt idx="68">
                  <c:v>20.83</c:v>
                </c:pt>
                <c:pt idx="69">
                  <c:v>18.95</c:v>
                </c:pt>
                <c:pt idx="70">
                  <c:v>17.05</c:v>
                </c:pt>
                <c:pt idx="71">
                  <c:v>22.64</c:v>
                </c:pt>
                <c:pt idx="72">
                  <c:v>22.6</c:v>
                </c:pt>
                <c:pt idx="73">
                  <c:v>18.809999999999999</c:v>
                </c:pt>
                <c:pt idx="74">
                  <c:v>18.5</c:v>
                </c:pt>
                <c:pt idx="75">
                  <c:v>19.5</c:v>
                </c:pt>
                <c:pt idx="76">
                  <c:v>24.02</c:v>
                </c:pt>
                <c:pt idx="77">
                  <c:v>22.37</c:v>
                </c:pt>
                <c:pt idx="78">
                  <c:v>21.5</c:v>
                </c:pt>
                <c:pt idx="79">
                  <c:v>26.64</c:v>
                </c:pt>
                <c:pt idx="80">
                  <c:v>27.18</c:v>
                </c:pt>
                <c:pt idx="81">
                  <c:v>23.27</c:v>
                </c:pt>
                <c:pt idx="82">
                  <c:v>23.34</c:v>
                </c:pt>
                <c:pt idx="83">
                  <c:v>30.63</c:v>
                </c:pt>
                <c:pt idx="84">
                  <c:v>29.799999999999997</c:v>
                </c:pt>
                <c:pt idx="85">
                  <c:v>25.27</c:v>
                </c:pt>
                <c:pt idx="86">
                  <c:v>27.340000000000003</c:v>
                </c:pt>
                <c:pt idx="87">
                  <c:v>30.900000000000002</c:v>
                </c:pt>
                <c:pt idx="88">
                  <c:v>39.07</c:v>
                </c:pt>
                <c:pt idx="89">
                  <c:v>28.47</c:v>
                </c:pt>
                <c:pt idx="90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F9-42CC-B427-23EB5BAC10E8}"/>
            </c:ext>
          </c:extLst>
        </c:ser>
        <c:ser>
          <c:idx val="5"/>
          <c:order val="5"/>
          <c:tx>
            <c:strRef>
              <c:f>'Elec. gen. mix fuel source simp'!$G$1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cat>
            <c:strRef>
              <c:f>'Elec. gen. mix fuel source simp'!$A$2:$A$92</c:f>
              <c:strCache>
                <c:ptCount val="91"/>
                <c:pt idx="0">
                  <c:v>Q1 1998</c:v>
                </c:pt>
                <c:pt idx="1">
                  <c:v>Q2 1998</c:v>
                </c:pt>
                <c:pt idx="2">
                  <c:v>Q3 1998</c:v>
                </c:pt>
                <c:pt idx="3">
                  <c:v>Q4 1998</c:v>
                </c:pt>
                <c:pt idx="4">
                  <c:v>Q1 1999</c:v>
                </c:pt>
                <c:pt idx="5">
                  <c:v>Q2 1999</c:v>
                </c:pt>
                <c:pt idx="6">
                  <c:v>Q3 1999</c:v>
                </c:pt>
                <c:pt idx="7">
                  <c:v>Q4 1999</c:v>
                </c:pt>
                <c:pt idx="8">
                  <c:v>Q1 2000</c:v>
                </c:pt>
                <c:pt idx="9">
                  <c:v>Q2 2000</c:v>
                </c:pt>
                <c:pt idx="10">
                  <c:v>Q3 2000</c:v>
                </c:pt>
                <c:pt idx="11">
                  <c:v>Q4 2000</c:v>
                </c:pt>
                <c:pt idx="12">
                  <c:v>Q1 2001</c:v>
                </c:pt>
                <c:pt idx="13">
                  <c:v>Q2 2001</c:v>
                </c:pt>
                <c:pt idx="14">
                  <c:v>Q3 2001</c:v>
                </c:pt>
                <c:pt idx="15">
                  <c:v>Q4 2001</c:v>
                </c:pt>
                <c:pt idx="16">
                  <c:v>Q1 2002</c:v>
                </c:pt>
                <c:pt idx="17">
                  <c:v>Q2 2002</c:v>
                </c:pt>
                <c:pt idx="18">
                  <c:v>Q3 2002</c:v>
                </c:pt>
                <c:pt idx="19">
                  <c:v>Q4 2002</c:v>
                </c:pt>
                <c:pt idx="20">
                  <c:v>Q1 2003</c:v>
                </c:pt>
                <c:pt idx="21">
                  <c:v>Q2 2003</c:v>
                </c:pt>
                <c:pt idx="22">
                  <c:v>Q3 2003</c:v>
                </c:pt>
                <c:pt idx="23">
                  <c:v>Q4 2003</c:v>
                </c:pt>
                <c:pt idx="24">
                  <c:v>Q1 2004</c:v>
                </c:pt>
                <c:pt idx="25">
                  <c:v>Q2 2004</c:v>
                </c:pt>
                <c:pt idx="26">
                  <c:v>Q3 2004</c:v>
                </c:pt>
                <c:pt idx="27">
                  <c:v>Q4 2004</c:v>
                </c:pt>
                <c:pt idx="28">
                  <c:v>Q1 2005</c:v>
                </c:pt>
                <c:pt idx="29">
                  <c:v>Q2 2005</c:v>
                </c:pt>
                <c:pt idx="30">
                  <c:v>Q3 2005</c:v>
                </c:pt>
                <c:pt idx="31">
                  <c:v>Q4 2005</c:v>
                </c:pt>
                <c:pt idx="32">
                  <c:v>Q1 2006</c:v>
                </c:pt>
                <c:pt idx="33">
                  <c:v>Q2 2006</c:v>
                </c:pt>
                <c:pt idx="34">
                  <c:v>Q3 2006</c:v>
                </c:pt>
                <c:pt idx="35">
                  <c:v>Q4 2006</c:v>
                </c:pt>
                <c:pt idx="36">
                  <c:v>Q1 2007</c:v>
                </c:pt>
                <c:pt idx="37">
                  <c:v>Q2 2007</c:v>
                </c:pt>
                <c:pt idx="38">
                  <c:v>Q3 2007</c:v>
                </c:pt>
                <c:pt idx="39">
                  <c:v>Q4 2007</c:v>
                </c:pt>
                <c:pt idx="40">
                  <c:v>Q1 2008</c:v>
                </c:pt>
                <c:pt idx="41">
                  <c:v>Q2 2008</c:v>
                </c:pt>
                <c:pt idx="42">
                  <c:v>Q3 2008</c:v>
                </c:pt>
                <c:pt idx="43">
                  <c:v>Q4 2008</c:v>
                </c:pt>
                <c:pt idx="44">
                  <c:v>Q1 2009</c:v>
                </c:pt>
                <c:pt idx="45">
                  <c:v>Q2 2009</c:v>
                </c:pt>
                <c:pt idx="46">
                  <c:v>Q3 2009</c:v>
                </c:pt>
                <c:pt idx="47">
                  <c:v>Q4 2009</c:v>
                </c:pt>
                <c:pt idx="48">
                  <c:v>Q1 2010</c:v>
                </c:pt>
                <c:pt idx="49">
                  <c:v>Q2 2010</c:v>
                </c:pt>
                <c:pt idx="50">
                  <c:v>Q3 2010</c:v>
                </c:pt>
                <c:pt idx="51">
                  <c:v>Q4 2010</c:v>
                </c:pt>
                <c:pt idx="52">
                  <c:v>Q1 2011</c:v>
                </c:pt>
                <c:pt idx="53">
                  <c:v>Q2 2011</c:v>
                </c:pt>
                <c:pt idx="54">
                  <c:v>Q3 2011</c:v>
                </c:pt>
                <c:pt idx="55">
                  <c:v>Q4 2011</c:v>
                </c:pt>
                <c:pt idx="56">
                  <c:v>Q1 2012</c:v>
                </c:pt>
                <c:pt idx="57">
                  <c:v>Q2 2012</c:v>
                </c:pt>
                <c:pt idx="58">
                  <c:v>Q3 2012</c:v>
                </c:pt>
                <c:pt idx="59">
                  <c:v>Q4 2012</c:v>
                </c:pt>
                <c:pt idx="60">
                  <c:v>Q1 2013</c:v>
                </c:pt>
                <c:pt idx="61">
                  <c:v>Q2 2013</c:v>
                </c:pt>
                <c:pt idx="62">
                  <c:v>Q3 2013</c:v>
                </c:pt>
                <c:pt idx="63">
                  <c:v>Q4 2013</c:v>
                </c:pt>
                <c:pt idx="64">
                  <c:v>Q1 2014</c:v>
                </c:pt>
                <c:pt idx="65">
                  <c:v>Q2 2014</c:v>
                </c:pt>
                <c:pt idx="66">
                  <c:v>Q3 2014</c:v>
                </c:pt>
                <c:pt idx="67">
                  <c:v>Q4 2014</c:v>
                </c:pt>
                <c:pt idx="68">
                  <c:v>Q1 2015</c:v>
                </c:pt>
                <c:pt idx="69">
                  <c:v>Q2 2015</c:v>
                </c:pt>
                <c:pt idx="70">
                  <c:v>Q3 2015</c:v>
                </c:pt>
                <c:pt idx="71">
                  <c:v>Q4 2015</c:v>
                </c:pt>
                <c:pt idx="72">
                  <c:v>Q1 2016</c:v>
                </c:pt>
                <c:pt idx="73">
                  <c:v>Q2 2016</c:v>
                </c:pt>
                <c:pt idx="74">
                  <c:v>Q3 2016</c:v>
                </c:pt>
                <c:pt idx="75">
                  <c:v>Q4 2016</c:v>
                </c:pt>
                <c:pt idx="76">
                  <c:v>Q1 2017</c:v>
                </c:pt>
                <c:pt idx="77">
                  <c:v>Q2 2017</c:v>
                </c:pt>
                <c:pt idx="78">
                  <c:v>Q3 2017</c:v>
                </c:pt>
                <c:pt idx="79">
                  <c:v>Q4 2017</c:v>
                </c:pt>
                <c:pt idx="80">
                  <c:v>Q1 2018</c:v>
                </c:pt>
                <c:pt idx="81">
                  <c:v>Q2 2018</c:v>
                </c:pt>
                <c:pt idx="82">
                  <c:v>Q3 2018</c:v>
                </c:pt>
                <c:pt idx="83">
                  <c:v>Q4 2018</c:v>
                </c:pt>
                <c:pt idx="84">
                  <c:v>Q1 2019</c:v>
                </c:pt>
                <c:pt idx="85">
                  <c:v>Q2 2019</c:v>
                </c:pt>
                <c:pt idx="86">
                  <c:v>Q3 2019</c:v>
                </c:pt>
                <c:pt idx="87">
                  <c:v>Q4 2019</c:v>
                </c:pt>
                <c:pt idx="88">
                  <c:v>Q1 2020</c:v>
                </c:pt>
                <c:pt idx="89">
                  <c:v>Q2 2020</c:v>
                </c:pt>
                <c:pt idx="90">
                  <c:v>Q3 2020</c:v>
                </c:pt>
              </c:strCache>
            </c:strRef>
          </c:cat>
          <c:val>
            <c:numRef>
              <c:f>'Elec. gen. mix fuel source simp'!$G$2:$G$92</c:f>
              <c:numCache>
                <c:formatCode>General</c:formatCode>
                <c:ptCount val="91"/>
                <c:pt idx="0">
                  <c:v>5.4399999999999995</c:v>
                </c:pt>
                <c:pt idx="1">
                  <c:v>4.62</c:v>
                </c:pt>
                <c:pt idx="2">
                  <c:v>1.4</c:v>
                </c:pt>
                <c:pt idx="3">
                  <c:v>4.04</c:v>
                </c:pt>
                <c:pt idx="4">
                  <c:v>4.8499999999999996</c:v>
                </c:pt>
                <c:pt idx="5">
                  <c:v>4.3600000000000003</c:v>
                </c:pt>
                <c:pt idx="6">
                  <c:v>3.87</c:v>
                </c:pt>
                <c:pt idx="7">
                  <c:v>4.29</c:v>
                </c:pt>
                <c:pt idx="8">
                  <c:v>4.0600000000000005</c:v>
                </c:pt>
                <c:pt idx="9">
                  <c:v>4.87</c:v>
                </c:pt>
                <c:pt idx="10">
                  <c:v>4.21</c:v>
                </c:pt>
                <c:pt idx="11">
                  <c:v>4.33</c:v>
                </c:pt>
                <c:pt idx="12">
                  <c:v>3.8800000000000003</c:v>
                </c:pt>
                <c:pt idx="13">
                  <c:v>3.33</c:v>
                </c:pt>
                <c:pt idx="14">
                  <c:v>3.27</c:v>
                </c:pt>
                <c:pt idx="15">
                  <c:v>2.46</c:v>
                </c:pt>
                <c:pt idx="16">
                  <c:v>2.46</c:v>
                </c:pt>
                <c:pt idx="17">
                  <c:v>3.4</c:v>
                </c:pt>
                <c:pt idx="18">
                  <c:v>1.34</c:v>
                </c:pt>
                <c:pt idx="19">
                  <c:v>3.8899999999999997</c:v>
                </c:pt>
                <c:pt idx="20">
                  <c:v>1.54</c:v>
                </c:pt>
                <c:pt idx="21">
                  <c:v>1.06</c:v>
                </c:pt>
                <c:pt idx="22">
                  <c:v>0.4</c:v>
                </c:pt>
                <c:pt idx="23">
                  <c:v>1.94</c:v>
                </c:pt>
                <c:pt idx="24">
                  <c:v>1.69</c:v>
                </c:pt>
                <c:pt idx="25">
                  <c:v>2.2199999999999998</c:v>
                </c:pt>
                <c:pt idx="26">
                  <c:v>2.4699999999999998</c:v>
                </c:pt>
                <c:pt idx="27">
                  <c:v>3.12</c:v>
                </c:pt>
                <c:pt idx="28">
                  <c:v>2.06</c:v>
                </c:pt>
                <c:pt idx="29">
                  <c:v>2.76</c:v>
                </c:pt>
                <c:pt idx="30">
                  <c:v>2.65</c:v>
                </c:pt>
                <c:pt idx="31">
                  <c:v>3.46</c:v>
                </c:pt>
                <c:pt idx="32">
                  <c:v>1.93</c:v>
                </c:pt>
                <c:pt idx="33">
                  <c:v>3.3899999999999997</c:v>
                </c:pt>
                <c:pt idx="34">
                  <c:v>2.1100000000000003</c:v>
                </c:pt>
                <c:pt idx="35">
                  <c:v>2.13</c:v>
                </c:pt>
                <c:pt idx="36">
                  <c:v>1.6</c:v>
                </c:pt>
                <c:pt idx="37">
                  <c:v>1.47</c:v>
                </c:pt>
                <c:pt idx="38">
                  <c:v>3.2300000000000004</c:v>
                </c:pt>
                <c:pt idx="39">
                  <c:v>0.98</c:v>
                </c:pt>
                <c:pt idx="40">
                  <c:v>2.94</c:v>
                </c:pt>
                <c:pt idx="41">
                  <c:v>4.0600000000000005</c:v>
                </c:pt>
                <c:pt idx="42">
                  <c:v>4.0500000000000007</c:v>
                </c:pt>
                <c:pt idx="43">
                  <c:v>1.7200000000000002</c:v>
                </c:pt>
                <c:pt idx="44">
                  <c:v>1.02</c:v>
                </c:pt>
                <c:pt idx="45">
                  <c:v>3.2299999999999995</c:v>
                </c:pt>
                <c:pt idx="46">
                  <c:v>1.32</c:v>
                </c:pt>
                <c:pt idx="47">
                  <c:v>-0.85000000000000009</c:v>
                </c:pt>
                <c:pt idx="48">
                  <c:v>-1.38</c:v>
                </c:pt>
                <c:pt idx="49">
                  <c:v>1.7799999999999998</c:v>
                </c:pt>
                <c:pt idx="50">
                  <c:v>3.1399999999999997</c:v>
                </c:pt>
                <c:pt idx="51">
                  <c:v>0.46</c:v>
                </c:pt>
                <c:pt idx="52">
                  <c:v>1.5</c:v>
                </c:pt>
                <c:pt idx="53">
                  <c:v>2.0099999999999998</c:v>
                </c:pt>
                <c:pt idx="54">
                  <c:v>2.86</c:v>
                </c:pt>
                <c:pt idx="55">
                  <c:v>1.56</c:v>
                </c:pt>
                <c:pt idx="56">
                  <c:v>2.46</c:v>
                </c:pt>
                <c:pt idx="57">
                  <c:v>3.6900000000000004</c:v>
                </c:pt>
                <c:pt idx="58">
                  <c:v>4.63</c:v>
                </c:pt>
                <c:pt idx="59">
                  <c:v>3.25</c:v>
                </c:pt>
                <c:pt idx="60">
                  <c:v>3.33</c:v>
                </c:pt>
                <c:pt idx="61">
                  <c:v>4.13</c:v>
                </c:pt>
                <c:pt idx="62">
                  <c:v>5.17</c:v>
                </c:pt>
                <c:pt idx="63">
                  <c:v>3.9299999999999997</c:v>
                </c:pt>
                <c:pt idx="64">
                  <c:v>5.55</c:v>
                </c:pt>
                <c:pt idx="65">
                  <c:v>5.71</c:v>
                </c:pt>
                <c:pt idx="66">
                  <c:v>6.09</c:v>
                </c:pt>
                <c:pt idx="67">
                  <c:v>5.79</c:v>
                </c:pt>
                <c:pt idx="68">
                  <c:v>5.82</c:v>
                </c:pt>
                <c:pt idx="69">
                  <c:v>6.4399999999999995</c:v>
                </c:pt>
                <c:pt idx="70">
                  <c:v>6.76</c:v>
                </c:pt>
                <c:pt idx="71">
                  <c:v>5.4</c:v>
                </c:pt>
                <c:pt idx="72">
                  <c:v>7.07</c:v>
                </c:pt>
                <c:pt idx="73">
                  <c:v>6.3000000000000007</c:v>
                </c:pt>
                <c:pt idx="74">
                  <c:v>5.76</c:v>
                </c:pt>
                <c:pt idx="75">
                  <c:v>2.74</c:v>
                </c:pt>
                <c:pt idx="76">
                  <c:v>3.5</c:v>
                </c:pt>
                <c:pt idx="77">
                  <c:v>6.1899999999999995</c:v>
                </c:pt>
                <c:pt idx="78">
                  <c:v>6.2799999999999994</c:v>
                </c:pt>
                <c:pt idx="79">
                  <c:v>2.5700000000000003</c:v>
                </c:pt>
                <c:pt idx="80">
                  <c:v>6.05</c:v>
                </c:pt>
                <c:pt idx="81">
                  <c:v>6.28</c:v>
                </c:pt>
                <c:pt idx="82">
                  <c:v>6.06</c:v>
                </c:pt>
                <c:pt idx="83">
                  <c:v>4.79</c:v>
                </c:pt>
                <c:pt idx="84">
                  <c:v>7.23</c:v>
                </c:pt>
                <c:pt idx="85">
                  <c:v>6.82</c:v>
                </c:pt>
                <c:pt idx="86">
                  <c:v>5.73</c:v>
                </c:pt>
                <c:pt idx="87">
                  <c:v>6.34</c:v>
                </c:pt>
                <c:pt idx="88">
                  <c:v>7.26</c:v>
                </c:pt>
                <c:pt idx="89">
                  <c:v>5.82</c:v>
                </c:pt>
                <c:pt idx="90">
                  <c:v>2.7399999999999998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F9-42CC-B427-23EB5BAC1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0005976"/>
        <c:axId val="930003352"/>
      </c:areaChart>
      <c:scatterChart>
        <c:scatterStyle val="lineMarker"/>
        <c:varyColors val="0"/>
        <c:ser>
          <c:idx val="6"/>
          <c:order val="6"/>
          <c:tx>
            <c:strRef>
              <c:f>'Elec. gen. mix fuel source simp'!$H$1</c:f>
              <c:strCache>
                <c:ptCount val="1"/>
                <c:pt idx="0">
                  <c:v>CPS (GBP/tO2)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/>
            </c:spPr>
          </c:marker>
          <c:dPt>
            <c:idx val="72"/>
            <c:marker>
              <c:symbol val="circle"/>
              <c:size val="5"/>
              <c:spPr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9-42CC-B427-23EB5BAC10E8}"/>
              </c:ext>
            </c:extLst>
          </c:dPt>
          <c:errBars>
            <c:errDir val="y"/>
            <c:errBarType val="minus"/>
            <c:errValType val="percentage"/>
            <c:noEndCap val="0"/>
            <c:val val="100"/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yVal>
            <c:numRef>
              <c:f>'Elec. gen. mix fuel source simp'!$H$2:$H$92</c:f>
              <c:numCache>
                <c:formatCode>General</c:formatCode>
                <c:ptCount val="91"/>
                <c:pt idx="61" formatCode="0.00">
                  <c:v>4.9400000000000004</c:v>
                </c:pt>
                <c:pt idx="65">
                  <c:v>9.5500000000000007</c:v>
                </c:pt>
                <c:pt idx="69">
                  <c:v>18.079999999999998</c:v>
                </c:pt>
                <c:pt idx="73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D8F9-42CC-B427-23EB5BAC1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5794544"/>
        <c:axId val="825798152"/>
      </c:scatterChart>
      <c:catAx>
        <c:axId val="930005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0003352"/>
        <c:crosses val="autoZero"/>
        <c:auto val="1"/>
        <c:lblAlgn val="ctr"/>
        <c:lblOffset val="100"/>
        <c:noMultiLvlLbl val="0"/>
      </c:catAx>
      <c:valAx>
        <c:axId val="93000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TWh/Quarter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0005976"/>
        <c:crosses val="autoZero"/>
        <c:crossBetween val="between"/>
      </c:valAx>
      <c:valAx>
        <c:axId val="8257981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GBP/tCO2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5794544"/>
        <c:crosses val="max"/>
        <c:crossBetween val="midCat"/>
      </c:valAx>
      <c:valAx>
        <c:axId val="825794544"/>
        <c:scaling>
          <c:orientation val="minMax"/>
        </c:scaling>
        <c:delete val="1"/>
        <c:axPos val="b"/>
        <c:majorTickMark val="out"/>
        <c:minorTickMark val="none"/>
        <c:tickLblPos val="nextTo"/>
        <c:crossAx val="8257981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66377338674605E-2"/>
          <c:y val="0.95069325661667226"/>
          <c:w val="0.89346624411842479"/>
          <c:h val="3.67778607738607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1"/>
              <a:t>Annual anthropogenic CO2e emissions = 50 billion tonnes</a:t>
            </a:r>
          </a:p>
          <a:p>
            <a:pPr>
              <a:defRPr/>
            </a:pPr>
            <a:endParaRPr lang="en-US" sz="1200"/>
          </a:p>
        </c:rich>
      </c:tx>
      <c:layout>
        <c:manualLayout>
          <c:xMode val="edge"/>
          <c:yMode val="edge"/>
          <c:x val="0.10967700610989094"/>
          <c:y val="4.2982294340720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EFD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F2-4762-932B-6251CBE03F43}"/>
              </c:ext>
            </c:extLst>
          </c:dPt>
          <c:dPt>
            <c:idx val="1"/>
            <c:bubble3D val="0"/>
            <c:spPr>
              <a:solidFill>
                <a:srgbClr val="0F364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3A-4DAD-8AB2-9C6D337A7C7A}"/>
              </c:ext>
            </c:extLst>
          </c:dPt>
          <c:dPt>
            <c:idx val="2"/>
            <c:bubble3D val="0"/>
            <c:spPr>
              <a:solidFill>
                <a:srgbClr val="235F7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3A-4DAD-8AB2-9C6D337A7C7A}"/>
              </c:ext>
            </c:extLst>
          </c:dPt>
          <c:dPt>
            <c:idx val="3"/>
            <c:bubble3D val="0"/>
            <c:spPr>
              <a:solidFill>
                <a:srgbClr val="7CEF4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3A-4DAD-8AB2-9C6D337A7C7A}"/>
              </c:ext>
            </c:extLst>
          </c:dPt>
          <c:dPt>
            <c:idx val="4"/>
            <c:bubble3D val="0"/>
            <c:spPr>
              <a:solidFill>
                <a:srgbClr val="839A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83A-4DAD-8AB2-9C6D337A7C7A}"/>
              </c:ext>
            </c:extLst>
          </c:dPt>
          <c:dPt>
            <c:idx val="5"/>
            <c:bubble3D val="0"/>
            <c:spPr>
              <a:solidFill>
                <a:srgbClr val="71C5E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83A-4DAD-8AB2-9C6D337A7C7A}"/>
              </c:ext>
            </c:extLst>
          </c:dPt>
          <c:dPt>
            <c:idx val="6"/>
            <c:bubble3D val="0"/>
            <c:spPr>
              <a:solidFill>
                <a:srgbClr val="E2E2E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83A-4DAD-8AB2-9C6D337A7C7A}"/>
              </c:ext>
            </c:extLst>
          </c:dPt>
          <c:dPt>
            <c:idx val="7"/>
            <c:bubble3D val="0"/>
            <c:spPr>
              <a:solidFill>
                <a:srgbClr val="4E4E4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83A-4DAD-8AB2-9C6D337A7C7A}"/>
              </c:ext>
            </c:extLst>
          </c:dPt>
          <c:dPt>
            <c:idx val="8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83A-4DAD-8AB2-9C6D337A7C7A}"/>
              </c:ext>
            </c:extLst>
          </c:dPt>
          <c:cat>
            <c:strRef>
              <c:f>Sheet1!$A$2:$A$10</c:f>
              <c:strCache>
                <c:ptCount val="9"/>
                <c:pt idx="0">
                  <c:v>EUA</c:v>
                </c:pt>
                <c:pt idx="1">
                  <c:v>CCA</c:v>
                </c:pt>
                <c:pt idx="2">
                  <c:v>RGA</c:v>
                </c:pt>
                <c:pt idx="3">
                  <c:v>UKA</c:v>
                </c:pt>
                <c:pt idx="4">
                  <c:v>WA</c:v>
                </c:pt>
                <c:pt idx="5">
                  <c:v>Other ETS </c:v>
                </c:pt>
                <c:pt idx="6">
                  <c:v>Crediting mechanisms</c:v>
                </c:pt>
                <c:pt idx="7">
                  <c:v>Tax</c:v>
                </c:pt>
                <c:pt idx="8">
                  <c:v>Not priced directly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1.5609999999999999</c:v>
                </c:pt>
                <c:pt idx="1">
                  <c:v>0.36199999999999999</c:v>
                </c:pt>
                <c:pt idx="2">
                  <c:v>0.111</c:v>
                </c:pt>
                <c:pt idx="3">
                  <c:v>0.152</c:v>
                </c:pt>
                <c:pt idx="4">
                  <c:v>6.3E-2</c:v>
                </c:pt>
                <c:pt idx="5">
                  <c:v>6.7509999999999994</c:v>
                </c:pt>
                <c:pt idx="6">
                  <c:v>0.5</c:v>
                </c:pt>
                <c:pt idx="7">
                  <c:v>2.75</c:v>
                </c:pt>
                <c:pt idx="8">
                  <c:v>37.75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2-4762-932B-6251CBE03F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83A-4DAD-8AB2-9C6D337A7C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83A-4DAD-8AB2-9C6D337A7C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83A-4DAD-8AB2-9C6D337A7C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83A-4DAD-8AB2-9C6D337A7C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483A-4DAD-8AB2-9C6D337A7C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483A-4DAD-8AB2-9C6D337A7C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483A-4DAD-8AB2-9C6D337A7C7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483A-4DAD-8AB2-9C6D337A7C7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483A-4DAD-8AB2-9C6D337A7C7A}"/>
              </c:ext>
            </c:extLst>
          </c:dPt>
          <c:cat>
            <c:strRef>
              <c:f>Sheet1!$A$2:$A$10</c:f>
              <c:strCache>
                <c:ptCount val="9"/>
                <c:pt idx="0">
                  <c:v>EUA</c:v>
                </c:pt>
                <c:pt idx="1">
                  <c:v>CCA</c:v>
                </c:pt>
                <c:pt idx="2">
                  <c:v>RGA</c:v>
                </c:pt>
                <c:pt idx="3">
                  <c:v>UKA</c:v>
                </c:pt>
                <c:pt idx="4">
                  <c:v>WA</c:v>
                </c:pt>
                <c:pt idx="5">
                  <c:v>Other ETS </c:v>
                </c:pt>
                <c:pt idx="6">
                  <c:v>Crediting mechanisms</c:v>
                </c:pt>
                <c:pt idx="7">
                  <c:v>Tax</c:v>
                </c:pt>
                <c:pt idx="8">
                  <c:v>Not priced directly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F2-4762-932B-6251CBE03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50" dirty="0"/>
              <a:t>Cap and trade and crediting mechanisms issuance*</a:t>
            </a:r>
            <a:endParaRPr lang="en-US" sz="1050" dirty="0"/>
          </a:p>
        </c:rich>
      </c:tx>
      <c:layout>
        <c:manualLayout>
          <c:xMode val="edge"/>
          <c:yMode val="edge"/>
          <c:x val="0.10230187642680391"/>
          <c:y val="3.67843375710605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EFD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54-47FE-8CA2-79AF58E39B6F}"/>
              </c:ext>
            </c:extLst>
          </c:dPt>
          <c:dPt>
            <c:idx val="1"/>
            <c:bubble3D val="0"/>
            <c:spPr>
              <a:solidFill>
                <a:srgbClr val="0F364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54-47FE-8CA2-79AF58E39B6F}"/>
              </c:ext>
            </c:extLst>
          </c:dPt>
          <c:dPt>
            <c:idx val="2"/>
            <c:bubble3D val="0"/>
            <c:spPr>
              <a:solidFill>
                <a:srgbClr val="235F7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54-47FE-8CA2-79AF58E39B6F}"/>
              </c:ext>
            </c:extLst>
          </c:dPt>
          <c:dPt>
            <c:idx val="3"/>
            <c:bubble3D val="0"/>
            <c:spPr>
              <a:solidFill>
                <a:srgbClr val="7CEF4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54-47FE-8CA2-79AF58E39B6F}"/>
              </c:ext>
            </c:extLst>
          </c:dPt>
          <c:dPt>
            <c:idx val="4"/>
            <c:bubble3D val="0"/>
            <c:spPr>
              <a:solidFill>
                <a:srgbClr val="839A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F54-47FE-8CA2-79AF58E39B6F}"/>
              </c:ext>
            </c:extLst>
          </c:dPt>
          <c:dPt>
            <c:idx val="5"/>
            <c:bubble3D val="0"/>
            <c:spPr>
              <a:solidFill>
                <a:srgbClr val="71C5E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F54-47FE-8CA2-79AF58E39B6F}"/>
              </c:ext>
            </c:extLst>
          </c:dPt>
          <c:dPt>
            <c:idx val="6"/>
            <c:bubble3D val="0"/>
            <c:spPr>
              <a:solidFill>
                <a:srgbClr val="E2E2E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F54-47FE-8CA2-79AF58E39B6F}"/>
              </c:ext>
            </c:extLst>
          </c:dPt>
          <c:dPt>
            <c:idx val="7"/>
            <c:bubble3D val="0"/>
            <c:spPr>
              <a:solidFill>
                <a:srgbClr val="4E4E4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F54-47FE-8CA2-79AF58E39B6F}"/>
              </c:ext>
            </c:extLst>
          </c:dPt>
          <c:dPt>
            <c:idx val="8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F54-47FE-8CA2-79AF58E39B6F}"/>
              </c:ext>
            </c:extLst>
          </c:dPt>
          <c:cat>
            <c:strRef>
              <c:f>Sheet1!$A$2:$A$8</c:f>
              <c:strCache>
                <c:ptCount val="7"/>
                <c:pt idx="0">
                  <c:v>EUA</c:v>
                </c:pt>
                <c:pt idx="1">
                  <c:v>CCA</c:v>
                </c:pt>
                <c:pt idx="2">
                  <c:v>RGA</c:v>
                </c:pt>
                <c:pt idx="3">
                  <c:v>UKA</c:v>
                </c:pt>
                <c:pt idx="4">
                  <c:v>WA</c:v>
                </c:pt>
                <c:pt idx="5">
                  <c:v>Other ETS </c:v>
                </c:pt>
                <c:pt idx="6">
                  <c:v>Crediting mechanisms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1.5609999999999999</c:v>
                </c:pt>
                <c:pt idx="1">
                  <c:v>0.36199999999999999</c:v>
                </c:pt>
                <c:pt idx="2">
                  <c:v>0.111</c:v>
                </c:pt>
                <c:pt idx="3">
                  <c:v>0.152</c:v>
                </c:pt>
                <c:pt idx="4">
                  <c:v>6.3E-2</c:v>
                </c:pt>
                <c:pt idx="5">
                  <c:v>6.7510000000000003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F54-47FE-8CA2-79AF58E39B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BF54-47FE-8CA2-79AF58E39B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BF54-47FE-8CA2-79AF58E39B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BF54-47FE-8CA2-79AF58E39B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BF54-47FE-8CA2-79AF58E39B6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BF54-47FE-8CA2-79AF58E39B6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BF54-47FE-8CA2-79AF58E39B6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BF54-47FE-8CA2-79AF58E39B6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BF54-47FE-8CA2-79AF58E39B6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BF54-47FE-8CA2-79AF58E39B6F}"/>
              </c:ext>
            </c:extLst>
          </c:dPt>
          <c:cat>
            <c:strRef>
              <c:f>Sheet1!$A$2:$A$8</c:f>
              <c:strCache>
                <c:ptCount val="7"/>
                <c:pt idx="0">
                  <c:v>EUA</c:v>
                </c:pt>
                <c:pt idx="1">
                  <c:v>CCA</c:v>
                </c:pt>
                <c:pt idx="2">
                  <c:v>RGA</c:v>
                </c:pt>
                <c:pt idx="3">
                  <c:v>UKA</c:v>
                </c:pt>
                <c:pt idx="4">
                  <c:v>WA</c:v>
                </c:pt>
                <c:pt idx="5">
                  <c:v>Other ETS </c:v>
                </c:pt>
                <c:pt idx="6">
                  <c:v>Crediting mechanisms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BF54-47FE-8CA2-79AF58E39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50"/>
              <a:t>Cap and trade and crediting mechanisms trading volumes</a:t>
            </a:r>
          </a:p>
          <a:p>
            <a:pPr>
              <a:defRPr/>
            </a:pPr>
            <a:endParaRPr lang="en-US" sz="1200"/>
          </a:p>
        </c:rich>
      </c:tx>
      <c:layout>
        <c:manualLayout>
          <c:xMode val="edge"/>
          <c:yMode val="edge"/>
          <c:x val="0.20417944134070842"/>
          <c:y val="6.33660180169677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EFD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8-462B-9173-3E05142268E0}"/>
              </c:ext>
            </c:extLst>
          </c:dPt>
          <c:dPt>
            <c:idx val="1"/>
            <c:bubble3D val="0"/>
            <c:spPr>
              <a:solidFill>
                <a:srgbClr val="0F364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8-462B-9173-3E05142268E0}"/>
              </c:ext>
            </c:extLst>
          </c:dPt>
          <c:dPt>
            <c:idx val="2"/>
            <c:bubble3D val="0"/>
            <c:spPr>
              <a:solidFill>
                <a:srgbClr val="235F7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08-462B-9173-3E05142268E0}"/>
              </c:ext>
            </c:extLst>
          </c:dPt>
          <c:dPt>
            <c:idx val="3"/>
            <c:bubble3D val="0"/>
            <c:spPr>
              <a:solidFill>
                <a:srgbClr val="7CEF4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08-462B-9173-3E05142268E0}"/>
              </c:ext>
            </c:extLst>
          </c:dPt>
          <c:dPt>
            <c:idx val="4"/>
            <c:bubble3D val="0"/>
            <c:spPr>
              <a:solidFill>
                <a:srgbClr val="839A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A08-462B-9173-3E05142268E0}"/>
              </c:ext>
            </c:extLst>
          </c:dPt>
          <c:dPt>
            <c:idx val="5"/>
            <c:bubble3D val="0"/>
            <c:spPr>
              <a:solidFill>
                <a:srgbClr val="71C5E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A08-462B-9173-3E05142268E0}"/>
              </c:ext>
            </c:extLst>
          </c:dPt>
          <c:dPt>
            <c:idx val="6"/>
            <c:bubble3D val="0"/>
            <c:spPr>
              <a:solidFill>
                <a:srgbClr val="E2E2E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A08-462B-9173-3E05142268E0}"/>
              </c:ext>
            </c:extLst>
          </c:dPt>
          <c:dPt>
            <c:idx val="7"/>
            <c:bubble3D val="0"/>
            <c:spPr>
              <a:solidFill>
                <a:srgbClr val="4E4E4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A08-462B-9173-3E05142268E0}"/>
              </c:ext>
            </c:extLst>
          </c:dPt>
          <c:dPt>
            <c:idx val="8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A08-462B-9173-3E05142268E0}"/>
              </c:ext>
            </c:extLst>
          </c:dPt>
          <c:cat>
            <c:strRef>
              <c:f>Sheet1!$A$2:$A$8</c:f>
              <c:strCache>
                <c:ptCount val="7"/>
                <c:pt idx="0">
                  <c:v>EUA</c:v>
                </c:pt>
                <c:pt idx="1">
                  <c:v>CCA</c:v>
                </c:pt>
                <c:pt idx="2">
                  <c:v>RGA</c:v>
                </c:pt>
                <c:pt idx="3">
                  <c:v>UKA</c:v>
                </c:pt>
                <c:pt idx="4">
                  <c:v>WA</c:v>
                </c:pt>
                <c:pt idx="5">
                  <c:v>Other ETS </c:v>
                </c:pt>
                <c:pt idx="6">
                  <c:v>Crediting mechanisms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12.2</c:v>
                </c:pt>
                <c:pt idx="1">
                  <c:v>2.48</c:v>
                </c:pt>
                <c:pt idx="2">
                  <c:v>0.35</c:v>
                </c:pt>
                <c:pt idx="3">
                  <c:v>0.35499999999999998</c:v>
                </c:pt>
                <c:pt idx="4">
                  <c:v>0</c:v>
                </c:pt>
                <c:pt idx="5">
                  <c:v>0.53100000000000003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08-462B-9173-3E05142268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0A08-462B-9173-3E05142268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0A08-462B-9173-3E05142268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0A08-462B-9173-3E05142268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0A08-462B-9173-3E05142268E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0A08-462B-9173-3E05142268E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0A08-462B-9173-3E05142268E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0A08-462B-9173-3E05142268E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0A08-462B-9173-3E05142268E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0A08-462B-9173-3E05142268E0}"/>
              </c:ext>
            </c:extLst>
          </c:dPt>
          <c:cat>
            <c:strRef>
              <c:f>Sheet1!$A$2:$A$8</c:f>
              <c:strCache>
                <c:ptCount val="7"/>
                <c:pt idx="0">
                  <c:v>EUA</c:v>
                </c:pt>
                <c:pt idx="1">
                  <c:v>CCA</c:v>
                </c:pt>
                <c:pt idx="2">
                  <c:v>RGA</c:v>
                </c:pt>
                <c:pt idx="3">
                  <c:v>UKA</c:v>
                </c:pt>
                <c:pt idx="4">
                  <c:v>WA</c:v>
                </c:pt>
                <c:pt idx="5">
                  <c:v>Other ETS </c:v>
                </c:pt>
                <c:pt idx="6">
                  <c:v>Crediting mechanisms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0A08-462B-9173-3E05142268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B918-45B3-8715-B1C8738FF7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B918-45B3-8715-B1C8738FF7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B918-45B3-8715-B1C8738FF7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B918-45B3-8715-B1C8738FF78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B918-45B3-8715-B1C8738FF78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B918-45B3-8715-B1C8738FF78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B918-45B3-8715-B1C8738FF788}"/>
              </c:ext>
            </c:extLst>
          </c:dPt>
          <c:cat>
            <c:strRef>
              <c:f>Sheet1!$A$2:$A$8</c:f>
              <c:strCache>
                <c:ptCount val="7"/>
                <c:pt idx="0">
                  <c:v>EUA</c:v>
                </c:pt>
                <c:pt idx="1">
                  <c:v>CCA</c:v>
                </c:pt>
                <c:pt idx="2">
                  <c:v>RGA</c:v>
                </c:pt>
                <c:pt idx="3">
                  <c:v>UKA</c:v>
                </c:pt>
                <c:pt idx="4">
                  <c:v>WA</c:v>
                </c:pt>
                <c:pt idx="5">
                  <c:v>Other ETS </c:v>
                </c:pt>
                <c:pt idx="6">
                  <c:v>Crediting mechanisms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24-AD54-4C31-A662-F9EFBD052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50"/>
              <a:t>Cap and trade trading volumes</a:t>
            </a:r>
            <a:r>
              <a:rPr lang="en-GB" sz="1050" baseline="0"/>
              <a:t> of 4 (5) main futures markets</a:t>
            </a:r>
            <a:endParaRPr lang="en-GB" sz="1050"/>
          </a:p>
          <a:p>
            <a:pPr>
              <a:defRPr/>
            </a:pPr>
            <a:endParaRPr lang="en-US" sz="1200"/>
          </a:p>
        </c:rich>
      </c:tx>
      <c:layout>
        <c:manualLayout>
          <c:xMode val="edge"/>
          <c:yMode val="edge"/>
          <c:x val="0.12467768919190476"/>
          <c:y val="4.3244624462270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2EFD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3F-40F5-B77E-2D37239C8868}"/>
              </c:ext>
            </c:extLst>
          </c:dPt>
          <c:dPt>
            <c:idx val="1"/>
            <c:bubble3D val="0"/>
            <c:spPr>
              <a:solidFill>
                <a:srgbClr val="0F364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3F-40F5-B77E-2D37239C8868}"/>
              </c:ext>
            </c:extLst>
          </c:dPt>
          <c:dPt>
            <c:idx val="2"/>
            <c:bubble3D val="0"/>
            <c:spPr>
              <a:solidFill>
                <a:srgbClr val="235F7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3F-40F5-B77E-2D37239C8868}"/>
              </c:ext>
            </c:extLst>
          </c:dPt>
          <c:dPt>
            <c:idx val="3"/>
            <c:bubble3D val="0"/>
            <c:spPr>
              <a:solidFill>
                <a:srgbClr val="7CEF4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3F-40F5-B77E-2D37239C8868}"/>
              </c:ext>
            </c:extLst>
          </c:dPt>
          <c:dPt>
            <c:idx val="4"/>
            <c:bubble3D val="0"/>
            <c:spPr>
              <a:solidFill>
                <a:srgbClr val="839A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3F-40F5-B77E-2D37239C8868}"/>
              </c:ext>
            </c:extLst>
          </c:dPt>
          <c:dPt>
            <c:idx val="5"/>
            <c:bubble3D val="0"/>
            <c:spPr>
              <a:solidFill>
                <a:srgbClr val="71C5E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73F-40F5-B77E-2D37239C8868}"/>
              </c:ext>
            </c:extLst>
          </c:dPt>
          <c:dPt>
            <c:idx val="6"/>
            <c:bubble3D val="0"/>
            <c:spPr>
              <a:solidFill>
                <a:srgbClr val="E2E2E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73F-40F5-B77E-2D37239C8868}"/>
              </c:ext>
            </c:extLst>
          </c:dPt>
          <c:dPt>
            <c:idx val="7"/>
            <c:bubble3D val="0"/>
            <c:spPr>
              <a:solidFill>
                <a:srgbClr val="4E4E4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73F-40F5-B77E-2D37239C8868}"/>
              </c:ext>
            </c:extLst>
          </c:dPt>
          <c:dPt>
            <c:idx val="8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73F-40F5-B77E-2D37239C8868}"/>
              </c:ext>
            </c:extLst>
          </c:dPt>
          <c:cat>
            <c:strRef>
              <c:f>Sheet1!$A$2:$A$6</c:f>
              <c:strCache>
                <c:ptCount val="5"/>
                <c:pt idx="0">
                  <c:v>EUA</c:v>
                </c:pt>
                <c:pt idx="1">
                  <c:v>CCA</c:v>
                </c:pt>
                <c:pt idx="2">
                  <c:v>RGA</c:v>
                </c:pt>
                <c:pt idx="3">
                  <c:v>UKA</c:v>
                </c:pt>
                <c:pt idx="4">
                  <c:v>WA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12.2</c:v>
                </c:pt>
                <c:pt idx="1">
                  <c:v>2.48</c:v>
                </c:pt>
                <c:pt idx="2">
                  <c:v>0.35</c:v>
                </c:pt>
                <c:pt idx="3">
                  <c:v>0.35499999999999998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73F-40F5-B77E-2D37239C88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E73F-40F5-B77E-2D37239C88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E73F-40F5-B77E-2D37239C88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E73F-40F5-B77E-2D37239C88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E73F-40F5-B77E-2D37239C88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E73F-40F5-B77E-2D37239C88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E73F-40F5-B77E-2D37239C886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E73F-40F5-B77E-2D37239C886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E73F-40F5-B77E-2D37239C886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E73F-40F5-B77E-2D37239C8868}"/>
              </c:ext>
            </c:extLst>
          </c:dPt>
          <c:cat>
            <c:strRef>
              <c:f>Sheet1!$A$2:$A$6</c:f>
              <c:strCache>
                <c:ptCount val="5"/>
                <c:pt idx="0">
                  <c:v>EUA</c:v>
                </c:pt>
                <c:pt idx="1">
                  <c:v>CCA</c:v>
                </c:pt>
                <c:pt idx="2">
                  <c:v>RGA</c:v>
                </c:pt>
                <c:pt idx="3">
                  <c:v>UKA</c:v>
                </c:pt>
                <c:pt idx="4">
                  <c:v>WA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E73F-40F5-B77E-2D37239C8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Carbon</a:t>
            </a:r>
            <a:r>
              <a:rPr lang="en-GB" baseline="0"/>
              <a:t> Market Exchanges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2EF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1F-4913-AE35-AFD1B362BAD6}"/>
              </c:ext>
            </c:extLst>
          </c:dPt>
          <c:dPt>
            <c:idx val="1"/>
            <c:bubble3D val="0"/>
            <c:spPr>
              <a:solidFill>
                <a:srgbClr val="4E4E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1F-4913-AE35-AFD1B362BAD6}"/>
              </c:ext>
            </c:extLst>
          </c:dPt>
          <c:cat>
            <c:strRef>
              <c:f>Sheet1!$D$12:$D$13</c:f>
              <c:strCache>
                <c:ptCount val="2"/>
                <c:pt idx="0">
                  <c:v>Allowances</c:v>
                </c:pt>
                <c:pt idx="1">
                  <c:v>Credits</c:v>
                </c:pt>
              </c:strCache>
            </c:strRef>
          </c:cat>
          <c:val>
            <c:numRef>
              <c:f>Sheet1!$F$12:$F$13</c:f>
              <c:numCache>
                <c:formatCode>0%</c:formatCode>
                <c:ptCount val="2"/>
                <c:pt idx="0">
                  <c:v>0.97589533205063206</c:v>
                </c:pt>
                <c:pt idx="1">
                  <c:v>2.4104667949367893E-2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1F-4913-AE35-AFD1B362B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Carbon Market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2EF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15-419C-B4E1-BA0383209736}"/>
              </c:ext>
            </c:extLst>
          </c:dPt>
          <c:dPt>
            <c:idx val="1"/>
            <c:bubble3D val="0"/>
            <c:spPr>
              <a:solidFill>
                <a:srgbClr val="4E4E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15-419C-B4E1-BA0383209736}"/>
              </c:ext>
            </c:extLst>
          </c:dPt>
          <c:cat>
            <c:strRef>
              <c:f>Sheet1!$I$12:$I$13</c:f>
              <c:strCache>
                <c:ptCount val="2"/>
                <c:pt idx="0">
                  <c:v>Allowances</c:v>
                </c:pt>
                <c:pt idx="1">
                  <c:v>Credits</c:v>
                </c:pt>
              </c:strCache>
            </c:strRef>
          </c:cat>
          <c:val>
            <c:numRef>
              <c:f>Sheet1!$K$12:$K$13</c:f>
              <c:numCache>
                <c:formatCode>0%</c:formatCode>
                <c:ptCount val="2"/>
                <c:pt idx="0">
                  <c:v>0.96066245273187689</c:v>
                </c:pt>
                <c:pt idx="1">
                  <c:v>3.9337547268123121E-2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15-419C-B4E1-BA0383209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441051287508"/>
          <c:y val="2.318840579710145E-2"/>
          <c:w val="0.80478417393771728"/>
          <c:h val="0.936231884057970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32526"/>
            </a:solidFill>
            <a:ln>
              <a:solidFill>
                <a:srgbClr val="71C5E8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1C5E8"/>
              </a:solidFill>
              <a:ln>
                <a:solidFill>
                  <a:srgbClr val="71C5E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18F-4EEA-8ADA-D647CB136F7B}"/>
              </c:ext>
            </c:extLst>
          </c:dPt>
          <c:dPt>
            <c:idx val="1"/>
            <c:invertIfNegative val="0"/>
            <c:bubble3D val="0"/>
            <c:spPr>
              <a:solidFill>
                <a:srgbClr val="232526"/>
              </a:solidFill>
              <a:ln>
                <a:solidFill>
                  <a:srgbClr val="23252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18F-4EEA-8ADA-D647CB136F7B}"/>
              </c:ext>
            </c:extLst>
          </c:dPt>
          <c:dPt>
            <c:idx val="2"/>
            <c:invertIfNegative val="0"/>
            <c:bubble3D val="0"/>
            <c:spPr>
              <a:solidFill>
                <a:srgbClr val="71C5E8"/>
              </a:solidFill>
              <a:ln>
                <a:solidFill>
                  <a:srgbClr val="71C5E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18F-4EEA-8ADA-D647CB136F7B}"/>
              </c:ext>
            </c:extLst>
          </c:dPt>
          <c:dPt>
            <c:idx val="3"/>
            <c:invertIfNegative val="0"/>
            <c:bubble3D val="0"/>
            <c:spPr>
              <a:solidFill>
                <a:srgbClr val="232526"/>
              </a:solidFill>
              <a:ln>
                <a:solidFill>
                  <a:srgbClr val="23252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18F-4EEA-8ADA-D647CB136F7B}"/>
              </c:ext>
            </c:extLst>
          </c:dPt>
          <c:dPt>
            <c:idx val="4"/>
            <c:invertIfNegative val="0"/>
            <c:bubble3D val="0"/>
            <c:spPr>
              <a:solidFill>
                <a:srgbClr val="232526"/>
              </a:solidFill>
              <a:ln>
                <a:solidFill>
                  <a:srgbClr val="23252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18F-4EEA-8ADA-D647CB136F7B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solidFill>
                  <a:srgbClr val="23252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18F-4EEA-8ADA-D647CB136F7B}"/>
              </c:ext>
            </c:extLst>
          </c:dPt>
          <c:dPt>
            <c:idx val="6"/>
            <c:invertIfNegative val="0"/>
            <c:bubble3D val="0"/>
            <c:spPr>
              <a:solidFill>
                <a:srgbClr val="232526"/>
              </a:solidFill>
              <a:ln>
                <a:solidFill>
                  <a:srgbClr val="23252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218F-4EEA-8ADA-D647CB136F7B}"/>
              </c:ext>
            </c:extLst>
          </c:dPt>
          <c:dPt>
            <c:idx val="7"/>
            <c:invertIfNegative val="0"/>
            <c:bubble3D val="0"/>
            <c:spPr>
              <a:solidFill>
                <a:srgbClr val="71C5E8"/>
              </a:solidFill>
              <a:ln>
                <a:solidFill>
                  <a:srgbClr val="71C5E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218F-4EEA-8ADA-D647CB136F7B}"/>
              </c:ext>
            </c:extLst>
          </c:dPt>
          <c:dPt>
            <c:idx val="8"/>
            <c:invertIfNegative val="0"/>
            <c:bubble3D val="0"/>
            <c:spPr>
              <a:solidFill>
                <a:srgbClr val="232526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218F-4EEA-8ADA-D647CB136F7B}"/>
              </c:ext>
            </c:extLst>
          </c:dPt>
          <c:dPt>
            <c:idx val="9"/>
            <c:invertIfNegative val="0"/>
            <c:bubble3D val="0"/>
            <c:spPr>
              <a:solidFill>
                <a:srgbClr val="232526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218F-4EEA-8ADA-D647CB136F7B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218F-4EEA-8ADA-D647CB136F7B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218F-4EEA-8ADA-D647CB136F7B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1"/>
              </a:solidFill>
              <a:ln>
                <a:solidFill>
                  <a:srgbClr val="232526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218F-4EEA-8ADA-D647CB136F7B}"/>
              </c:ext>
            </c:extLst>
          </c:dPt>
          <c:dPt>
            <c:idx val="13"/>
            <c:invertIfNegative val="0"/>
            <c:bubble3D val="0"/>
            <c:spPr>
              <a:solidFill>
                <a:srgbClr val="71C5E8"/>
              </a:solidFill>
              <a:ln>
                <a:solidFill>
                  <a:srgbClr val="71C5E8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218F-4EEA-8ADA-D647CB136F7B}"/>
              </c:ext>
            </c:extLst>
          </c:dPt>
          <c:dPt>
            <c:idx val="14"/>
            <c:invertIfNegative val="0"/>
            <c:bubble3D val="0"/>
            <c:spPr>
              <a:solidFill>
                <a:srgbClr val="71C5E8"/>
              </a:solidFill>
              <a:ln>
                <a:solidFill>
                  <a:srgbClr val="71C5E8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218F-4EEA-8ADA-D647CB136F7B}"/>
              </c:ext>
            </c:extLst>
          </c:dPt>
          <c:dPt>
            <c:idx val="15"/>
            <c:invertIfNegative val="0"/>
            <c:bubble3D val="0"/>
            <c:spPr>
              <a:solidFill>
                <a:srgbClr val="23252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218F-4EEA-8ADA-D647CB136F7B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/>
                    </a:pPr>
                    <a:r>
                      <a:rPr lang="en-US" dirty="0"/>
                      <a:t>339 </a:t>
                    </a:r>
                    <a:r>
                      <a:rPr lang="en-US" sz="800" dirty="0"/>
                      <a:t>(since May 2021)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6126126126126"/>
                      <c:h val="5.072463768115942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18F-4EEA-8ADA-D647CB136F7B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/>
                    </a:pPr>
                    <a:r>
                      <a:rPr lang="en-US" dirty="0"/>
                      <a:t>342 </a:t>
                    </a:r>
                    <a:endParaRPr lang="en-US" sz="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37837837837837"/>
                      <c:h val="6.521739130434782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18F-4EEA-8ADA-D647CB136F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Sheet1!$P$2:$P$17</c:f>
              <c:strCache>
                <c:ptCount val="16"/>
                <c:pt idx="0">
                  <c:v>ICE UKA</c:v>
                </c:pt>
                <c:pt idx="1">
                  <c:v>UK</c:v>
                </c:pt>
                <c:pt idx="2">
                  <c:v>ICE RGGI</c:v>
                </c:pt>
                <c:pt idx="3">
                  <c:v>California</c:v>
                </c:pt>
                <c:pt idx="4">
                  <c:v>RGGI</c:v>
                </c:pt>
                <c:pt idx="5">
                  <c:v>Japan</c:v>
                </c:pt>
                <c:pt idx="6">
                  <c:v>Russia</c:v>
                </c:pt>
                <c:pt idx="7">
                  <c:v>ICE CCA</c:v>
                </c:pt>
                <c:pt idx="8">
                  <c:v>India</c:v>
                </c:pt>
                <c:pt idx="9">
                  <c:v>EU (excl UK)</c:v>
                </c:pt>
                <c:pt idx="10">
                  <c:v>US </c:v>
                </c:pt>
                <c:pt idx="11">
                  <c:v>China</c:v>
                </c:pt>
                <c:pt idx="12">
                  <c:v>Rest of World</c:v>
                </c:pt>
                <c:pt idx="13">
                  <c:v>ICE EUA</c:v>
                </c:pt>
                <c:pt idx="14">
                  <c:v>ICE Total</c:v>
                </c:pt>
                <c:pt idx="15">
                  <c:v>World</c:v>
                </c:pt>
              </c:strCache>
            </c:strRef>
          </c:cat>
          <c:val>
            <c:numRef>
              <c:f>Sheet1!$Q$2:$Q$17</c:f>
              <c:numCache>
                <c:formatCode>General</c:formatCode>
                <c:ptCount val="16"/>
                <c:pt idx="0">
                  <c:v>339</c:v>
                </c:pt>
                <c:pt idx="1">
                  <c:v>342</c:v>
                </c:pt>
                <c:pt idx="2" formatCode="_-* #,##0_-;\-* #,##0_-;_-* &quot;-&quot;??_-;_-@_-">
                  <c:v>346.1</c:v>
                </c:pt>
                <c:pt idx="3" formatCode="_-* #,##0_-;\-* #,##0_-;_-* &quot;-&quot;??_-;_-@_-">
                  <c:v>418.2</c:v>
                </c:pt>
                <c:pt idx="4" formatCode="_-* #,##0_-;\-* #,##0_-;_-* &quot;-&quot;??_-;_-@_-">
                  <c:v>420.1</c:v>
                </c:pt>
                <c:pt idx="5" formatCode="_-* #,##0_-;\-* #,##0_-;_-* &quot;-&quot;??_-;_-@_-">
                  <c:v>1056.2</c:v>
                </c:pt>
                <c:pt idx="6" formatCode="_-* #,##0_-;\-* #,##0_-;_-* &quot;-&quot;??_-;_-@_-">
                  <c:v>1640.3</c:v>
                </c:pt>
                <c:pt idx="7" formatCode="_-* #,##0_-;\-* #,##0_-;_-* &quot;-&quot;??_-;_-@_-">
                  <c:v>2256.8000000000002</c:v>
                </c:pt>
                <c:pt idx="8" formatCode="_-* #,##0_-;\-* #,##0_-;_-* &quot;-&quot;??_-;_-@_-">
                  <c:v>2310</c:v>
                </c:pt>
                <c:pt idx="9" formatCode="_-* #,##0_-;\-* #,##0_-;_-* &quot;-&quot;??_-;_-@_-">
                  <c:v>2651.3</c:v>
                </c:pt>
                <c:pt idx="10" formatCode="_-* #,##0_-;\-* #,##0_-;_-* &quot;-&quot;??_-;_-@_-">
                  <c:v>4744.5</c:v>
                </c:pt>
                <c:pt idx="11" formatCode="_-* #,##0_-;\-* #,##0_-;_-* &quot;-&quot;??_-;_-@_-">
                  <c:v>9919.1</c:v>
                </c:pt>
                <c:pt idx="12" formatCode="_-* #,##0_-;\-* #,##0_-;_-* &quot;-&quot;??_-;_-@_-">
                  <c:v>10957.9</c:v>
                </c:pt>
                <c:pt idx="13" formatCode="_-* #,##0_-;\-* #,##0_-;_-* &quot;-&quot;??_-;_-@_-">
                  <c:v>15312.5</c:v>
                </c:pt>
                <c:pt idx="14" formatCode="_-* #,##0_-;\-* #,##0_-;_-* &quot;-&quot;??_-;_-@_-">
                  <c:v>18254.7</c:v>
                </c:pt>
                <c:pt idx="15" formatCode="_-* #,##0_-;\-* #,##0_-;_-* &quot;-&quot;??_-;_-@_-">
                  <c:v>33621.5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218F-4EEA-8ADA-D647CB136F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6378752"/>
        <c:axId val="66384640"/>
      </c:barChart>
      <c:catAx>
        <c:axId val="663787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solidFill>
              <a:srgbClr val="232526"/>
            </a:solidFill>
          </a:ln>
        </c:spPr>
        <c:crossAx val="66384640"/>
        <c:crosses val="autoZero"/>
        <c:auto val="1"/>
        <c:lblAlgn val="ctr"/>
        <c:lblOffset val="100"/>
        <c:noMultiLvlLbl val="0"/>
      </c:catAx>
      <c:valAx>
        <c:axId val="66384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378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GB</a:t>
            </a:r>
            <a:r>
              <a:rPr lang="en-US" baseline="0"/>
              <a:t> Clean Dark &amp; Spark Spreads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855547578959965E-2"/>
          <c:y val="1.166748082480824E-2"/>
          <c:w val="0.85537167837206096"/>
          <c:h val="0.74417715248094074"/>
        </c:manualLayout>
      </c:layout>
      <c:areaChart>
        <c:grouping val="standard"/>
        <c:varyColors val="0"/>
        <c:ser>
          <c:idx val="0"/>
          <c:order val="0"/>
          <c:tx>
            <c:strRef>
              <c:f>Calc!$K$2</c:f>
              <c:strCache>
                <c:ptCount val="1"/>
                <c:pt idx="0">
                  <c:v>Carbon price (EUA+CPS) in GBP/tCO2</c:v>
                </c:pt>
              </c:strCache>
            </c:strRef>
          </c:tx>
          <c:spPr>
            <a:solidFill>
              <a:srgbClr val="DCD7D2">
                <a:alpha val="50000"/>
              </a:srgbClr>
            </a:solidFill>
            <a:ln>
              <a:solidFill>
                <a:srgbClr val="DCD7D2">
                  <a:alpha val="50000"/>
                </a:srgbClr>
              </a:solidFill>
            </a:ln>
            <a:effectLst/>
          </c:spPr>
          <c:cat>
            <c:numRef>
              <c:f>Calc!$A$3:$A$3854</c:f>
              <c:numCache>
                <c:formatCode>m/d/yyyy</c:formatCode>
                <c:ptCount val="3852"/>
                <c:pt idx="0">
                  <c:v>38856</c:v>
                </c:pt>
                <c:pt idx="1">
                  <c:v>38859</c:v>
                </c:pt>
                <c:pt idx="2">
                  <c:v>38860</c:v>
                </c:pt>
                <c:pt idx="3">
                  <c:v>38861</c:v>
                </c:pt>
                <c:pt idx="4">
                  <c:v>38862</c:v>
                </c:pt>
                <c:pt idx="5">
                  <c:v>38863</c:v>
                </c:pt>
                <c:pt idx="6">
                  <c:v>38867</c:v>
                </c:pt>
                <c:pt idx="7">
                  <c:v>38868</c:v>
                </c:pt>
                <c:pt idx="8">
                  <c:v>38869</c:v>
                </c:pt>
                <c:pt idx="9">
                  <c:v>38870</c:v>
                </c:pt>
                <c:pt idx="10">
                  <c:v>38873</c:v>
                </c:pt>
                <c:pt idx="11">
                  <c:v>38874</c:v>
                </c:pt>
                <c:pt idx="12">
                  <c:v>38875</c:v>
                </c:pt>
                <c:pt idx="13">
                  <c:v>38876</c:v>
                </c:pt>
                <c:pt idx="14">
                  <c:v>38877</c:v>
                </c:pt>
                <c:pt idx="15">
                  <c:v>38880</c:v>
                </c:pt>
                <c:pt idx="16">
                  <c:v>38881</c:v>
                </c:pt>
                <c:pt idx="17">
                  <c:v>38882</c:v>
                </c:pt>
                <c:pt idx="18">
                  <c:v>38883</c:v>
                </c:pt>
                <c:pt idx="19">
                  <c:v>38884</c:v>
                </c:pt>
                <c:pt idx="20">
                  <c:v>38887</c:v>
                </c:pt>
                <c:pt idx="21">
                  <c:v>38888</c:v>
                </c:pt>
                <c:pt idx="22">
                  <c:v>38889</c:v>
                </c:pt>
                <c:pt idx="23">
                  <c:v>38890</c:v>
                </c:pt>
                <c:pt idx="24">
                  <c:v>38891</c:v>
                </c:pt>
                <c:pt idx="25">
                  <c:v>38894</c:v>
                </c:pt>
                <c:pt idx="26">
                  <c:v>38895</c:v>
                </c:pt>
                <c:pt idx="27">
                  <c:v>38896</c:v>
                </c:pt>
                <c:pt idx="28">
                  <c:v>38897</c:v>
                </c:pt>
                <c:pt idx="29">
                  <c:v>38898</c:v>
                </c:pt>
                <c:pt idx="30">
                  <c:v>38901</c:v>
                </c:pt>
                <c:pt idx="31">
                  <c:v>38902</c:v>
                </c:pt>
                <c:pt idx="32">
                  <c:v>38903</c:v>
                </c:pt>
                <c:pt idx="33">
                  <c:v>38904</c:v>
                </c:pt>
                <c:pt idx="34">
                  <c:v>38905</c:v>
                </c:pt>
                <c:pt idx="35">
                  <c:v>38908</c:v>
                </c:pt>
                <c:pt idx="36">
                  <c:v>38909</c:v>
                </c:pt>
                <c:pt idx="37">
                  <c:v>38910</c:v>
                </c:pt>
                <c:pt idx="38">
                  <c:v>38911</c:v>
                </c:pt>
                <c:pt idx="39">
                  <c:v>38912</c:v>
                </c:pt>
                <c:pt idx="40">
                  <c:v>38915</c:v>
                </c:pt>
                <c:pt idx="41">
                  <c:v>38916</c:v>
                </c:pt>
                <c:pt idx="42">
                  <c:v>38917</c:v>
                </c:pt>
                <c:pt idx="43">
                  <c:v>38918</c:v>
                </c:pt>
                <c:pt idx="44">
                  <c:v>38919</c:v>
                </c:pt>
                <c:pt idx="45">
                  <c:v>38922</c:v>
                </c:pt>
                <c:pt idx="46">
                  <c:v>38923</c:v>
                </c:pt>
                <c:pt idx="47">
                  <c:v>38924</c:v>
                </c:pt>
                <c:pt idx="48">
                  <c:v>38925</c:v>
                </c:pt>
                <c:pt idx="49">
                  <c:v>38926</c:v>
                </c:pt>
                <c:pt idx="50">
                  <c:v>38929</c:v>
                </c:pt>
                <c:pt idx="51">
                  <c:v>38930</c:v>
                </c:pt>
                <c:pt idx="52">
                  <c:v>38931</c:v>
                </c:pt>
                <c:pt idx="53">
                  <c:v>38932</c:v>
                </c:pt>
                <c:pt idx="54">
                  <c:v>38933</c:v>
                </c:pt>
                <c:pt idx="55">
                  <c:v>38936</c:v>
                </c:pt>
                <c:pt idx="56">
                  <c:v>38937</c:v>
                </c:pt>
                <c:pt idx="57">
                  <c:v>38938</c:v>
                </c:pt>
                <c:pt idx="58">
                  <c:v>38939</c:v>
                </c:pt>
                <c:pt idx="59">
                  <c:v>38940</c:v>
                </c:pt>
                <c:pt idx="60">
                  <c:v>38943</c:v>
                </c:pt>
                <c:pt idx="61">
                  <c:v>38944</c:v>
                </c:pt>
                <c:pt idx="62">
                  <c:v>38945</c:v>
                </c:pt>
                <c:pt idx="63">
                  <c:v>38946</c:v>
                </c:pt>
                <c:pt idx="64">
                  <c:v>38947</c:v>
                </c:pt>
                <c:pt idx="65">
                  <c:v>38950</c:v>
                </c:pt>
                <c:pt idx="66">
                  <c:v>38951</c:v>
                </c:pt>
                <c:pt idx="67">
                  <c:v>38952</c:v>
                </c:pt>
                <c:pt idx="68">
                  <c:v>38953</c:v>
                </c:pt>
                <c:pt idx="69">
                  <c:v>38954</c:v>
                </c:pt>
                <c:pt idx="70">
                  <c:v>38957</c:v>
                </c:pt>
                <c:pt idx="71">
                  <c:v>38958</c:v>
                </c:pt>
                <c:pt idx="72">
                  <c:v>38959</c:v>
                </c:pt>
                <c:pt idx="73">
                  <c:v>38960</c:v>
                </c:pt>
                <c:pt idx="74">
                  <c:v>38961</c:v>
                </c:pt>
                <c:pt idx="75">
                  <c:v>38964</c:v>
                </c:pt>
                <c:pt idx="76">
                  <c:v>38965</c:v>
                </c:pt>
                <c:pt idx="77">
                  <c:v>38966</c:v>
                </c:pt>
                <c:pt idx="78">
                  <c:v>38967</c:v>
                </c:pt>
                <c:pt idx="79">
                  <c:v>38968</c:v>
                </c:pt>
                <c:pt idx="80">
                  <c:v>38971</c:v>
                </c:pt>
                <c:pt idx="81">
                  <c:v>38972</c:v>
                </c:pt>
                <c:pt idx="82">
                  <c:v>38973</c:v>
                </c:pt>
                <c:pt idx="83">
                  <c:v>38974</c:v>
                </c:pt>
                <c:pt idx="84">
                  <c:v>38975</c:v>
                </c:pt>
                <c:pt idx="85">
                  <c:v>38978</c:v>
                </c:pt>
                <c:pt idx="86">
                  <c:v>38979</c:v>
                </c:pt>
                <c:pt idx="87">
                  <c:v>38980</c:v>
                </c:pt>
                <c:pt idx="88">
                  <c:v>38981</c:v>
                </c:pt>
                <c:pt idx="89">
                  <c:v>38982</c:v>
                </c:pt>
                <c:pt idx="90">
                  <c:v>38985</c:v>
                </c:pt>
                <c:pt idx="91">
                  <c:v>38986</c:v>
                </c:pt>
                <c:pt idx="92">
                  <c:v>38987</c:v>
                </c:pt>
                <c:pt idx="93">
                  <c:v>38988</c:v>
                </c:pt>
                <c:pt idx="94">
                  <c:v>38989</c:v>
                </c:pt>
                <c:pt idx="95">
                  <c:v>38992</c:v>
                </c:pt>
                <c:pt idx="96">
                  <c:v>38993</c:v>
                </c:pt>
                <c:pt idx="97">
                  <c:v>38994</c:v>
                </c:pt>
                <c:pt idx="98">
                  <c:v>38995</c:v>
                </c:pt>
                <c:pt idx="99">
                  <c:v>38996</c:v>
                </c:pt>
                <c:pt idx="100">
                  <c:v>38999</c:v>
                </c:pt>
                <c:pt idx="101">
                  <c:v>39000</c:v>
                </c:pt>
                <c:pt idx="102">
                  <c:v>39001</c:v>
                </c:pt>
                <c:pt idx="103">
                  <c:v>39002</c:v>
                </c:pt>
                <c:pt idx="104">
                  <c:v>39003</c:v>
                </c:pt>
                <c:pt idx="105">
                  <c:v>39006</c:v>
                </c:pt>
                <c:pt idx="106">
                  <c:v>39007</c:v>
                </c:pt>
                <c:pt idx="107">
                  <c:v>39008</c:v>
                </c:pt>
                <c:pt idx="108">
                  <c:v>39009</c:v>
                </c:pt>
                <c:pt idx="109">
                  <c:v>39010</c:v>
                </c:pt>
                <c:pt idx="110">
                  <c:v>39013</c:v>
                </c:pt>
                <c:pt idx="111">
                  <c:v>39014</c:v>
                </c:pt>
                <c:pt idx="112">
                  <c:v>39015</c:v>
                </c:pt>
                <c:pt idx="113">
                  <c:v>39016</c:v>
                </c:pt>
                <c:pt idx="114">
                  <c:v>39017</c:v>
                </c:pt>
                <c:pt idx="115">
                  <c:v>39020</c:v>
                </c:pt>
                <c:pt idx="116">
                  <c:v>39021</c:v>
                </c:pt>
                <c:pt idx="117">
                  <c:v>39022</c:v>
                </c:pt>
                <c:pt idx="118">
                  <c:v>39023</c:v>
                </c:pt>
                <c:pt idx="119">
                  <c:v>39024</c:v>
                </c:pt>
                <c:pt idx="120">
                  <c:v>39027</c:v>
                </c:pt>
                <c:pt idx="121">
                  <c:v>39028</c:v>
                </c:pt>
                <c:pt idx="122">
                  <c:v>39029</c:v>
                </c:pt>
                <c:pt idx="123">
                  <c:v>39030</c:v>
                </c:pt>
                <c:pt idx="124">
                  <c:v>39031</c:v>
                </c:pt>
                <c:pt idx="125">
                  <c:v>39034</c:v>
                </c:pt>
                <c:pt idx="126">
                  <c:v>39035</c:v>
                </c:pt>
                <c:pt idx="127">
                  <c:v>39036</c:v>
                </c:pt>
                <c:pt idx="128">
                  <c:v>39037</c:v>
                </c:pt>
                <c:pt idx="129">
                  <c:v>39038</c:v>
                </c:pt>
                <c:pt idx="130">
                  <c:v>39041</c:v>
                </c:pt>
                <c:pt idx="131">
                  <c:v>39042</c:v>
                </c:pt>
                <c:pt idx="132">
                  <c:v>39043</c:v>
                </c:pt>
                <c:pt idx="133">
                  <c:v>39044</c:v>
                </c:pt>
                <c:pt idx="134">
                  <c:v>39045</c:v>
                </c:pt>
                <c:pt idx="135">
                  <c:v>39048</c:v>
                </c:pt>
                <c:pt idx="136">
                  <c:v>39049</c:v>
                </c:pt>
                <c:pt idx="137">
                  <c:v>39050</c:v>
                </c:pt>
                <c:pt idx="138">
                  <c:v>39051</c:v>
                </c:pt>
                <c:pt idx="139">
                  <c:v>39052</c:v>
                </c:pt>
                <c:pt idx="140">
                  <c:v>39055</c:v>
                </c:pt>
                <c:pt idx="141">
                  <c:v>39056</c:v>
                </c:pt>
                <c:pt idx="142">
                  <c:v>39057</c:v>
                </c:pt>
                <c:pt idx="143">
                  <c:v>39058</c:v>
                </c:pt>
                <c:pt idx="144">
                  <c:v>39059</c:v>
                </c:pt>
                <c:pt idx="145">
                  <c:v>39062</c:v>
                </c:pt>
                <c:pt idx="146">
                  <c:v>39063</c:v>
                </c:pt>
                <c:pt idx="147">
                  <c:v>39064</c:v>
                </c:pt>
                <c:pt idx="148">
                  <c:v>39065</c:v>
                </c:pt>
                <c:pt idx="149">
                  <c:v>39066</c:v>
                </c:pt>
                <c:pt idx="150">
                  <c:v>39069</c:v>
                </c:pt>
                <c:pt idx="151">
                  <c:v>39070</c:v>
                </c:pt>
                <c:pt idx="152">
                  <c:v>39071</c:v>
                </c:pt>
                <c:pt idx="153">
                  <c:v>39072</c:v>
                </c:pt>
                <c:pt idx="154">
                  <c:v>39073</c:v>
                </c:pt>
                <c:pt idx="155">
                  <c:v>39077</c:v>
                </c:pt>
                <c:pt idx="156">
                  <c:v>39078</c:v>
                </c:pt>
                <c:pt idx="157">
                  <c:v>39079</c:v>
                </c:pt>
                <c:pt idx="158">
                  <c:v>39080</c:v>
                </c:pt>
                <c:pt idx="159">
                  <c:v>39084</c:v>
                </c:pt>
                <c:pt idx="160">
                  <c:v>39085</c:v>
                </c:pt>
                <c:pt idx="161">
                  <c:v>39086</c:v>
                </c:pt>
                <c:pt idx="162">
                  <c:v>39087</c:v>
                </c:pt>
                <c:pt idx="163">
                  <c:v>39090</c:v>
                </c:pt>
                <c:pt idx="164">
                  <c:v>39091</c:v>
                </c:pt>
                <c:pt idx="165">
                  <c:v>39092</c:v>
                </c:pt>
                <c:pt idx="166">
                  <c:v>39093</c:v>
                </c:pt>
                <c:pt idx="167">
                  <c:v>39094</c:v>
                </c:pt>
                <c:pt idx="168">
                  <c:v>39097</c:v>
                </c:pt>
                <c:pt idx="169">
                  <c:v>39098</c:v>
                </c:pt>
                <c:pt idx="170">
                  <c:v>39099</c:v>
                </c:pt>
                <c:pt idx="171">
                  <c:v>39100</c:v>
                </c:pt>
                <c:pt idx="172">
                  <c:v>39101</c:v>
                </c:pt>
                <c:pt idx="173">
                  <c:v>39104</c:v>
                </c:pt>
                <c:pt idx="174">
                  <c:v>39105</c:v>
                </c:pt>
                <c:pt idx="175">
                  <c:v>39106</c:v>
                </c:pt>
                <c:pt idx="176">
                  <c:v>39107</c:v>
                </c:pt>
                <c:pt idx="177">
                  <c:v>39108</c:v>
                </c:pt>
                <c:pt idx="178">
                  <c:v>39111</c:v>
                </c:pt>
                <c:pt idx="179">
                  <c:v>39112</c:v>
                </c:pt>
                <c:pt idx="180">
                  <c:v>39113</c:v>
                </c:pt>
                <c:pt idx="181">
                  <c:v>39114</c:v>
                </c:pt>
                <c:pt idx="182">
                  <c:v>39115</c:v>
                </c:pt>
                <c:pt idx="183">
                  <c:v>39118</c:v>
                </c:pt>
                <c:pt idx="184">
                  <c:v>39119</c:v>
                </c:pt>
                <c:pt idx="185">
                  <c:v>39120</c:v>
                </c:pt>
                <c:pt idx="186">
                  <c:v>39121</c:v>
                </c:pt>
                <c:pt idx="187">
                  <c:v>39122</c:v>
                </c:pt>
                <c:pt idx="188">
                  <c:v>39125</c:v>
                </c:pt>
                <c:pt idx="189">
                  <c:v>39126</c:v>
                </c:pt>
                <c:pt idx="190">
                  <c:v>39127</c:v>
                </c:pt>
                <c:pt idx="191">
                  <c:v>39128</c:v>
                </c:pt>
                <c:pt idx="192">
                  <c:v>39129</c:v>
                </c:pt>
                <c:pt idx="193">
                  <c:v>39132</c:v>
                </c:pt>
                <c:pt idx="194">
                  <c:v>39133</c:v>
                </c:pt>
                <c:pt idx="195">
                  <c:v>39134</c:v>
                </c:pt>
                <c:pt idx="196">
                  <c:v>39135</c:v>
                </c:pt>
                <c:pt idx="197">
                  <c:v>39136</c:v>
                </c:pt>
                <c:pt idx="198">
                  <c:v>39139</c:v>
                </c:pt>
                <c:pt idx="199">
                  <c:v>39140</c:v>
                </c:pt>
                <c:pt idx="200">
                  <c:v>39141</c:v>
                </c:pt>
                <c:pt idx="201">
                  <c:v>39142</c:v>
                </c:pt>
                <c:pt idx="202">
                  <c:v>39143</c:v>
                </c:pt>
                <c:pt idx="203">
                  <c:v>39146</c:v>
                </c:pt>
                <c:pt idx="204">
                  <c:v>39147</c:v>
                </c:pt>
                <c:pt idx="205">
                  <c:v>39148</c:v>
                </c:pt>
                <c:pt idx="206">
                  <c:v>39149</c:v>
                </c:pt>
                <c:pt idx="207">
                  <c:v>39150</c:v>
                </c:pt>
                <c:pt idx="208">
                  <c:v>39153</c:v>
                </c:pt>
                <c:pt idx="209">
                  <c:v>39154</c:v>
                </c:pt>
                <c:pt idx="210">
                  <c:v>39155</c:v>
                </c:pt>
                <c:pt idx="211">
                  <c:v>39156</c:v>
                </c:pt>
                <c:pt idx="212">
                  <c:v>39157</c:v>
                </c:pt>
                <c:pt idx="213">
                  <c:v>39160</c:v>
                </c:pt>
                <c:pt idx="214">
                  <c:v>39161</c:v>
                </c:pt>
                <c:pt idx="215">
                  <c:v>39162</c:v>
                </c:pt>
                <c:pt idx="216">
                  <c:v>39163</c:v>
                </c:pt>
                <c:pt idx="217">
                  <c:v>39164</c:v>
                </c:pt>
                <c:pt idx="218">
                  <c:v>39167</c:v>
                </c:pt>
                <c:pt idx="219">
                  <c:v>39168</c:v>
                </c:pt>
                <c:pt idx="220">
                  <c:v>39169</c:v>
                </c:pt>
                <c:pt idx="221">
                  <c:v>39170</c:v>
                </c:pt>
                <c:pt idx="222">
                  <c:v>39171</c:v>
                </c:pt>
                <c:pt idx="223">
                  <c:v>39174</c:v>
                </c:pt>
                <c:pt idx="224">
                  <c:v>39175</c:v>
                </c:pt>
                <c:pt idx="225">
                  <c:v>39176</c:v>
                </c:pt>
                <c:pt idx="226">
                  <c:v>39177</c:v>
                </c:pt>
                <c:pt idx="227">
                  <c:v>39181</c:v>
                </c:pt>
                <c:pt idx="228">
                  <c:v>39182</c:v>
                </c:pt>
                <c:pt idx="229">
                  <c:v>39183</c:v>
                </c:pt>
                <c:pt idx="230">
                  <c:v>39184</c:v>
                </c:pt>
                <c:pt idx="231">
                  <c:v>39185</c:v>
                </c:pt>
                <c:pt idx="232">
                  <c:v>39188</c:v>
                </c:pt>
                <c:pt idx="233">
                  <c:v>39189</c:v>
                </c:pt>
                <c:pt idx="234">
                  <c:v>39190</c:v>
                </c:pt>
                <c:pt idx="235">
                  <c:v>39191</c:v>
                </c:pt>
                <c:pt idx="236">
                  <c:v>39192</c:v>
                </c:pt>
                <c:pt idx="237">
                  <c:v>39195</c:v>
                </c:pt>
                <c:pt idx="238">
                  <c:v>39196</c:v>
                </c:pt>
                <c:pt idx="239">
                  <c:v>39197</c:v>
                </c:pt>
                <c:pt idx="240">
                  <c:v>39198</c:v>
                </c:pt>
                <c:pt idx="241">
                  <c:v>39199</c:v>
                </c:pt>
                <c:pt idx="242">
                  <c:v>39202</c:v>
                </c:pt>
                <c:pt idx="243">
                  <c:v>39203</c:v>
                </c:pt>
                <c:pt idx="244">
                  <c:v>39204</c:v>
                </c:pt>
                <c:pt idx="245">
                  <c:v>39205</c:v>
                </c:pt>
                <c:pt idx="246">
                  <c:v>39206</c:v>
                </c:pt>
                <c:pt idx="247">
                  <c:v>39209</c:v>
                </c:pt>
                <c:pt idx="248">
                  <c:v>39210</c:v>
                </c:pt>
                <c:pt idx="249">
                  <c:v>39211</c:v>
                </c:pt>
                <c:pt idx="250">
                  <c:v>39212</c:v>
                </c:pt>
                <c:pt idx="251">
                  <c:v>39213</c:v>
                </c:pt>
                <c:pt idx="252">
                  <c:v>39216</c:v>
                </c:pt>
                <c:pt idx="253">
                  <c:v>39217</c:v>
                </c:pt>
                <c:pt idx="254">
                  <c:v>39218</c:v>
                </c:pt>
                <c:pt idx="255">
                  <c:v>39219</c:v>
                </c:pt>
                <c:pt idx="256">
                  <c:v>39220</c:v>
                </c:pt>
                <c:pt idx="257">
                  <c:v>39223</c:v>
                </c:pt>
                <c:pt idx="258">
                  <c:v>39224</c:v>
                </c:pt>
                <c:pt idx="259">
                  <c:v>39225</c:v>
                </c:pt>
                <c:pt idx="260">
                  <c:v>39226</c:v>
                </c:pt>
                <c:pt idx="261">
                  <c:v>39227</c:v>
                </c:pt>
                <c:pt idx="262">
                  <c:v>39230</c:v>
                </c:pt>
                <c:pt idx="263">
                  <c:v>39231</c:v>
                </c:pt>
                <c:pt idx="264">
                  <c:v>39232</c:v>
                </c:pt>
                <c:pt idx="265">
                  <c:v>39233</c:v>
                </c:pt>
                <c:pt idx="266">
                  <c:v>39234</c:v>
                </c:pt>
                <c:pt idx="267">
                  <c:v>39237</c:v>
                </c:pt>
                <c:pt idx="268">
                  <c:v>39238</c:v>
                </c:pt>
                <c:pt idx="269">
                  <c:v>39239</c:v>
                </c:pt>
                <c:pt idx="270">
                  <c:v>39240</c:v>
                </c:pt>
                <c:pt idx="271">
                  <c:v>39241</c:v>
                </c:pt>
                <c:pt idx="272">
                  <c:v>39244</c:v>
                </c:pt>
                <c:pt idx="273">
                  <c:v>39245</c:v>
                </c:pt>
                <c:pt idx="274">
                  <c:v>39246</c:v>
                </c:pt>
                <c:pt idx="275">
                  <c:v>39247</c:v>
                </c:pt>
                <c:pt idx="276">
                  <c:v>39248</c:v>
                </c:pt>
                <c:pt idx="277">
                  <c:v>39251</c:v>
                </c:pt>
                <c:pt idx="278">
                  <c:v>39252</c:v>
                </c:pt>
                <c:pt idx="279">
                  <c:v>39253</c:v>
                </c:pt>
                <c:pt idx="280">
                  <c:v>39254</c:v>
                </c:pt>
                <c:pt idx="281">
                  <c:v>39255</c:v>
                </c:pt>
                <c:pt idx="282">
                  <c:v>39258</c:v>
                </c:pt>
                <c:pt idx="283">
                  <c:v>39259</c:v>
                </c:pt>
                <c:pt idx="284">
                  <c:v>39260</c:v>
                </c:pt>
                <c:pt idx="285">
                  <c:v>39261</c:v>
                </c:pt>
                <c:pt idx="286">
                  <c:v>39262</c:v>
                </c:pt>
                <c:pt idx="287">
                  <c:v>39265</c:v>
                </c:pt>
                <c:pt idx="288">
                  <c:v>39266</c:v>
                </c:pt>
                <c:pt idx="289">
                  <c:v>39267</c:v>
                </c:pt>
                <c:pt idx="290">
                  <c:v>39268</c:v>
                </c:pt>
                <c:pt idx="291">
                  <c:v>39269</c:v>
                </c:pt>
                <c:pt idx="292">
                  <c:v>39272</c:v>
                </c:pt>
                <c:pt idx="293">
                  <c:v>39273</c:v>
                </c:pt>
                <c:pt idx="294">
                  <c:v>39274</c:v>
                </c:pt>
                <c:pt idx="295">
                  <c:v>39275</c:v>
                </c:pt>
                <c:pt idx="296">
                  <c:v>39276</c:v>
                </c:pt>
                <c:pt idx="297">
                  <c:v>39279</c:v>
                </c:pt>
                <c:pt idx="298">
                  <c:v>39280</c:v>
                </c:pt>
                <c:pt idx="299">
                  <c:v>39281</c:v>
                </c:pt>
                <c:pt idx="300">
                  <c:v>39282</c:v>
                </c:pt>
                <c:pt idx="301">
                  <c:v>39283</c:v>
                </c:pt>
                <c:pt idx="302">
                  <c:v>39286</c:v>
                </c:pt>
                <c:pt idx="303">
                  <c:v>39287</c:v>
                </c:pt>
                <c:pt idx="304">
                  <c:v>39288</c:v>
                </c:pt>
                <c:pt idx="305">
                  <c:v>39289</c:v>
                </c:pt>
                <c:pt idx="306">
                  <c:v>39290</c:v>
                </c:pt>
                <c:pt idx="307">
                  <c:v>39293</c:v>
                </c:pt>
                <c:pt idx="308">
                  <c:v>39294</c:v>
                </c:pt>
                <c:pt idx="309">
                  <c:v>39295</c:v>
                </c:pt>
                <c:pt idx="310">
                  <c:v>39296</c:v>
                </c:pt>
                <c:pt idx="311">
                  <c:v>39297</c:v>
                </c:pt>
                <c:pt idx="312">
                  <c:v>39300</c:v>
                </c:pt>
                <c:pt idx="313">
                  <c:v>39301</c:v>
                </c:pt>
                <c:pt idx="314">
                  <c:v>39302</c:v>
                </c:pt>
                <c:pt idx="315">
                  <c:v>39303</c:v>
                </c:pt>
                <c:pt idx="316">
                  <c:v>39304</c:v>
                </c:pt>
                <c:pt idx="317">
                  <c:v>39307</c:v>
                </c:pt>
                <c:pt idx="318">
                  <c:v>39308</c:v>
                </c:pt>
                <c:pt idx="319">
                  <c:v>39309</c:v>
                </c:pt>
                <c:pt idx="320">
                  <c:v>39310</c:v>
                </c:pt>
                <c:pt idx="321">
                  <c:v>39311</c:v>
                </c:pt>
                <c:pt idx="322">
                  <c:v>39314</c:v>
                </c:pt>
                <c:pt idx="323">
                  <c:v>39315</c:v>
                </c:pt>
                <c:pt idx="324">
                  <c:v>39316</c:v>
                </c:pt>
                <c:pt idx="325">
                  <c:v>39317</c:v>
                </c:pt>
                <c:pt idx="326">
                  <c:v>39318</c:v>
                </c:pt>
                <c:pt idx="327">
                  <c:v>39321</c:v>
                </c:pt>
                <c:pt idx="328">
                  <c:v>39322</c:v>
                </c:pt>
                <c:pt idx="329">
                  <c:v>39323</c:v>
                </c:pt>
                <c:pt idx="330">
                  <c:v>39324</c:v>
                </c:pt>
                <c:pt idx="331">
                  <c:v>39325</c:v>
                </c:pt>
                <c:pt idx="332">
                  <c:v>39328</c:v>
                </c:pt>
                <c:pt idx="333">
                  <c:v>39329</c:v>
                </c:pt>
                <c:pt idx="334">
                  <c:v>39330</c:v>
                </c:pt>
                <c:pt idx="335">
                  <c:v>39331</c:v>
                </c:pt>
                <c:pt idx="336">
                  <c:v>39332</c:v>
                </c:pt>
                <c:pt idx="337">
                  <c:v>39335</c:v>
                </c:pt>
                <c:pt idx="338">
                  <c:v>39336</c:v>
                </c:pt>
                <c:pt idx="339">
                  <c:v>39337</c:v>
                </c:pt>
                <c:pt idx="340">
                  <c:v>39338</c:v>
                </c:pt>
                <c:pt idx="341">
                  <c:v>39339</c:v>
                </c:pt>
                <c:pt idx="342">
                  <c:v>39342</c:v>
                </c:pt>
                <c:pt idx="343">
                  <c:v>39343</c:v>
                </c:pt>
                <c:pt idx="344">
                  <c:v>39344</c:v>
                </c:pt>
                <c:pt idx="345">
                  <c:v>39345</c:v>
                </c:pt>
                <c:pt idx="346">
                  <c:v>39346</c:v>
                </c:pt>
                <c:pt idx="347">
                  <c:v>39349</c:v>
                </c:pt>
                <c:pt idx="348">
                  <c:v>39350</c:v>
                </c:pt>
                <c:pt idx="349">
                  <c:v>39351</c:v>
                </c:pt>
                <c:pt idx="350">
                  <c:v>39352</c:v>
                </c:pt>
                <c:pt idx="351">
                  <c:v>39353</c:v>
                </c:pt>
                <c:pt idx="352">
                  <c:v>39356</c:v>
                </c:pt>
                <c:pt idx="353">
                  <c:v>39357</c:v>
                </c:pt>
                <c:pt idx="354">
                  <c:v>39358</c:v>
                </c:pt>
                <c:pt idx="355">
                  <c:v>39359</c:v>
                </c:pt>
                <c:pt idx="356">
                  <c:v>39360</c:v>
                </c:pt>
                <c:pt idx="357">
                  <c:v>39363</c:v>
                </c:pt>
                <c:pt idx="358">
                  <c:v>39364</c:v>
                </c:pt>
                <c:pt idx="359">
                  <c:v>39365</c:v>
                </c:pt>
                <c:pt idx="360">
                  <c:v>39366</c:v>
                </c:pt>
                <c:pt idx="361">
                  <c:v>39367</c:v>
                </c:pt>
                <c:pt idx="362">
                  <c:v>39370</c:v>
                </c:pt>
                <c:pt idx="363">
                  <c:v>39371</c:v>
                </c:pt>
                <c:pt idx="364">
                  <c:v>39372</c:v>
                </c:pt>
                <c:pt idx="365">
                  <c:v>39373</c:v>
                </c:pt>
                <c:pt idx="366">
                  <c:v>39374</c:v>
                </c:pt>
                <c:pt idx="367">
                  <c:v>39377</c:v>
                </c:pt>
                <c:pt idx="368">
                  <c:v>39378</c:v>
                </c:pt>
                <c:pt idx="369">
                  <c:v>39379</c:v>
                </c:pt>
                <c:pt idx="370">
                  <c:v>39380</c:v>
                </c:pt>
                <c:pt idx="371">
                  <c:v>39381</c:v>
                </c:pt>
                <c:pt idx="372">
                  <c:v>39384</c:v>
                </c:pt>
                <c:pt idx="373">
                  <c:v>39385</c:v>
                </c:pt>
                <c:pt idx="374">
                  <c:v>39386</c:v>
                </c:pt>
                <c:pt idx="375">
                  <c:v>39387</c:v>
                </c:pt>
                <c:pt idx="376">
                  <c:v>39388</c:v>
                </c:pt>
                <c:pt idx="377">
                  <c:v>39391</c:v>
                </c:pt>
                <c:pt idx="378">
                  <c:v>39392</c:v>
                </c:pt>
                <c:pt idx="379">
                  <c:v>39393</c:v>
                </c:pt>
                <c:pt idx="380">
                  <c:v>39394</c:v>
                </c:pt>
                <c:pt idx="381">
                  <c:v>39395</c:v>
                </c:pt>
                <c:pt idx="382">
                  <c:v>39398</c:v>
                </c:pt>
                <c:pt idx="383">
                  <c:v>39399</c:v>
                </c:pt>
                <c:pt idx="384">
                  <c:v>39400</c:v>
                </c:pt>
                <c:pt idx="385">
                  <c:v>39401</c:v>
                </c:pt>
                <c:pt idx="386">
                  <c:v>39402</c:v>
                </c:pt>
                <c:pt idx="387">
                  <c:v>39405</c:v>
                </c:pt>
                <c:pt idx="388">
                  <c:v>39406</c:v>
                </c:pt>
                <c:pt idx="389">
                  <c:v>39407</c:v>
                </c:pt>
                <c:pt idx="390">
                  <c:v>39408</c:v>
                </c:pt>
                <c:pt idx="391">
                  <c:v>39409</c:v>
                </c:pt>
                <c:pt idx="392">
                  <c:v>39412</c:v>
                </c:pt>
                <c:pt idx="393">
                  <c:v>39413</c:v>
                </c:pt>
                <c:pt idx="394">
                  <c:v>39414</c:v>
                </c:pt>
                <c:pt idx="395">
                  <c:v>39415</c:v>
                </c:pt>
                <c:pt idx="396">
                  <c:v>39416</c:v>
                </c:pt>
                <c:pt idx="397">
                  <c:v>39419</c:v>
                </c:pt>
                <c:pt idx="398">
                  <c:v>39420</c:v>
                </c:pt>
                <c:pt idx="399">
                  <c:v>39421</c:v>
                </c:pt>
                <c:pt idx="400">
                  <c:v>39422</c:v>
                </c:pt>
                <c:pt idx="401">
                  <c:v>39423</c:v>
                </c:pt>
                <c:pt idx="402">
                  <c:v>39426</c:v>
                </c:pt>
                <c:pt idx="403">
                  <c:v>39427</c:v>
                </c:pt>
                <c:pt idx="404">
                  <c:v>39428</c:v>
                </c:pt>
                <c:pt idx="405">
                  <c:v>39429</c:v>
                </c:pt>
                <c:pt idx="406">
                  <c:v>39430</c:v>
                </c:pt>
                <c:pt idx="407">
                  <c:v>39433</c:v>
                </c:pt>
                <c:pt idx="408">
                  <c:v>39434</c:v>
                </c:pt>
                <c:pt idx="409">
                  <c:v>39435</c:v>
                </c:pt>
                <c:pt idx="410">
                  <c:v>39436</c:v>
                </c:pt>
                <c:pt idx="411">
                  <c:v>39437</c:v>
                </c:pt>
                <c:pt idx="412">
                  <c:v>39440</c:v>
                </c:pt>
                <c:pt idx="413">
                  <c:v>39442</c:v>
                </c:pt>
                <c:pt idx="414">
                  <c:v>39443</c:v>
                </c:pt>
                <c:pt idx="415">
                  <c:v>39444</c:v>
                </c:pt>
                <c:pt idx="416">
                  <c:v>39447</c:v>
                </c:pt>
                <c:pt idx="417">
                  <c:v>39449</c:v>
                </c:pt>
                <c:pt idx="418">
                  <c:v>39450</c:v>
                </c:pt>
                <c:pt idx="419">
                  <c:v>39451</c:v>
                </c:pt>
                <c:pt idx="420">
                  <c:v>39454</c:v>
                </c:pt>
                <c:pt idx="421">
                  <c:v>39455</c:v>
                </c:pt>
                <c:pt idx="422">
                  <c:v>39456</c:v>
                </c:pt>
                <c:pt idx="423">
                  <c:v>39457</c:v>
                </c:pt>
                <c:pt idx="424">
                  <c:v>39458</c:v>
                </c:pt>
                <c:pt idx="425">
                  <c:v>39461</c:v>
                </c:pt>
                <c:pt idx="426">
                  <c:v>39462</c:v>
                </c:pt>
                <c:pt idx="427">
                  <c:v>39463</c:v>
                </c:pt>
                <c:pt idx="428">
                  <c:v>39464</c:v>
                </c:pt>
                <c:pt idx="429">
                  <c:v>39465</c:v>
                </c:pt>
                <c:pt idx="430">
                  <c:v>39468</c:v>
                </c:pt>
                <c:pt idx="431">
                  <c:v>39469</c:v>
                </c:pt>
                <c:pt idx="432">
                  <c:v>39470</c:v>
                </c:pt>
                <c:pt idx="433">
                  <c:v>39471</c:v>
                </c:pt>
                <c:pt idx="434">
                  <c:v>39472</c:v>
                </c:pt>
                <c:pt idx="435">
                  <c:v>39475</c:v>
                </c:pt>
                <c:pt idx="436">
                  <c:v>39476</c:v>
                </c:pt>
                <c:pt idx="437">
                  <c:v>39477</c:v>
                </c:pt>
                <c:pt idx="438">
                  <c:v>39478</c:v>
                </c:pt>
                <c:pt idx="439">
                  <c:v>39479</c:v>
                </c:pt>
                <c:pt idx="440">
                  <c:v>39482</c:v>
                </c:pt>
                <c:pt idx="441">
                  <c:v>39483</c:v>
                </c:pt>
                <c:pt idx="442">
                  <c:v>39484</c:v>
                </c:pt>
                <c:pt idx="443">
                  <c:v>39485</c:v>
                </c:pt>
                <c:pt idx="444">
                  <c:v>39486</c:v>
                </c:pt>
                <c:pt idx="445">
                  <c:v>39489</c:v>
                </c:pt>
                <c:pt idx="446">
                  <c:v>39490</c:v>
                </c:pt>
                <c:pt idx="447">
                  <c:v>39491</c:v>
                </c:pt>
                <c:pt idx="448">
                  <c:v>39492</c:v>
                </c:pt>
                <c:pt idx="449">
                  <c:v>39493</c:v>
                </c:pt>
                <c:pt idx="450">
                  <c:v>39496</c:v>
                </c:pt>
                <c:pt idx="451">
                  <c:v>39497</c:v>
                </c:pt>
                <c:pt idx="452">
                  <c:v>39498</c:v>
                </c:pt>
                <c:pt idx="453">
                  <c:v>39499</c:v>
                </c:pt>
                <c:pt idx="454">
                  <c:v>39500</c:v>
                </c:pt>
                <c:pt idx="455">
                  <c:v>39503</c:v>
                </c:pt>
                <c:pt idx="456">
                  <c:v>39504</c:v>
                </c:pt>
                <c:pt idx="457">
                  <c:v>39505</c:v>
                </c:pt>
                <c:pt idx="458">
                  <c:v>39506</c:v>
                </c:pt>
                <c:pt idx="459">
                  <c:v>39507</c:v>
                </c:pt>
                <c:pt idx="460">
                  <c:v>39510</c:v>
                </c:pt>
                <c:pt idx="461">
                  <c:v>39511</c:v>
                </c:pt>
                <c:pt idx="462">
                  <c:v>39512</c:v>
                </c:pt>
                <c:pt idx="463">
                  <c:v>39513</c:v>
                </c:pt>
                <c:pt idx="464">
                  <c:v>39514</c:v>
                </c:pt>
                <c:pt idx="465">
                  <c:v>39517</c:v>
                </c:pt>
                <c:pt idx="466">
                  <c:v>39518</c:v>
                </c:pt>
                <c:pt idx="467">
                  <c:v>39519</c:v>
                </c:pt>
                <c:pt idx="468">
                  <c:v>39520</c:v>
                </c:pt>
                <c:pt idx="469">
                  <c:v>39521</c:v>
                </c:pt>
                <c:pt idx="470">
                  <c:v>39524</c:v>
                </c:pt>
                <c:pt idx="471">
                  <c:v>39525</c:v>
                </c:pt>
                <c:pt idx="472">
                  <c:v>39526</c:v>
                </c:pt>
                <c:pt idx="473">
                  <c:v>39527</c:v>
                </c:pt>
                <c:pt idx="474">
                  <c:v>39531</c:v>
                </c:pt>
                <c:pt idx="475">
                  <c:v>39532</c:v>
                </c:pt>
                <c:pt idx="476">
                  <c:v>39533</c:v>
                </c:pt>
                <c:pt idx="477">
                  <c:v>39534</c:v>
                </c:pt>
                <c:pt idx="478">
                  <c:v>39535</c:v>
                </c:pt>
                <c:pt idx="479">
                  <c:v>39538</c:v>
                </c:pt>
                <c:pt idx="480">
                  <c:v>39539</c:v>
                </c:pt>
                <c:pt idx="481">
                  <c:v>39540</c:v>
                </c:pt>
                <c:pt idx="482">
                  <c:v>39541</c:v>
                </c:pt>
                <c:pt idx="483">
                  <c:v>39542</c:v>
                </c:pt>
                <c:pt idx="484">
                  <c:v>39545</c:v>
                </c:pt>
                <c:pt idx="485">
                  <c:v>39546</c:v>
                </c:pt>
                <c:pt idx="486">
                  <c:v>39547</c:v>
                </c:pt>
                <c:pt idx="487">
                  <c:v>39548</c:v>
                </c:pt>
                <c:pt idx="488">
                  <c:v>39549</c:v>
                </c:pt>
                <c:pt idx="489">
                  <c:v>39552</c:v>
                </c:pt>
                <c:pt idx="490">
                  <c:v>39553</c:v>
                </c:pt>
                <c:pt idx="491">
                  <c:v>39554</c:v>
                </c:pt>
                <c:pt idx="492">
                  <c:v>39555</c:v>
                </c:pt>
                <c:pt idx="493">
                  <c:v>39556</c:v>
                </c:pt>
                <c:pt idx="494">
                  <c:v>39559</c:v>
                </c:pt>
                <c:pt idx="495">
                  <c:v>39560</c:v>
                </c:pt>
                <c:pt idx="496">
                  <c:v>39561</c:v>
                </c:pt>
                <c:pt idx="497">
                  <c:v>39562</c:v>
                </c:pt>
                <c:pt idx="498">
                  <c:v>39563</c:v>
                </c:pt>
                <c:pt idx="499">
                  <c:v>39566</c:v>
                </c:pt>
                <c:pt idx="500">
                  <c:v>39567</c:v>
                </c:pt>
                <c:pt idx="501">
                  <c:v>39568</c:v>
                </c:pt>
                <c:pt idx="502">
                  <c:v>39569</c:v>
                </c:pt>
                <c:pt idx="503">
                  <c:v>39570</c:v>
                </c:pt>
                <c:pt idx="504">
                  <c:v>39573</c:v>
                </c:pt>
                <c:pt idx="505">
                  <c:v>39574</c:v>
                </c:pt>
                <c:pt idx="506">
                  <c:v>39575</c:v>
                </c:pt>
                <c:pt idx="507">
                  <c:v>39576</c:v>
                </c:pt>
                <c:pt idx="508">
                  <c:v>39577</c:v>
                </c:pt>
                <c:pt idx="509">
                  <c:v>39580</c:v>
                </c:pt>
                <c:pt idx="510">
                  <c:v>39581</c:v>
                </c:pt>
                <c:pt idx="511">
                  <c:v>39582</c:v>
                </c:pt>
                <c:pt idx="512">
                  <c:v>39583</c:v>
                </c:pt>
                <c:pt idx="513">
                  <c:v>39584</c:v>
                </c:pt>
                <c:pt idx="514">
                  <c:v>39587</c:v>
                </c:pt>
                <c:pt idx="515">
                  <c:v>39588</c:v>
                </c:pt>
                <c:pt idx="516">
                  <c:v>39589</c:v>
                </c:pt>
                <c:pt idx="517">
                  <c:v>39590</c:v>
                </c:pt>
                <c:pt idx="518">
                  <c:v>39591</c:v>
                </c:pt>
                <c:pt idx="519">
                  <c:v>39594</c:v>
                </c:pt>
                <c:pt idx="520">
                  <c:v>39595</c:v>
                </c:pt>
                <c:pt idx="521">
                  <c:v>39596</c:v>
                </c:pt>
                <c:pt idx="522">
                  <c:v>39597</c:v>
                </c:pt>
                <c:pt idx="523">
                  <c:v>39598</c:v>
                </c:pt>
                <c:pt idx="524">
                  <c:v>39601</c:v>
                </c:pt>
                <c:pt idx="525">
                  <c:v>39602</c:v>
                </c:pt>
                <c:pt idx="526">
                  <c:v>39603</c:v>
                </c:pt>
                <c:pt idx="527">
                  <c:v>39604</c:v>
                </c:pt>
                <c:pt idx="528">
                  <c:v>39605</c:v>
                </c:pt>
                <c:pt idx="529">
                  <c:v>39608</c:v>
                </c:pt>
                <c:pt idx="530">
                  <c:v>39609</c:v>
                </c:pt>
                <c:pt idx="531">
                  <c:v>39610</c:v>
                </c:pt>
                <c:pt idx="532">
                  <c:v>39611</c:v>
                </c:pt>
                <c:pt idx="533">
                  <c:v>39612</c:v>
                </c:pt>
                <c:pt idx="534">
                  <c:v>39615</c:v>
                </c:pt>
                <c:pt idx="535">
                  <c:v>39616</c:v>
                </c:pt>
                <c:pt idx="536">
                  <c:v>39617</c:v>
                </c:pt>
                <c:pt idx="537">
                  <c:v>39618</c:v>
                </c:pt>
                <c:pt idx="538">
                  <c:v>39619</c:v>
                </c:pt>
                <c:pt idx="539">
                  <c:v>39622</c:v>
                </c:pt>
                <c:pt idx="540">
                  <c:v>39623</c:v>
                </c:pt>
                <c:pt idx="541">
                  <c:v>39624</c:v>
                </c:pt>
                <c:pt idx="542">
                  <c:v>39625</c:v>
                </c:pt>
                <c:pt idx="543">
                  <c:v>39626</c:v>
                </c:pt>
                <c:pt idx="544">
                  <c:v>39629</c:v>
                </c:pt>
                <c:pt idx="545">
                  <c:v>39630</c:v>
                </c:pt>
                <c:pt idx="546">
                  <c:v>39631</c:v>
                </c:pt>
                <c:pt idx="547">
                  <c:v>39632</c:v>
                </c:pt>
                <c:pt idx="548">
                  <c:v>39633</c:v>
                </c:pt>
                <c:pt idx="549">
                  <c:v>39636</c:v>
                </c:pt>
                <c:pt idx="550">
                  <c:v>39637</c:v>
                </c:pt>
                <c:pt idx="551">
                  <c:v>39638</c:v>
                </c:pt>
                <c:pt idx="552">
                  <c:v>39639</c:v>
                </c:pt>
                <c:pt idx="553">
                  <c:v>39640</c:v>
                </c:pt>
                <c:pt idx="554">
                  <c:v>39643</c:v>
                </c:pt>
                <c:pt idx="555">
                  <c:v>39644</c:v>
                </c:pt>
                <c:pt idx="556">
                  <c:v>39645</c:v>
                </c:pt>
                <c:pt idx="557">
                  <c:v>39646</c:v>
                </c:pt>
                <c:pt idx="558">
                  <c:v>39647</c:v>
                </c:pt>
                <c:pt idx="559">
                  <c:v>39650</c:v>
                </c:pt>
                <c:pt idx="560">
                  <c:v>39651</c:v>
                </c:pt>
                <c:pt idx="561">
                  <c:v>39652</c:v>
                </c:pt>
                <c:pt idx="562">
                  <c:v>39653</c:v>
                </c:pt>
                <c:pt idx="563">
                  <c:v>39654</c:v>
                </c:pt>
                <c:pt idx="564">
                  <c:v>39657</c:v>
                </c:pt>
                <c:pt idx="565">
                  <c:v>39658</c:v>
                </c:pt>
                <c:pt idx="566">
                  <c:v>39659</c:v>
                </c:pt>
                <c:pt idx="567">
                  <c:v>39660</c:v>
                </c:pt>
                <c:pt idx="568">
                  <c:v>39661</c:v>
                </c:pt>
                <c:pt idx="569">
                  <c:v>39664</c:v>
                </c:pt>
                <c:pt idx="570">
                  <c:v>39665</c:v>
                </c:pt>
                <c:pt idx="571">
                  <c:v>39666</c:v>
                </c:pt>
                <c:pt idx="572">
                  <c:v>39667</c:v>
                </c:pt>
                <c:pt idx="573">
                  <c:v>39668</c:v>
                </c:pt>
                <c:pt idx="574">
                  <c:v>39671</c:v>
                </c:pt>
                <c:pt idx="575">
                  <c:v>39672</c:v>
                </c:pt>
                <c:pt idx="576">
                  <c:v>39673</c:v>
                </c:pt>
                <c:pt idx="577">
                  <c:v>39674</c:v>
                </c:pt>
                <c:pt idx="578">
                  <c:v>39675</c:v>
                </c:pt>
                <c:pt idx="579">
                  <c:v>39678</c:v>
                </c:pt>
                <c:pt idx="580">
                  <c:v>39679</c:v>
                </c:pt>
                <c:pt idx="581">
                  <c:v>39680</c:v>
                </c:pt>
                <c:pt idx="582">
                  <c:v>39681</c:v>
                </c:pt>
                <c:pt idx="583">
                  <c:v>39682</c:v>
                </c:pt>
                <c:pt idx="584">
                  <c:v>39685</c:v>
                </c:pt>
                <c:pt idx="585">
                  <c:v>39686</c:v>
                </c:pt>
                <c:pt idx="586">
                  <c:v>39687</c:v>
                </c:pt>
                <c:pt idx="587">
                  <c:v>39688</c:v>
                </c:pt>
                <c:pt idx="588">
                  <c:v>39689</c:v>
                </c:pt>
                <c:pt idx="589">
                  <c:v>39692</c:v>
                </c:pt>
                <c:pt idx="590">
                  <c:v>39693</c:v>
                </c:pt>
                <c:pt idx="591">
                  <c:v>39694</c:v>
                </c:pt>
                <c:pt idx="592">
                  <c:v>39695</c:v>
                </c:pt>
                <c:pt idx="593">
                  <c:v>39696</c:v>
                </c:pt>
                <c:pt idx="594">
                  <c:v>39699</c:v>
                </c:pt>
                <c:pt idx="595">
                  <c:v>39700</c:v>
                </c:pt>
                <c:pt idx="596">
                  <c:v>39701</c:v>
                </c:pt>
                <c:pt idx="597">
                  <c:v>39702</c:v>
                </c:pt>
                <c:pt idx="598">
                  <c:v>39703</c:v>
                </c:pt>
                <c:pt idx="599">
                  <c:v>39706</c:v>
                </c:pt>
                <c:pt idx="600">
                  <c:v>39707</c:v>
                </c:pt>
                <c:pt idx="601">
                  <c:v>39708</c:v>
                </c:pt>
                <c:pt idx="602">
                  <c:v>39709</c:v>
                </c:pt>
                <c:pt idx="603">
                  <c:v>39710</c:v>
                </c:pt>
                <c:pt idx="604">
                  <c:v>39713</c:v>
                </c:pt>
                <c:pt idx="605">
                  <c:v>39714</c:v>
                </c:pt>
                <c:pt idx="606">
                  <c:v>39715</c:v>
                </c:pt>
                <c:pt idx="607">
                  <c:v>39716</c:v>
                </c:pt>
                <c:pt idx="608">
                  <c:v>39717</c:v>
                </c:pt>
                <c:pt idx="609">
                  <c:v>39720</c:v>
                </c:pt>
                <c:pt idx="610">
                  <c:v>39721</c:v>
                </c:pt>
                <c:pt idx="611">
                  <c:v>39722</c:v>
                </c:pt>
                <c:pt idx="612">
                  <c:v>39723</c:v>
                </c:pt>
                <c:pt idx="613">
                  <c:v>39724</c:v>
                </c:pt>
                <c:pt idx="614">
                  <c:v>39727</c:v>
                </c:pt>
                <c:pt idx="615">
                  <c:v>39728</c:v>
                </c:pt>
                <c:pt idx="616">
                  <c:v>39729</c:v>
                </c:pt>
                <c:pt idx="617">
                  <c:v>39730</c:v>
                </c:pt>
                <c:pt idx="618">
                  <c:v>39731</c:v>
                </c:pt>
                <c:pt idx="619">
                  <c:v>39734</c:v>
                </c:pt>
                <c:pt idx="620">
                  <c:v>39735</c:v>
                </c:pt>
                <c:pt idx="621">
                  <c:v>39736</c:v>
                </c:pt>
                <c:pt idx="622">
                  <c:v>39737</c:v>
                </c:pt>
                <c:pt idx="623">
                  <c:v>39738</c:v>
                </c:pt>
                <c:pt idx="624">
                  <c:v>39741</c:v>
                </c:pt>
                <c:pt idx="625">
                  <c:v>39742</c:v>
                </c:pt>
                <c:pt idx="626">
                  <c:v>39743</c:v>
                </c:pt>
                <c:pt idx="627">
                  <c:v>39744</c:v>
                </c:pt>
                <c:pt idx="628">
                  <c:v>39745</c:v>
                </c:pt>
                <c:pt idx="629">
                  <c:v>39748</c:v>
                </c:pt>
                <c:pt idx="630">
                  <c:v>39749</c:v>
                </c:pt>
                <c:pt idx="631">
                  <c:v>39750</c:v>
                </c:pt>
                <c:pt idx="632">
                  <c:v>39751</c:v>
                </c:pt>
                <c:pt idx="633">
                  <c:v>39752</c:v>
                </c:pt>
                <c:pt idx="634">
                  <c:v>39755</c:v>
                </c:pt>
                <c:pt idx="635">
                  <c:v>39756</c:v>
                </c:pt>
                <c:pt idx="636">
                  <c:v>39757</c:v>
                </c:pt>
                <c:pt idx="637">
                  <c:v>39758</c:v>
                </c:pt>
                <c:pt idx="638">
                  <c:v>39759</c:v>
                </c:pt>
                <c:pt idx="639">
                  <c:v>39762</c:v>
                </c:pt>
                <c:pt idx="640">
                  <c:v>39763</c:v>
                </c:pt>
                <c:pt idx="641">
                  <c:v>39764</c:v>
                </c:pt>
                <c:pt idx="642">
                  <c:v>39765</c:v>
                </c:pt>
                <c:pt idx="643">
                  <c:v>39766</c:v>
                </c:pt>
                <c:pt idx="644">
                  <c:v>39769</c:v>
                </c:pt>
                <c:pt idx="645">
                  <c:v>39770</c:v>
                </c:pt>
                <c:pt idx="646">
                  <c:v>39771</c:v>
                </c:pt>
                <c:pt idx="647">
                  <c:v>39772</c:v>
                </c:pt>
                <c:pt idx="648">
                  <c:v>39773</c:v>
                </c:pt>
                <c:pt idx="649">
                  <c:v>39776</c:v>
                </c:pt>
                <c:pt idx="650">
                  <c:v>39777</c:v>
                </c:pt>
                <c:pt idx="651">
                  <c:v>39778</c:v>
                </c:pt>
                <c:pt idx="652">
                  <c:v>39779</c:v>
                </c:pt>
                <c:pt idx="653">
                  <c:v>39780</c:v>
                </c:pt>
                <c:pt idx="654">
                  <c:v>39783</c:v>
                </c:pt>
                <c:pt idx="655">
                  <c:v>39784</c:v>
                </c:pt>
                <c:pt idx="656">
                  <c:v>39785</c:v>
                </c:pt>
                <c:pt idx="657">
                  <c:v>39786</c:v>
                </c:pt>
                <c:pt idx="658">
                  <c:v>39787</c:v>
                </c:pt>
                <c:pt idx="659">
                  <c:v>39790</c:v>
                </c:pt>
                <c:pt idx="660">
                  <c:v>39791</c:v>
                </c:pt>
                <c:pt idx="661">
                  <c:v>39792</c:v>
                </c:pt>
                <c:pt idx="662">
                  <c:v>39793</c:v>
                </c:pt>
                <c:pt idx="663">
                  <c:v>39794</c:v>
                </c:pt>
                <c:pt idx="664">
                  <c:v>39797</c:v>
                </c:pt>
                <c:pt idx="665">
                  <c:v>39798</c:v>
                </c:pt>
                <c:pt idx="666">
                  <c:v>39799</c:v>
                </c:pt>
                <c:pt idx="667">
                  <c:v>39800</c:v>
                </c:pt>
                <c:pt idx="668">
                  <c:v>39801</c:v>
                </c:pt>
                <c:pt idx="669">
                  <c:v>39804</c:v>
                </c:pt>
                <c:pt idx="670">
                  <c:v>39805</c:v>
                </c:pt>
                <c:pt idx="671">
                  <c:v>39806</c:v>
                </c:pt>
                <c:pt idx="672">
                  <c:v>39808</c:v>
                </c:pt>
                <c:pt idx="673">
                  <c:v>39811</c:v>
                </c:pt>
                <c:pt idx="674">
                  <c:v>39812</c:v>
                </c:pt>
                <c:pt idx="675">
                  <c:v>39813</c:v>
                </c:pt>
                <c:pt idx="676">
                  <c:v>39815</c:v>
                </c:pt>
                <c:pt idx="677">
                  <c:v>39818</c:v>
                </c:pt>
                <c:pt idx="678">
                  <c:v>39819</c:v>
                </c:pt>
                <c:pt idx="679">
                  <c:v>39820</c:v>
                </c:pt>
                <c:pt idx="680">
                  <c:v>39821</c:v>
                </c:pt>
                <c:pt idx="681">
                  <c:v>39822</c:v>
                </c:pt>
                <c:pt idx="682">
                  <c:v>39825</c:v>
                </c:pt>
                <c:pt idx="683">
                  <c:v>39826</c:v>
                </c:pt>
                <c:pt idx="684">
                  <c:v>39827</c:v>
                </c:pt>
                <c:pt idx="685">
                  <c:v>39828</c:v>
                </c:pt>
                <c:pt idx="686">
                  <c:v>39829</c:v>
                </c:pt>
                <c:pt idx="687">
                  <c:v>39832</c:v>
                </c:pt>
                <c:pt idx="688">
                  <c:v>39833</c:v>
                </c:pt>
                <c:pt idx="689">
                  <c:v>39834</c:v>
                </c:pt>
                <c:pt idx="690">
                  <c:v>39835</c:v>
                </c:pt>
                <c:pt idx="691">
                  <c:v>39836</c:v>
                </c:pt>
                <c:pt idx="692">
                  <c:v>39839</c:v>
                </c:pt>
                <c:pt idx="693">
                  <c:v>39840</c:v>
                </c:pt>
                <c:pt idx="694">
                  <c:v>39841</c:v>
                </c:pt>
                <c:pt idx="695">
                  <c:v>39842</c:v>
                </c:pt>
                <c:pt idx="696">
                  <c:v>39843</c:v>
                </c:pt>
                <c:pt idx="697">
                  <c:v>39846</c:v>
                </c:pt>
                <c:pt idx="698">
                  <c:v>39847</c:v>
                </c:pt>
                <c:pt idx="699">
                  <c:v>39848</c:v>
                </c:pt>
                <c:pt idx="700">
                  <c:v>39849</c:v>
                </c:pt>
                <c:pt idx="701">
                  <c:v>39850</c:v>
                </c:pt>
                <c:pt idx="702">
                  <c:v>39853</c:v>
                </c:pt>
                <c:pt idx="703">
                  <c:v>39854</c:v>
                </c:pt>
                <c:pt idx="704">
                  <c:v>39855</c:v>
                </c:pt>
                <c:pt idx="705">
                  <c:v>39856</c:v>
                </c:pt>
                <c:pt idx="706">
                  <c:v>39857</c:v>
                </c:pt>
                <c:pt idx="707">
                  <c:v>39860</c:v>
                </c:pt>
                <c:pt idx="708">
                  <c:v>39861</c:v>
                </c:pt>
                <c:pt idx="709">
                  <c:v>39862</c:v>
                </c:pt>
                <c:pt idx="710">
                  <c:v>39863</c:v>
                </c:pt>
                <c:pt idx="711">
                  <c:v>39864</c:v>
                </c:pt>
                <c:pt idx="712">
                  <c:v>39867</c:v>
                </c:pt>
                <c:pt idx="713">
                  <c:v>39868</c:v>
                </c:pt>
                <c:pt idx="714">
                  <c:v>39869</c:v>
                </c:pt>
                <c:pt idx="715">
                  <c:v>39870</c:v>
                </c:pt>
                <c:pt idx="716">
                  <c:v>39871</c:v>
                </c:pt>
                <c:pt idx="717">
                  <c:v>39874</c:v>
                </c:pt>
                <c:pt idx="718">
                  <c:v>39875</c:v>
                </c:pt>
                <c:pt idx="719">
                  <c:v>39876</c:v>
                </c:pt>
                <c:pt idx="720">
                  <c:v>39877</c:v>
                </c:pt>
                <c:pt idx="721">
                  <c:v>39878</c:v>
                </c:pt>
                <c:pt idx="722">
                  <c:v>39881</c:v>
                </c:pt>
                <c:pt idx="723">
                  <c:v>39882</c:v>
                </c:pt>
                <c:pt idx="724">
                  <c:v>39883</c:v>
                </c:pt>
                <c:pt idx="725">
                  <c:v>39884</c:v>
                </c:pt>
                <c:pt idx="726">
                  <c:v>39885</c:v>
                </c:pt>
                <c:pt idx="727">
                  <c:v>39888</c:v>
                </c:pt>
                <c:pt idx="728">
                  <c:v>39889</c:v>
                </c:pt>
                <c:pt idx="729">
                  <c:v>39890</c:v>
                </c:pt>
                <c:pt idx="730">
                  <c:v>39891</c:v>
                </c:pt>
                <c:pt idx="731">
                  <c:v>39892</c:v>
                </c:pt>
                <c:pt idx="732">
                  <c:v>39895</c:v>
                </c:pt>
                <c:pt idx="733">
                  <c:v>39896</c:v>
                </c:pt>
                <c:pt idx="734">
                  <c:v>39897</c:v>
                </c:pt>
                <c:pt idx="735">
                  <c:v>39898</c:v>
                </c:pt>
                <c:pt idx="736">
                  <c:v>39899</c:v>
                </c:pt>
                <c:pt idx="737">
                  <c:v>39902</c:v>
                </c:pt>
                <c:pt idx="738">
                  <c:v>39903</c:v>
                </c:pt>
                <c:pt idx="739">
                  <c:v>39904</c:v>
                </c:pt>
                <c:pt idx="740">
                  <c:v>39905</c:v>
                </c:pt>
                <c:pt idx="741">
                  <c:v>39906</c:v>
                </c:pt>
                <c:pt idx="742">
                  <c:v>39909</c:v>
                </c:pt>
                <c:pt idx="743">
                  <c:v>39910</c:v>
                </c:pt>
                <c:pt idx="744">
                  <c:v>39911</c:v>
                </c:pt>
                <c:pt idx="745">
                  <c:v>39912</c:v>
                </c:pt>
                <c:pt idx="746">
                  <c:v>39916</c:v>
                </c:pt>
                <c:pt idx="747">
                  <c:v>39917</c:v>
                </c:pt>
                <c:pt idx="748">
                  <c:v>39918</c:v>
                </c:pt>
                <c:pt idx="749">
                  <c:v>39919</c:v>
                </c:pt>
                <c:pt idx="750">
                  <c:v>39920</c:v>
                </c:pt>
                <c:pt idx="751">
                  <c:v>39923</c:v>
                </c:pt>
                <c:pt idx="752">
                  <c:v>39924</c:v>
                </c:pt>
                <c:pt idx="753">
                  <c:v>39925</c:v>
                </c:pt>
                <c:pt idx="754">
                  <c:v>39926</c:v>
                </c:pt>
                <c:pt idx="755">
                  <c:v>39927</c:v>
                </c:pt>
                <c:pt idx="756">
                  <c:v>39930</c:v>
                </c:pt>
                <c:pt idx="757">
                  <c:v>39931</c:v>
                </c:pt>
                <c:pt idx="758">
                  <c:v>39932</c:v>
                </c:pt>
                <c:pt idx="759">
                  <c:v>39933</c:v>
                </c:pt>
                <c:pt idx="760">
                  <c:v>39934</c:v>
                </c:pt>
                <c:pt idx="761">
                  <c:v>39937</c:v>
                </c:pt>
                <c:pt idx="762">
                  <c:v>39938</c:v>
                </c:pt>
                <c:pt idx="763">
                  <c:v>39939</c:v>
                </c:pt>
                <c:pt idx="764">
                  <c:v>39940</c:v>
                </c:pt>
                <c:pt idx="765">
                  <c:v>39941</c:v>
                </c:pt>
                <c:pt idx="766">
                  <c:v>39944</c:v>
                </c:pt>
                <c:pt idx="767">
                  <c:v>39945</c:v>
                </c:pt>
                <c:pt idx="768">
                  <c:v>39946</c:v>
                </c:pt>
                <c:pt idx="769">
                  <c:v>39947</c:v>
                </c:pt>
                <c:pt idx="770">
                  <c:v>39948</c:v>
                </c:pt>
                <c:pt idx="771">
                  <c:v>39951</c:v>
                </c:pt>
                <c:pt idx="772">
                  <c:v>39952</c:v>
                </c:pt>
                <c:pt idx="773">
                  <c:v>39953</c:v>
                </c:pt>
                <c:pt idx="774">
                  <c:v>39954</c:v>
                </c:pt>
                <c:pt idx="775">
                  <c:v>39955</c:v>
                </c:pt>
                <c:pt idx="776">
                  <c:v>39958</c:v>
                </c:pt>
                <c:pt idx="777">
                  <c:v>39959</c:v>
                </c:pt>
                <c:pt idx="778">
                  <c:v>39960</c:v>
                </c:pt>
                <c:pt idx="779">
                  <c:v>39961</c:v>
                </c:pt>
                <c:pt idx="780">
                  <c:v>39962</c:v>
                </c:pt>
                <c:pt idx="781">
                  <c:v>39965</c:v>
                </c:pt>
                <c:pt idx="782">
                  <c:v>39966</c:v>
                </c:pt>
                <c:pt idx="783">
                  <c:v>39967</c:v>
                </c:pt>
                <c:pt idx="784">
                  <c:v>39968</c:v>
                </c:pt>
                <c:pt idx="785">
                  <c:v>39969</c:v>
                </c:pt>
                <c:pt idx="786">
                  <c:v>39972</c:v>
                </c:pt>
                <c:pt idx="787">
                  <c:v>39973</c:v>
                </c:pt>
                <c:pt idx="788">
                  <c:v>39974</c:v>
                </c:pt>
                <c:pt idx="789">
                  <c:v>39975</c:v>
                </c:pt>
                <c:pt idx="790">
                  <c:v>39976</c:v>
                </c:pt>
                <c:pt idx="791">
                  <c:v>39979</c:v>
                </c:pt>
                <c:pt idx="792">
                  <c:v>39980</c:v>
                </c:pt>
                <c:pt idx="793">
                  <c:v>39981</c:v>
                </c:pt>
                <c:pt idx="794">
                  <c:v>39982</c:v>
                </c:pt>
                <c:pt idx="795">
                  <c:v>39983</c:v>
                </c:pt>
                <c:pt idx="796">
                  <c:v>39986</c:v>
                </c:pt>
                <c:pt idx="797">
                  <c:v>39987</c:v>
                </c:pt>
                <c:pt idx="798">
                  <c:v>39988</c:v>
                </c:pt>
                <c:pt idx="799">
                  <c:v>39989</c:v>
                </c:pt>
                <c:pt idx="800">
                  <c:v>39990</c:v>
                </c:pt>
                <c:pt idx="801">
                  <c:v>39993</c:v>
                </c:pt>
                <c:pt idx="802">
                  <c:v>39994</c:v>
                </c:pt>
                <c:pt idx="803">
                  <c:v>39995</c:v>
                </c:pt>
                <c:pt idx="804">
                  <c:v>39996</c:v>
                </c:pt>
                <c:pt idx="805">
                  <c:v>39997</c:v>
                </c:pt>
                <c:pt idx="806">
                  <c:v>40000</c:v>
                </c:pt>
                <c:pt idx="807">
                  <c:v>40001</c:v>
                </c:pt>
                <c:pt idx="808">
                  <c:v>40002</c:v>
                </c:pt>
                <c:pt idx="809">
                  <c:v>40003</c:v>
                </c:pt>
                <c:pt idx="810">
                  <c:v>40004</c:v>
                </c:pt>
                <c:pt idx="811">
                  <c:v>40007</c:v>
                </c:pt>
                <c:pt idx="812">
                  <c:v>40008</c:v>
                </c:pt>
                <c:pt idx="813">
                  <c:v>40009</c:v>
                </c:pt>
                <c:pt idx="814">
                  <c:v>40010</c:v>
                </c:pt>
                <c:pt idx="815">
                  <c:v>40011</c:v>
                </c:pt>
                <c:pt idx="816">
                  <c:v>40014</c:v>
                </c:pt>
                <c:pt idx="817">
                  <c:v>40015</c:v>
                </c:pt>
                <c:pt idx="818">
                  <c:v>40016</c:v>
                </c:pt>
                <c:pt idx="819">
                  <c:v>40017</c:v>
                </c:pt>
                <c:pt idx="820">
                  <c:v>40018</c:v>
                </c:pt>
                <c:pt idx="821">
                  <c:v>40021</c:v>
                </c:pt>
                <c:pt idx="822">
                  <c:v>40022</c:v>
                </c:pt>
                <c:pt idx="823">
                  <c:v>40023</c:v>
                </c:pt>
                <c:pt idx="824">
                  <c:v>40024</c:v>
                </c:pt>
                <c:pt idx="825">
                  <c:v>40025</c:v>
                </c:pt>
                <c:pt idx="826">
                  <c:v>40028</c:v>
                </c:pt>
                <c:pt idx="827">
                  <c:v>40029</c:v>
                </c:pt>
                <c:pt idx="828">
                  <c:v>40030</c:v>
                </c:pt>
                <c:pt idx="829">
                  <c:v>40031</c:v>
                </c:pt>
                <c:pt idx="830">
                  <c:v>40032</c:v>
                </c:pt>
                <c:pt idx="831">
                  <c:v>40035</c:v>
                </c:pt>
                <c:pt idx="832">
                  <c:v>40036</c:v>
                </c:pt>
                <c:pt idx="833">
                  <c:v>40037</c:v>
                </c:pt>
                <c:pt idx="834">
                  <c:v>40038</c:v>
                </c:pt>
                <c:pt idx="835">
                  <c:v>40039</c:v>
                </c:pt>
                <c:pt idx="836">
                  <c:v>40042</c:v>
                </c:pt>
                <c:pt idx="837">
                  <c:v>40043</c:v>
                </c:pt>
                <c:pt idx="838">
                  <c:v>40044</c:v>
                </c:pt>
                <c:pt idx="839">
                  <c:v>40045</c:v>
                </c:pt>
                <c:pt idx="840">
                  <c:v>40046</c:v>
                </c:pt>
                <c:pt idx="841">
                  <c:v>40049</c:v>
                </c:pt>
                <c:pt idx="842">
                  <c:v>40050</c:v>
                </c:pt>
                <c:pt idx="843">
                  <c:v>40051</c:v>
                </c:pt>
                <c:pt idx="844">
                  <c:v>40052</c:v>
                </c:pt>
                <c:pt idx="845">
                  <c:v>40053</c:v>
                </c:pt>
                <c:pt idx="846">
                  <c:v>40056</c:v>
                </c:pt>
                <c:pt idx="847">
                  <c:v>40057</c:v>
                </c:pt>
                <c:pt idx="848">
                  <c:v>40058</c:v>
                </c:pt>
                <c:pt idx="849">
                  <c:v>40059</c:v>
                </c:pt>
                <c:pt idx="850">
                  <c:v>40060</c:v>
                </c:pt>
                <c:pt idx="851">
                  <c:v>40063</c:v>
                </c:pt>
                <c:pt idx="852">
                  <c:v>40064</c:v>
                </c:pt>
                <c:pt idx="853">
                  <c:v>40065</c:v>
                </c:pt>
                <c:pt idx="854">
                  <c:v>40066</c:v>
                </c:pt>
                <c:pt idx="855">
                  <c:v>40067</c:v>
                </c:pt>
                <c:pt idx="856">
                  <c:v>40070</c:v>
                </c:pt>
                <c:pt idx="857">
                  <c:v>40071</c:v>
                </c:pt>
                <c:pt idx="858">
                  <c:v>40072</c:v>
                </c:pt>
                <c:pt idx="859">
                  <c:v>40073</c:v>
                </c:pt>
                <c:pt idx="860">
                  <c:v>40074</c:v>
                </c:pt>
                <c:pt idx="861">
                  <c:v>40077</c:v>
                </c:pt>
                <c:pt idx="862">
                  <c:v>40078</c:v>
                </c:pt>
                <c:pt idx="863">
                  <c:v>40079</c:v>
                </c:pt>
                <c:pt idx="864">
                  <c:v>40080</c:v>
                </c:pt>
                <c:pt idx="865">
                  <c:v>40081</c:v>
                </c:pt>
                <c:pt idx="866">
                  <c:v>40084</c:v>
                </c:pt>
                <c:pt idx="867">
                  <c:v>40085</c:v>
                </c:pt>
                <c:pt idx="868">
                  <c:v>40086</c:v>
                </c:pt>
                <c:pt idx="869">
                  <c:v>40087</c:v>
                </c:pt>
                <c:pt idx="870">
                  <c:v>40088</c:v>
                </c:pt>
                <c:pt idx="871">
                  <c:v>40091</c:v>
                </c:pt>
                <c:pt idx="872">
                  <c:v>40092</c:v>
                </c:pt>
                <c:pt idx="873">
                  <c:v>40093</c:v>
                </c:pt>
                <c:pt idx="874">
                  <c:v>40094</c:v>
                </c:pt>
                <c:pt idx="875">
                  <c:v>40095</c:v>
                </c:pt>
                <c:pt idx="876">
                  <c:v>40098</c:v>
                </c:pt>
                <c:pt idx="877">
                  <c:v>40099</c:v>
                </c:pt>
                <c:pt idx="878">
                  <c:v>40100</c:v>
                </c:pt>
                <c:pt idx="879">
                  <c:v>40101</c:v>
                </c:pt>
                <c:pt idx="880">
                  <c:v>40102</c:v>
                </c:pt>
                <c:pt idx="881">
                  <c:v>40105</c:v>
                </c:pt>
                <c:pt idx="882">
                  <c:v>40106</c:v>
                </c:pt>
                <c:pt idx="883">
                  <c:v>40107</c:v>
                </c:pt>
                <c:pt idx="884">
                  <c:v>40108</c:v>
                </c:pt>
                <c:pt idx="885">
                  <c:v>40109</c:v>
                </c:pt>
                <c:pt idx="886">
                  <c:v>40112</c:v>
                </c:pt>
                <c:pt idx="887">
                  <c:v>40113</c:v>
                </c:pt>
                <c:pt idx="888">
                  <c:v>40114</c:v>
                </c:pt>
                <c:pt idx="889">
                  <c:v>40115</c:v>
                </c:pt>
                <c:pt idx="890">
                  <c:v>40116</c:v>
                </c:pt>
                <c:pt idx="891">
                  <c:v>40119</c:v>
                </c:pt>
                <c:pt idx="892">
                  <c:v>40120</c:v>
                </c:pt>
                <c:pt idx="893">
                  <c:v>40121</c:v>
                </c:pt>
                <c:pt idx="894">
                  <c:v>40122</c:v>
                </c:pt>
                <c:pt idx="895">
                  <c:v>40123</c:v>
                </c:pt>
                <c:pt idx="896">
                  <c:v>40126</c:v>
                </c:pt>
                <c:pt idx="897">
                  <c:v>40127</c:v>
                </c:pt>
                <c:pt idx="898">
                  <c:v>40128</c:v>
                </c:pt>
                <c:pt idx="899">
                  <c:v>40129</c:v>
                </c:pt>
                <c:pt idx="900">
                  <c:v>40130</c:v>
                </c:pt>
                <c:pt idx="901">
                  <c:v>40133</c:v>
                </c:pt>
                <c:pt idx="902">
                  <c:v>40134</c:v>
                </c:pt>
                <c:pt idx="903">
                  <c:v>40135</c:v>
                </c:pt>
                <c:pt idx="904">
                  <c:v>40136</c:v>
                </c:pt>
                <c:pt idx="905">
                  <c:v>40137</c:v>
                </c:pt>
                <c:pt idx="906">
                  <c:v>40140</c:v>
                </c:pt>
                <c:pt idx="907">
                  <c:v>40141</c:v>
                </c:pt>
                <c:pt idx="908">
                  <c:v>40142</c:v>
                </c:pt>
                <c:pt idx="909">
                  <c:v>40143</c:v>
                </c:pt>
                <c:pt idx="910">
                  <c:v>40144</c:v>
                </c:pt>
                <c:pt idx="911">
                  <c:v>40147</c:v>
                </c:pt>
                <c:pt idx="912">
                  <c:v>40148</c:v>
                </c:pt>
                <c:pt idx="913">
                  <c:v>40149</c:v>
                </c:pt>
                <c:pt idx="914">
                  <c:v>40150</c:v>
                </c:pt>
                <c:pt idx="915">
                  <c:v>40151</c:v>
                </c:pt>
                <c:pt idx="916">
                  <c:v>40154</c:v>
                </c:pt>
                <c:pt idx="917">
                  <c:v>40155</c:v>
                </c:pt>
                <c:pt idx="918">
                  <c:v>40156</c:v>
                </c:pt>
                <c:pt idx="919">
                  <c:v>40157</c:v>
                </c:pt>
                <c:pt idx="920">
                  <c:v>40158</c:v>
                </c:pt>
                <c:pt idx="921">
                  <c:v>40161</c:v>
                </c:pt>
                <c:pt idx="922">
                  <c:v>40162</c:v>
                </c:pt>
                <c:pt idx="923">
                  <c:v>40163</c:v>
                </c:pt>
                <c:pt idx="924">
                  <c:v>40164</c:v>
                </c:pt>
                <c:pt idx="925">
                  <c:v>40165</c:v>
                </c:pt>
                <c:pt idx="926">
                  <c:v>40168</c:v>
                </c:pt>
                <c:pt idx="927">
                  <c:v>40169</c:v>
                </c:pt>
                <c:pt idx="928">
                  <c:v>40170</c:v>
                </c:pt>
                <c:pt idx="929">
                  <c:v>40171</c:v>
                </c:pt>
                <c:pt idx="930">
                  <c:v>40175</c:v>
                </c:pt>
                <c:pt idx="931">
                  <c:v>40176</c:v>
                </c:pt>
                <c:pt idx="932">
                  <c:v>40177</c:v>
                </c:pt>
                <c:pt idx="933">
                  <c:v>40178</c:v>
                </c:pt>
                <c:pt idx="934">
                  <c:v>40182</c:v>
                </c:pt>
                <c:pt idx="935">
                  <c:v>40183</c:v>
                </c:pt>
                <c:pt idx="936">
                  <c:v>40184</c:v>
                </c:pt>
                <c:pt idx="937">
                  <c:v>40185</c:v>
                </c:pt>
                <c:pt idx="938">
                  <c:v>40186</c:v>
                </c:pt>
                <c:pt idx="939">
                  <c:v>40189</c:v>
                </c:pt>
                <c:pt idx="940">
                  <c:v>40190</c:v>
                </c:pt>
                <c:pt idx="941">
                  <c:v>40191</c:v>
                </c:pt>
                <c:pt idx="942">
                  <c:v>40192</c:v>
                </c:pt>
                <c:pt idx="943">
                  <c:v>40193</c:v>
                </c:pt>
                <c:pt idx="944">
                  <c:v>40196</c:v>
                </c:pt>
                <c:pt idx="945">
                  <c:v>40197</c:v>
                </c:pt>
                <c:pt idx="946">
                  <c:v>40198</c:v>
                </c:pt>
                <c:pt idx="947">
                  <c:v>40199</c:v>
                </c:pt>
                <c:pt idx="948">
                  <c:v>40200</c:v>
                </c:pt>
                <c:pt idx="949">
                  <c:v>40203</c:v>
                </c:pt>
                <c:pt idx="950">
                  <c:v>40204</c:v>
                </c:pt>
                <c:pt idx="951">
                  <c:v>40205</c:v>
                </c:pt>
                <c:pt idx="952">
                  <c:v>40206</c:v>
                </c:pt>
                <c:pt idx="953">
                  <c:v>40207</c:v>
                </c:pt>
                <c:pt idx="954">
                  <c:v>40210</c:v>
                </c:pt>
                <c:pt idx="955">
                  <c:v>40211</c:v>
                </c:pt>
                <c:pt idx="956">
                  <c:v>40212</c:v>
                </c:pt>
                <c:pt idx="957">
                  <c:v>40213</c:v>
                </c:pt>
                <c:pt idx="958">
                  <c:v>40214</c:v>
                </c:pt>
                <c:pt idx="959">
                  <c:v>40217</c:v>
                </c:pt>
                <c:pt idx="960">
                  <c:v>40218</c:v>
                </c:pt>
                <c:pt idx="961">
                  <c:v>40219</c:v>
                </c:pt>
                <c:pt idx="962">
                  <c:v>40220</c:v>
                </c:pt>
                <c:pt idx="963">
                  <c:v>40221</c:v>
                </c:pt>
                <c:pt idx="964">
                  <c:v>40224</c:v>
                </c:pt>
                <c:pt idx="965">
                  <c:v>40225</c:v>
                </c:pt>
                <c:pt idx="966">
                  <c:v>40226</c:v>
                </c:pt>
                <c:pt idx="967">
                  <c:v>40227</c:v>
                </c:pt>
                <c:pt idx="968">
                  <c:v>40228</c:v>
                </c:pt>
                <c:pt idx="969">
                  <c:v>40231</c:v>
                </c:pt>
                <c:pt idx="970">
                  <c:v>40232</c:v>
                </c:pt>
                <c:pt idx="971">
                  <c:v>40233</c:v>
                </c:pt>
                <c:pt idx="972">
                  <c:v>40234</c:v>
                </c:pt>
                <c:pt idx="973">
                  <c:v>40235</c:v>
                </c:pt>
                <c:pt idx="974">
                  <c:v>40238</c:v>
                </c:pt>
                <c:pt idx="975">
                  <c:v>40239</c:v>
                </c:pt>
                <c:pt idx="976">
                  <c:v>40240</c:v>
                </c:pt>
                <c:pt idx="977">
                  <c:v>40241</c:v>
                </c:pt>
                <c:pt idx="978">
                  <c:v>40242</c:v>
                </c:pt>
                <c:pt idx="979">
                  <c:v>40245</c:v>
                </c:pt>
                <c:pt idx="980">
                  <c:v>40246</c:v>
                </c:pt>
                <c:pt idx="981">
                  <c:v>40247</c:v>
                </c:pt>
                <c:pt idx="982">
                  <c:v>40248</c:v>
                </c:pt>
                <c:pt idx="983">
                  <c:v>40249</c:v>
                </c:pt>
                <c:pt idx="984">
                  <c:v>40252</c:v>
                </c:pt>
                <c:pt idx="985">
                  <c:v>40253</c:v>
                </c:pt>
                <c:pt idx="986">
                  <c:v>40254</c:v>
                </c:pt>
                <c:pt idx="987">
                  <c:v>40255</c:v>
                </c:pt>
                <c:pt idx="988">
                  <c:v>40256</c:v>
                </c:pt>
                <c:pt idx="989">
                  <c:v>40259</c:v>
                </c:pt>
                <c:pt idx="990">
                  <c:v>40260</c:v>
                </c:pt>
                <c:pt idx="991">
                  <c:v>40261</c:v>
                </c:pt>
                <c:pt idx="992">
                  <c:v>40262</c:v>
                </c:pt>
                <c:pt idx="993">
                  <c:v>40263</c:v>
                </c:pt>
                <c:pt idx="994">
                  <c:v>40266</c:v>
                </c:pt>
                <c:pt idx="995">
                  <c:v>40267</c:v>
                </c:pt>
                <c:pt idx="996">
                  <c:v>40268</c:v>
                </c:pt>
                <c:pt idx="997">
                  <c:v>40269</c:v>
                </c:pt>
                <c:pt idx="998">
                  <c:v>40270</c:v>
                </c:pt>
                <c:pt idx="999">
                  <c:v>40273</c:v>
                </c:pt>
                <c:pt idx="1000">
                  <c:v>40274</c:v>
                </c:pt>
                <c:pt idx="1001">
                  <c:v>40275</c:v>
                </c:pt>
                <c:pt idx="1002">
                  <c:v>40276</c:v>
                </c:pt>
                <c:pt idx="1003">
                  <c:v>40277</c:v>
                </c:pt>
                <c:pt idx="1004">
                  <c:v>40280</c:v>
                </c:pt>
                <c:pt idx="1005">
                  <c:v>40281</c:v>
                </c:pt>
                <c:pt idx="1006">
                  <c:v>40282</c:v>
                </c:pt>
                <c:pt idx="1007">
                  <c:v>40283</c:v>
                </c:pt>
                <c:pt idx="1008">
                  <c:v>40284</c:v>
                </c:pt>
                <c:pt idx="1009">
                  <c:v>40287</c:v>
                </c:pt>
                <c:pt idx="1010">
                  <c:v>40288</c:v>
                </c:pt>
                <c:pt idx="1011">
                  <c:v>40289</c:v>
                </c:pt>
                <c:pt idx="1012">
                  <c:v>40290</c:v>
                </c:pt>
                <c:pt idx="1013">
                  <c:v>40291</c:v>
                </c:pt>
                <c:pt idx="1014">
                  <c:v>40294</c:v>
                </c:pt>
                <c:pt idx="1015">
                  <c:v>40295</c:v>
                </c:pt>
                <c:pt idx="1016">
                  <c:v>40296</c:v>
                </c:pt>
                <c:pt idx="1017">
                  <c:v>40297</c:v>
                </c:pt>
                <c:pt idx="1018">
                  <c:v>40298</c:v>
                </c:pt>
                <c:pt idx="1019">
                  <c:v>40301</c:v>
                </c:pt>
                <c:pt idx="1020">
                  <c:v>40302</c:v>
                </c:pt>
                <c:pt idx="1021">
                  <c:v>40303</c:v>
                </c:pt>
                <c:pt idx="1022">
                  <c:v>40304</c:v>
                </c:pt>
                <c:pt idx="1023">
                  <c:v>40305</c:v>
                </c:pt>
                <c:pt idx="1024">
                  <c:v>40308</c:v>
                </c:pt>
                <c:pt idx="1025">
                  <c:v>40309</c:v>
                </c:pt>
                <c:pt idx="1026">
                  <c:v>40310</c:v>
                </c:pt>
                <c:pt idx="1027">
                  <c:v>40311</c:v>
                </c:pt>
                <c:pt idx="1028">
                  <c:v>40312</c:v>
                </c:pt>
                <c:pt idx="1029">
                  <c:v>40315</c:v>
                </c:pt>
                <c:pt idx="1030">
                  <c:v>40316</c:v>
                </c:pt>
                <c:pt idx="1031">
                  <c:v>40317</c:v>
                </c:pt>
                <c:pt idx="1032">
                  <c:v>40318</c:v>
                </c:pt>
                <c:pt idx="1033">
                  <c:v>40319</c:v>
                </c:pt>
                <c:pt idx="1034">
                  <c:v>40322</c:v>
                </c:pt>
                <c:pt idx="1035">
                  <c:v>40323</c:v>
                </c:pt>
                <c:pt idx="1036">
                  <c:v>40324</c:v>
                </c:pt>
                <c:pt idx="1037">
                  <c:v>40325</c:v>
                </c:pt>
                <c:pt idx="1038">
                  <c:v>40326</c:v>
                </c:pt>
                <c:pt idx="1039">
                  <c:v>40329</c:v>
                </c:pt>
                <c:pt idx="1040">
                  <c:v>40330</c:v>
                </c:pt>
                <c:pt idx="1041">
                  <c:v>40331</c:v>
                </c:pt>
                <c:pt idx="1042">
                  <c:v>40332</c:v>
                </c:pt>
                <c:pt idx="1043">
                  <c:v>40333</c:v>
                </c:pt>
                <c:pt idx="1044">
                  <c:v>40336</c:v>
                </c:pt>
                <c:pt idx="1045">
                  <c:v>40337</c:v>
                </c:pt>
                <c:pt idx="1046">
                  <c:v>40338</c:v>
                </c:pt>
                <c:pt idx="1047">
                  <c:v>40339</c:v>
                </c:pt>
                <c:pt idx="1048">
                  <c:v>40340</c:v>
                </c:pt>
                <c:pt idx="1049">
                  <c:v>40343</c:v>
                </c:pt>
                <c:pt idx="1050">
                  <c:v>40344</c:v>
                </c:pt>
                <c:pt idx="1051">
                  <c:v>40345</c:v>
                </c:pt>
                <c:pt idx="1052">
                  <c:v>40346</c:v>
                </c:pt>
                <c:pt idx="1053">
                  <c:v>40347</c:v>
                </c:pt>
                <c:pt idx="1054">
                  <c:v>40350</c:v>
                </c:pt>
                <c:pt idx="1055">
                  <c:v>40351</c:v>
                </c:pt>
                <c:pt idx="1056">
                  <c:v>40352</c:v>
                </c:pt>
                <c:pt idx="1057">
                  <c:v>40353</c:v>
                </c:pt>
                <c:pt idx="1058">
                  <c:v>40354</c:v>
                </c:pt>
                <c:pt idx="1059">
                  <c:v>40357</c:v>
                </c:pt>
                <c:pt idx="1060">
                  <c:v>40358</c:v>
                </c:pt>
                <c:pt idx="1061">
                  <c:v>40359</c:v>
                </c:pt>
                <c:pt idx="1062">
                  <c:v>40360</c:v>
                </c:pt>
                <c:pt idx="1063">
                  <c:v>40361</c:v>
                </c:pt>
                <c:pt idx="1064">
                  <c:v>40364</c:v>
                </c:pt>
                <c:pt idx="1065">
                  <c:v>40365</c:v>
                </c:pt>
                <c:pt idx="1066">
                  <c:v>40366</c:v>
                </c:pt>
                <c:pt idx="1067">
                  <c:v>40367</c:v>
                </c:pt>
                <c:pt idx="1068">
                  <c:v>40368</c:v>
                </c:pt>
                <c:pt idx="1069">
                  <c:v>40371</c:v>
                </c:pt>
                <c:pt idx="1070">
                  <c:v>40372</c:v>
                </c:pt>
                <c:pt idx="1071">
                  <c:v>40373</c:v>
                </c:pt>
                <c:pt idx="1072">
                  <c:v>40374</c:v>
                </c:pt>
                <c:pt idx="1073">
                  <c:v>40375</c:v>
                </c:pt>
                <c:pt idx="1074">
                  <c:v>40378</c:v>
                </c:pt>
                <c:pt idx="1075">
                  <c:v>40379</c:v>
                </c:pt>
                <c:pt idx="1076">
                  <c:v>40380</c:v>
                </c:pt>
                <c:pt idx="1077">
                  <c:v>40381</c:v>
                </c:pt>
                <c:pt idx="1078">
                  <c:v>40382</c:v>
                </c:pt>
                <c:pt idx="1079">
                  <c:v>40385</c:v>
                </c:pt>
                <c:pt idx="1080">
                  <c:v>40386</c:v>
                </c:pt>
                <c:pt idx="1081">
                  <c:v>40387</c:v>
                </c:pt>
                <c:pt idx="1082">
                  <c:v>40388</c:v>
                </c:pt>
                <c:pt idx="1083">
                  <c:v>40389</c:v>
                </c:pt>
                <c:pt idx="1084">
                  <c:v>40392</c:v>
                </c:pt>
                <c:pt idx="1085">
                  <c:v>40393</c:v>
                </c:pt>
                <c:pt idx="1086">
                  <c:v>40394</c:v>
                </c:pt>
                <c:pt idx="1087">
                  <c:v>40395</c:v>
                </c:pt>
                <c:pt idx="1088">
                  <c:v>40396</c:v>
                </c:pt>
                <c:pt idx="1089">
                  <c:v>40399</c:v>
                </c:pt>
                <c:pt idx="1090">
                  <c:v>40400</c:v>
                </c:pt>
                <c:pt idx="1091">
                  <c:v>40401</c:v>
                </c:pt>
                <c:pt idx="1092">
                  <c:v>40402</c:v>
                </c:pt>
                <c:pt idx="1093">
                  <c:v>40403</c:v>
                </c:pt>
                <c:pt idx="1094">
                  <c:v>40406</c:v>
                </c:pt>
                <c:pt idx="1095">
                  <c:v>40407</c:v>
                </c:pt>
                <c:pt idx="1096">
                  <c:v>40408</c:v>
                </c:pt>
                <c:pt idx="1097">
                  <c:v>40409</c:v>
                </c:pt>
                <c:pt idx="1098">
                  <c:v>40410</c:v>
                </c:pt>
                <c:pt idx="1099">
                  <c:v>40413</c:v>
                </c:pt>
                <c:pt idx="1100">
                  <c:v>40414</c:v>
                </c:pt>
                <c:pt idx="1101">
                  <c:v>40415</c:v>
                </c:pt>
                <c:pt idx="1102">
                  <c:v>40416</c:v>
                </c:pt>
                <c:pt idx="1103">
                  <c:v>40417</c:v>
                </c:pt>
                <c:pt idx="1104">
                  <c:v>40420</c:v>
                </c:pt>
                <c:pt idx="1105">
                  <c:v>40421</c:v>
                </c:pt>
                <c:pt idx="1106">
                  <c:v>40422</c:v>
                </c:pt>
                <c:pt idx="1107">
                  <c:v>40423</c:v>
                </c:pt>
                <c:pt idx="1108">
                  <c:v>40424</c:v>
                </c:pt>
                <c:pt idx="1109">
                  <c:v>40427</c:v>
                </c:pt>
                <c:pt idx="1110">
                  <c:v>40428</c:v>
                </c:pt>
                <c:pt idx="1111">
                  <c:v>40429</c:v>
                </c:pt>
                <c:pt idx="1112">
                  <c:v>40430</c:v>
                </c:pt>
                <c:pt idx="1113">
                  <c:v>40431</c:v>
                </c:pt>
                <c:pt idx="1114">
                  <c:v>40434</c:v>
                </c:pt>
                <c:pt idx="1115">
                  <c:v>40435</c:v>
                </c:pt>
                <c:pt idx="1116">
                  <c:v>40436</c:v>
                </c:pt>
                <c:pt idx="1117">
                  <c:v>40437</c:v>
                </c:pt>
                <c:pt idx="1118">
                  <c:v>40438</c:v>
                </c:pt>
                <c:pt idx="1119">
                  <c:v>40441</c:v>
                </c:pt>
                <c:pt idx="1120">
                  <c:v>40442</c:v>
                </c:pt>
                <c:pt idx="1121">
                  <c:v>40443</c:v>
                </c:pt>
                <c:pt idx="1122">
                  <c:v>40444</c:v>
                </c:pt>
                <c:pt idx="1123">
                  <c:v>40445</c:v>
                </c:pt>
                <c:pt idx="1124">
                  <c:v>40448</c:v>
                </c:pt>
                <c:pt idx="1125">
                  <c:v>40449</c:v>
                </c:pt>
                <c:pt idx="1126">
                  <c:v>40450</c:v>
                </c:pt>
                <c:pt idx="1127">
                  <c:v>40451</c:v>
                </c:pt>
                <c:pt idx="1128">
                  <c:v>40452</c:v>
                </c:pt>
                <c:pt idx="1129">
                  <c:v>40455</c:v>
                </c:pt>
                <c:pt idx="1130">
                  <c:v>40456</c:v>
                </c:pt>
                <c:pt idx="1131">
                  <c:v>40457</c:v>
                </c:pt>
                <c:pt idx="1132">
                  <c:v>40458</c:v>
                </c:pt>
                <c:pt idx="1133">
                  <c:v>40459</c:v>
                </c:pt>
                <c:pt idx="1134">
                  <c:v>40462</c:v>
                </c:pt>
                <c:pt idx="1135">
                  <c:v>40463</c:v>
                </c:pt>
                <c:pt idx="1136">
                  <c:v>40464</c:v>
                </c:pt>
                <c:pt idx="1137">
                  <c:v>40465</c:v>
                </c:pt>
                <c:pt idx="1138">
                  <c:v>40466</c:v>
                </c:pt>
                <c:pt idx="1139">
                  <c:v>40469</c:v>
                </c:pt>
                <c:pt idx="1140">
                  <c:v>40470</c:v>
                </c:pt>
                <c:pt idx="1141">
                  <c:v>40471</c:v>
                </c:pt>
                <c:pt idx="1142">
                  <c:v>40472</c:v>
                </c:pt>
                <c:pt idx="1143">
                  <c:v>40473</c:v>
                </c:pt>
                <c:pt idx="1144">
                  <c:v>40476</c:v>
                </c:pt>
                <c:pt idx="1145">
                  <c:v>40477</c:v>
                </c:pt>
                <c:pt idx="1146">
                  <c:v>40478</c:v>
                </c:pt>
                <c:pt idx="1147">
                  <c:v>40479</c:v>
                </c:pt>
                <c:pt idx="1148">
                  <c:v>40480</c:v>
                </c:pt>
                <c:pt idx="1149">
                  <c:v>40483</c:v>
                </c:pt>
                <c:pt idx="1150">
                  <c:v>40484</c:v>
                </c:pt>
                <c:pt idx="1151">
                  <c:v>40485</c:v>
                </c:pt>
                <c:pt idx="1152">
                  <c:v>40486</c:v>
                </c:pt>
                <c:pt idx="1153">
                  <c:v>40487</c:v>
                </c:pt>
                <c:pt idx="1154">
                  <c:v>40490</c:v>
                </c:pt>
                <c:pt idx="1155">
                  <c:v>40491</c:v>
                </c:pt>
                <c:pt idx="1156">
                  <c:v>40492</c:v>
                </c:pt>
                <c:pt idx="1157">
                  <c:v>40493</c:v>
                </c:pt>
                <c:pt idx="1158">
                  <c:v>40494</c:v>
                </c:pt>
                <c:pt idx="1159">
                  <c:v>40497</c:v>
                </c:pt>
                <c:pt idx="1160">
                  <c:v>40498</c:v>
                </c:pt>
                <c:pt idx="1161">
                  <c:v>40499</c:v>
                </c:pt>
                <c:pt idx="1162">
                  <c:v>40500</c:v>
                </c:pt>
                <c:pt idx="1163">
                  <c:v>40501</c:v>
                </c:pt>
                <c:pt idx="1164">
                  <c:v>40504</c:v>
                </c:pt>
                <c:pt idx="1165">
                  <c:v>40505</c:v>
                </c:pt>
                <c:pt idx="1166">
                  <c:v>40506</c:v>
                </c:pt>
                <c:pt idx="1167">
                  <c:v>40507</c:v>
                </c:pt>
                <c:pt idx="1168">
                  <c:v>40508</c:v>
                </c:pt>
                <c:pt idx="1169">
                  <c:v>40511</c:v>
                </c:pt>
                <c:pt idx="1170">
                  <c:v>40512</c:v>
                </c:pt>
                <c:pt idx="1171">
                  <c:v>40513</c:v>
                </c:pt>
                <c:pt idx="1172">
                  <c:v>40514</c:v>
                </c:pt>
                <c:pt idx="1173">
                  <c:v>40515</c:v>
                </c:pt>
                <c:pt idx="1174">
                  <c:v>40518</c:v>
                </c:pt>
                <c:pt idx="1175">
                  <c:v>40519</c:v>
                </c:pt>
                <c:pt idx="1176">
                  <c:v>40520</c:v>
                </c:pt>
                <c:pt idx="1177">
                  <c:v>40521</c:v>
                </c:pt>
                <c:pt idx="1178">
                  <c:v>40522</c:v>
                </c:pt>
                <c:pt idx="1179">
                  <c:v>40525</c:v>
                </c:pt>
                <c:pt idx="1180">
                  <c:v>40526</c:v>
                </c:pt>
                <c:pt idx="1181">
                  <c:v>40527</c:v>
                </c:pt>
                <c:pt idx="1182">
                  <c:v>40528</c:v>
                </c:pt>
                <c:pt idx="1183">
                  <c:v>40529</c:v>
                </c:pt>
                <c:pt idx="1184">
                  <c:v>40532</c:v>
                </c:pt>
                <c:pt idx="1185">
                  <c:v>40533</c:v>
                </c:pt>
                <c:pt idx="1186">
                  <c:v>40534</c:v>
                </c:pt>
                <c:pt idx="1187">
                  <c:v>40535</c:v>
                </c:pt>
                <c:pt idx="1188">
                  <c:v>40536</c:v>
                </c:pt>
                <c:pt idx="1189">
                  <c:v>40539</c:v>
                </c:pt>
                <c:pt idx="1190">
                  <c:v>40540</c:v>
                </c:pt>
                <c:pt idx="1191">
                  <c:v>40541</c:v>
                </c:pt>
                <c:pt idx="1192">
                  <c:v>40542</c:v>
                </c:pt>
                <c:pt idx="1193">
                  <c:v>40543</c:v>
                </c:pt>
                <c:pt idx="1194">
                  <c:v>40546</c:v>
                </c:pt>
                <c:pt idx="1195">
                  <c:v>40547</c:v>
                </c:pt>
                <c:pt idx="1196">
                  <c:v>40548</c:v>
                </c:pt>
                <c:pt idx="1197">
                  <c:v>40549</c:v>
                </c:pt>
                <c:pt idx="1198">
                  <c:v>40550</c:v>
                </c:pt>
                <c:pt idx="1199">
                  <c:v>40553</c:v>
                </c:pt>
                <c:pt idx="1200">
                  <c:v>40554</c:v>
                </c:pt>
                <c:pt idx="1201">
                  <c:v>40555</c:v>
                </c:pt>
                <c:pt idx="1202">
                  <c:v>40556</c:v>
                </c:pt>
                <c:pt idx="1203">
                  <c:v>40557</c:v>
                </c:pt>
                <c:pt idx="1204">
                  <c:v>40560</c:v>
                </c:pt>
                <c:pt idx="1205">
                  <c:v>40561</c:v>
                </c:pt>
                <c:pt idx="1206">
                  <c:v>40562</c:v>
                </c:pt>
                <c:pt idx="1207">
                  <c:v>40563</c:v>
                </c:pt>
                <c:pt idx="1208">
                  <c:v>40564</c:v>
                </c:pt>
                <c:pt idx="1209">
                  <c:v>40567</c:v>
                </c:pt>
                <c:pt idx="1210">
                  <c:v>40568</c:v>
                </c:pt>
                <c:pt idx="1211">
                  <c:v>40569</c:v>
                </c:pt>
                <c:pt idx="1212">
                  <c:v>40570</c:v>
                </c:pt>
                <c:pt idx="1213">
                  <c:v>40571</c:v>
                </c:pt>
                <c:pt idx="1214">
                  <c:v>40574</c:v>
                </c:pt>
                <c:pt idx="1215">
                  <c:v>40575</c:v>
                </c:pt>
                <c:pt idx="1216">
                  <c:v>40576</c:v>
                </c:pt>
                <c:pt idx="1217">
                  <c:v>40577</c:v>
                </c:pt>
                <c:pt idx="1218">
                  <c:v>40578</c:v>
                </c:pt>
                <c:pt idx="1219">
                  <c:v>40581</c:v>
                </c:pt>
                <c:pt idx="1220">
                  <c:v>40582</c:v>
                </c:pt>
                <c:pt idx="1221">
                  <c:v>40583</c:v>
                </c:pt>
                <c:pt idx="1222">
                  <c:v>40584</c:v>
                </c:pt>
                <c:pt idx="1223">
                  <c:v>40585</c:v>
                </c:pt>
                <c:pt idx="1224">
                  <c:v>40588</c:v>
                </c:pt>
                <c:pt idx="1225">
                  <c:v>40589</c:v>
                </c:pt>
                <c:pt idx="1226">
                  <c:v>40590</c:v>
                </c:pt>
                <c:pt idx="1227">
                  <c:v>40591</c:v>
                </c:pt>
                <c:pt idx="1228">
                  <c:v>40592</c:v>
                </c:pt>
                <c:pt idx="1229">
                  <c:v>40595</c:v>
                </c:pt>
                <c:pt idx="1230">
                  <c:v>40596</c:v>
                </c:pt>
                <c:pt idx="1231">
                  <c:v>40597</c:v>
                </c:pt>
                <c:pt idx="1232">
                  <c:v>40598</c:v>
                </c:pt>
                <c:pt idx="1233">
                  <c:v>40599</c:v>
                </c:pt>
                <c:pt idx="1234">
                  <c:v>40602</c:v>
                </c:pt>
                <c:pt idx="1235">
                  <c:v>40603</c:v>
                </c:pt>
                <c:pt idx="1236">
                  <c:v>40604</c:v>
                </c:pt>
                <c:pt idx="1237">
                  <c:v>40605</c:v>
                </c:pt>
                <c:pt idx="1238">
                  <c:v>40606</c:v>
                </c:pt>
                <c:pt idx="1239">
                  <c:v>40609</c:v>
                </c:pt>
                <c:pt idx="1240">
                  <c:v>40610</c:v>
                </c:pt>
                <c:pt idx="1241">
                  <c:v>40611</c:v>
                </c:pt>
                <c:pt idx="1242">
                  <c:v>40612</c:v>
                </c:pt>
                <c:pt idx="1243">
                  <c:v>40613</c:v>
                </c:pt>
                <c:pt idx="1244">
                  <c:v>40616</c:v>
                </c:pt>
                <c:pt idx="1245">
                  <c:v>40617</c:v>
                </c:pt>
                <c:pt idx="1246">
                  <c:v>40618</c:v>
                </c:pt>
                <c:pt idx="1247">
                  <c:v>40619</c:v>
                </c:pt>
                <c:pt idx="1248">
                  <c:v>40620</c:v>
                </c:pt>
                <c:pt idx="1249">
                  <c:v>40623</c:v>
                </c:pt>
                <c:pt idx="1250">
                  <c:v>40624</c:v>
                </c:pt>
                <c:pt idx="1251">
                  <c:v>40625</c:v>
                </c:pt>
                <c:pt idx="1252">
                  <c:v>40626</c:v>
                </c:pt>
                <c:pt idx="1253">
                  <c:v>40627</c:v>
                </c:pt>
                <c:pt idx="1254">
                  <c:v>40630</c:v>
                </c:pt>
                <c:pt idx="1255">
                  <c:v>40631</c:v>
                </c:pt>
                <c:pt idx="1256">
                  <c:v>40632</c:v>
                </c:pt>
                <c:pt idx="1257">
                  <c:v>40633</c:v>
                </c:pt>
                <c:pt idx="1258">
                  <c:v>40634</c:v>
                </c:pt>
                <c:pt idx="1259">
                  <c:v>40637</c:v>
                </c:pt>
                <c:pt idx="1260">
                  <c:v>40638</c:v>
                </c:pt>
                <c:pt idx="1261">
                  <c:v>40639</c:v>
                </c:pt>
                <c:pt idx="1262">
                  <c:v>40640</c:v>
                </c:pt>
                <c:pt idx="1263">
                  <c:v>40641</c:v>
                </c:pt>
                <c:pt idx="1264">
                  <c:v>40644</c:v>
                </c:pt>
                <c:pt idx="1265">
                  <c:v>40645</c:v>
                </c:pt>
                <c:pt idx="1266">
                  <c:v>40646</c:v>
                </c:pt>
                <c:pt idx="1267">
                  <c:v>40647</c:v>
                </c:pt>
                <c:pt idx="1268">
                  <c:v>40648</c:v>
                </c:pt>
                <c:pt idx="1269">
                  <c:v>40651</c:v>
                </c:pt>
                <c:pt idx="1270">
                  <c:v>40652</c:v>
                </c:pt>
                <c:pt idx="1271">
                  <c:v>40653</c:v>
                </c:pt>
                <c:pt idx="1272">
                  <c:v>40654</c:v>
                </c:pt>
                <c:pt idx="1273">
                  <c:v>40658</c:v>
                </c:pt>
                <c:pt idx="1274">
                  <c:v>40659</c:v>
                </c:pt>
                <c:pt idx="1275">
                  <c:v>40660</c:v>
                </c:pt>
                <c:pt idx="1276">
                  <c:v>40661</c:v>
                </c:pt>
                <c:pt idx="1277">
                  <c:v>40662</c:v>
                </c:pt>
                <c:pt idx="1278">
                  <c:v>40665</c:v>
                </c:pt>
                <c:pt idx="1279">
                  <c:v>40666</c:v>
                </c:pt>
                <c:pt idx="1280">
                  <c:v>40667</c:v>
                </c:pt>
                <c:pt idx="1281">
                  <c:v>40668</c:v>
                </c:pt>
                <c:pt idx="1282">
                  <c:v>40669</c:v>
                </c:pt>
                <c:pt idx="1283">
                  <c:v>40672</c:v>
                </c:pt>
                <c:pt idx="1284">
                  <c:v>40673</c:v>
                </c:pt>
                <c:pt idx="1285">
                  <c:v>40674</c:v>
                </c:pt>
                <c:pt idx="1286">
                  <c:v>40675</c:v>
                </c:pt>
                <c:pt idx="1287">
                  <c:v>40676</c:v>
                </c:pt>
                <c:pt idx="1288">
                  <c:v>40679</c:v>
                </c:pt>
                <c:pt idx="1289">
                  <c:v>40680</c:v>
                </c:pt>
                <c:pt idx="1290">
                  <c:v>40681</c:v>
                </c:pt>
                <c:pt idx="1291">
                  <c:v>40682</c:v>
                </c:pt>
                <c:pt idx="1292">
                  <c:v>40683</c:v>
                </c:pt>
                <c:pt idx="1293">
                  <c:v>40686</c:v>
                </c:pt>
                <c:pt idx="1294">
                  <c:v>40687</c:v>
                </c:pt>
                <c:pt idx="1295">
                  <c:v>40688</c:v>
                </c:pt>
                <c:pt idx="1296">
                  <c:v>40689</c:v>
                </c:pt>
                <c:pt idx="1297">
                  <c:v>40690</c:v>
                </c:pt>
                <c:pt idx="1298">
                  <c:v>40693</c:v>
                </c:pt>
                <c:pt idx="1299">
                  <c:v>40694</c:v>
                </c:pt>
                <c:pt idx="1300">
                  <c:v>40695</c:v>
                </c:pt>
                <c:pt idx="1301">
                  <c:v>40696</c:v>
                </c:pt>
                <c:pt idx="1302">
                  <c:v>40697</c:v>
                </c:pt>
                <c:pt idx="1303">
                  <c:v>40700</c:v>
                </c:pt>
                <c:pt idx="1304">
                  <c:v>40701</c:v>
                </c:pt>
                <c:pt idx="1305">
                  <c:v>40702</c:v>
                </c:pt>
                <c:pt idx="1306">
                  <c:v>40703</c:v>
                </c:pt>
                <c:pt idx="1307">
                  <c:v>40704</c:v>
                </c:pt>
                <c:pt idx="1308">
                  <c:v>40707</c:v>
                </c:pt>
                <c:pt idx="1309">
                  <c:v>40708</c:v>
                </c:pt>
                <c:pt idx="1310">
                  <c:v>40709</c:v>
                </c:pt>
                <c:pt idx="1311">
                  <c:v>40710</c:v>
                </c:pt>
                <c:pt idx="1312">
                  <c:v>40711</c:v>
                </c:pt>
                <c:pt idx="1313">
                  <c:v>40714</c:v>
                </c:pt>
                <c:pt idx="1314">
                  <c:v>40715</c:v>
                </c:pt>
                <c:pt idx="1315">
                  <c:v>40716</c:v>
                </c:pt>
                <c:pt idx="1316">
                  <c:v>40717</c:v>
                </c:pt>
                <c:pt idx="1317">
                  <c:v>40718</c:v>
                </c:pt>
                <c:pt idx="1318">
                  <c:v>40721</c:v>
                </c:pt>
                <c:pt idx="1319">
                  <c:v>40722</c:v>
                </c:pt>
                <c:pt idx="1320">
                  <c:v>40723</c:v>
                </c:pt>
                <c:pt idx="1321">
                  <c:v>40724</c:v>
                </c:pt>
                <c:pt idx="1322">
                  <c:v>40725</c:v>
                </c:pt>
                <c:pt idx="1323">
                  <c:v>40728</c:v>
                </c:pt>
                <c:pt idx="1324">
                  <c:v>40729</c:v>
                </c:pt>
                <c:pt idx="1325">
                  <c:v>40730</c:v>
                </c:pt>
                <c:pt idx="1326">
                  <c:v>40731</c:v>
                </c:pt>
                <c:pt idx="1327">
                  <c:v>40732</c:v>
                </c:pt>
                <c:pt idx="1328">
                  <c:v>40735</c:v>
                </c:pt>
                <c:pt idx="1329">
                  <c:v>40736</c:v>
                </c:pt>
                <c:pt idx="1330">
                  <c:v>40737</c:v>
                </c:pt>
                <c:pt idx="1331">
                  <c:v>40738</c:v>
                </c:pt>
                <c:pt idx="1332">
                  <c:v>40739</c:v>
                </c:pt>
                <c:pt idx="1333">
                  <c:v>40742</c:v>
                </c:pt>
                <c:pt idx="1334">
                  <c:v>40743</c:v>
                </c:pt>
                <c:pt idx="1335">
                  <c:v>40744</c:v>
                </c:pt>
                <c:pt idx="1336">
                  <c:v>40745</c:v>
                </c:pt>
                <c:pt idx="1337">
                  <c:v>40746</c:v>
                </c:pt>
                <c:pt idx="1338">
                  <c:v>40749</c:v>
                </c:pt>
                <c:pt idx="1339">
                  <c:v>40750</c:v>
                </c:pt>
                <c:pt idx="1340">
                  <c:v>40751</c:v>
                </c:pt>
                <c:pt idx="1341">
                  <c:v>40752</c:v>
                </c:pt>
                <c:pt idx="1342">
                  <c:v>40753</c:v>
                </c:pt>
                <c:pt idx="1343">
                  <c:v>40756</c:v>
                </c:pt>
                <c:pt idx="1344">
                  <c:v>40757</c:v>
                </c:pt>
                <c:pt idx="1345">
                  <c:v>40758</c:v>
                </c:pt>
                <c:pt idx="1346">
                  <c:v>40759</c:v>
                </c:pt>
                <c:pt idx="1347">
                  <c:v>40760</c:v>
                </c:pt>
                <c:pt idx="1348">
                  <c:v>40763</c:v>
                </c:pt>
                <c:pt idx="1349">
                  <c:v>40764</c:v>
                </c:pt>
                <c:pt idx="1350">
                  <c:v>40765</c:v>
                </c:pt>
                <c:pt idx="1351">
                  <c:v>40766</c:v>
                </c:pt>
                <c:pt idx="1352">
                  <c:v>40767</c:v>
                </c:pt>
                <c:pt idx="1353">
                  <c:v>40770</c:v>
                </c:pt>
                <c:pt idx="1354">
                  <c:v>40771</c:v>
                </c:pt>
                <c:pt idx="1355">
                  <c:v>40772</c:v>
                </c:pt>
                <c:pt idx="1356">
                  <c:v>40773</c:v>
                </c:pt>
                <c:pt idx="1357">
                  <c:v>40774</c:v>
                </c:pt>
                <c:pt idx="1358">
                  <c:v>40777</c:v>
                </c:pt>
                <c:pt idx="1359">
                  <c:v>40778</c:v>
                </c:pt>
                <c:pt idx="1360">
                  <c:v>40779</c:v>
                </c:pt>
                <c:pt idx="1361">
                  <c:v>40780</c:v>
                </c:pt>
                <c:pt idx="1362">
                  <c:v>40781</c:v>
                </c:pt>
                <c:pt idx="1363">
                  <c:v>40784</c:v>
                </c:pt>
                <c:pt idx="1364">
                  <c:v>40785</c:v>
                </c:pt>
                <c:pt idx="1365">
                  <c:v>40786</c:v>
                </c:pt>
                <c:pt idx="1366">
                  <c:v>40787</c:v>
                </c:pt>
                <c:pt idx="1367">
                  <c:v>40788</c:v>
                </c:pt>
                <c:pt idx="1368">
                  <c:v>40791</c:v>
                </c:pt>
                <c:pt idx="1369">
                  <c:v>40792</c:v>
                </c:pt>
                <c:pt idx="1370">
                  <c:v>40793</c:v>
                </c:pt>
                <c:pt idx="1371">
                  <c:v>40794</c:v>
                </c:pt>
                <c:pt idx="1372">
                  <c:v>40795</c:v>
                </c:pt>
                <c:pt idx="1373">
                  <c:v>40798</c:v>
                </c:pt>
                <c:pt idx="1374">
                  <c:v>40799</c:v>
                </c:pt>
                <c:pt idx="1375">
                  <c:v>40800</c:v>
                </c:pt>
                <c:pt idx="1376">
                  <c:v>40801</c:v>
                </c:pt>
                <c:pt idx="1377">
                  <c:v>40802</c:v>
                </c:pt>
                <c:pt idx="1378">
                  <c:v>40805</c:v>
                </c:pt>
                <c:pt idx="1379">
                  <c:v>40806</c:v>
                </c:pt>
                <c:pt idx="1380">
                  <c:v>40807</c:v>
                </c:pt>
                <c:pt idx="1381">
                  <c:v>40808</c:v>
                </c:pt>
                <c:pt idx="1382">
                  <c:v>40809</c:v>
                </c:pt>
                <c:pt idx="1383">
                  <c:v>40812</c:v>
                </c:pt>
                <c:pt idx="1384">
                  <c:v>40813</c:v>
                </c:pt>
                <c:pt idx="1385">
                  <c:v>40814</c:v>
                </c:pt>
                <c:pt idx="1386">
                  <c:v>40815</c:v>
                </c:pt>
                <c:pt idx="1387">
                  <c:v>40816</c:v>
                </c:pt>
                <c:pt idx="1388">
                  <c:v>40819</c:v>
                </c:pt>
                <c:pt idx="1389">
                  <c:v>40820</c:v>
                </c:pt>
                <c:pt idx="1390">
                  <c:v>40821</c:v>
                </c:pt>
                <c:pt idx="1391">
                  <c:v>40822</c:v>
                </c:pt>
                <c:pt idx="1392">
                  <c:v>40823</c:v>
                </c:pt>
                <c:pt idx="1393">
                  <c:v>40826</c:v>
                </c:pt>
                <c:pt idx="1394">
                  <c:v>40827</c:v>
                </c:pt>
                <c:pt idx="1395">
                  <c:v>40828</c:v>
                </c:pt>
                <c:pt idx="1396">
                  <c:v>40829</c:v>
                </c:pt>
                <c:pt idx="1397">
                  <c:v>40830</c:v>
                </c:pt>
                <c:pt idx="1398">
                  <c:v>40833</c:v>
                </c:pt>
                <c:pt idx="1399">
                  <c:v>40834</c:v>
                </c:pt>
                <c:pt idx="1400">
                  <c:v>40835</c:v>
                </c:pt>
                <c:pt idx="1401">
                  <c:v>40836</c:v>
                </c:pt>
                <c:pt idx="1402">
                  <c:v>40837</c:v>
                </c:pt>
                <c:pt idx="1403">
                  <c:v>40840</c:v>
                </c:pt>
                <c:pt idx="1404">
                  <c:v>40841</c:v>
                </c:pt>
                <c:pt idx="1405">
                  <c:v>40842</c:v>
                </c:pt>
                <c:pt idx="1406">
                  <c:v>40843</c:v>
                </c:pt>
                <c:pt idx="1407">
                  <c:v>40844</c:v>
                </c:pt>
                <c:pt idx="1408">
                  <c:v>40847</c:v>
                </c:pt>
                <c:pt idx="1409">
                  <c:v>40848</c:v>
                </c:pt>
                <c:pt idx="1410">
                  <c:v>40849</c:v>
                </c:pt>
                <c:pt idx="1411">
                  <c:v>40850</c:v>
                </c:pt>
                <c:pt idx="1412">
                  <c:v>40851</c:v>
                </c:pt>
                <c:pt idx="1413">
                  <c:v>40854</c:v>
                </c:pt>
                <c:pt idx="1414">
                  <c:v>40855</c:v>
                </c:pt>
                <c:pt idx="1415">
                  <c:v>40856</c:v>
                </c:pt>
                <c:pt idx="1416">
                  <c:v>40857</c:v>
                </c:pt>
                <c:pt idx="1417">
                  <c:v>40858</c:v>
                </c:pt>
                <c:pt idx="1418">
                  <c:v>40861</c:v>
                </c:pt>
                <c:pt idx="1419">
                  <c:v>40862</c:v>
                </c:pt>
                <c:pt idx="1420">
                  <c:v>40863</c:v>
                </c:pt>
                <c:pt idx="1421">
                  <c:v>40864</c:v>
                </c:pt>
                <c:pt idx="1422">
                  <c:v>40865</c:v>
                </c:pt>
                <c:pt idx="1423">
                  <c:v>40868</c:v>
                </c:pt>
                <c:pt idx="1424">
                  <c:v>40869</c:v>
                </c:pt>
                <c:pt idx="1425">
                  <c:v>40870</c:v>
                </c:pt>
                <c:pt idx="1426">
                  <c:v>40871</c:v>
                </c:pt>
                <c:pt idx="1427">
                  <c:v>40872</c:v>
                </c:pt>
                <c:pt idx="1428">
                  <c:v>40875</c:v>
                </c:pt>
                <c:pt idx="1429">
                  <c:v>40876</c:v>
                </c:pt>
                <c:pt idx="1430">
                  <c:v>40877</c:v>
                </c:pt>
                <c:pt idx="1431">
                  <c:v>40878</c:v>
                </c:pt>
                <c:pt idx="1432">
                  <c:v>40879</c:v>
                </c:pt>
                <c:pt idx="1433">
                  <c:v>40882</c:v>
                </c:pt>
                <c:pt idx="1434">
                  <c:v>40883</c:v>
                </c:pt>
                <c:pt idx="1435">
                  <c:v>40884</c:v>
                </c:pt>
                <c:pt idx="1436">
                  <c:v>40885</c:v>
                </c:pt>
                <c:pt idx="1437">
                  <c:v>40886</c:v>
                </c:pt>
                <c:pt idx="1438">
                  <c:v>40889</c:v>
                </c:pt>
                <c:pt idx="1439">
                  <c:v>40890</c:v>
                </c:pt>
                <c:pt idx="1440">
                  <c:v>40891</c:v>
                </c:pt>
                <c:pt idx="1441">
                  <c:v>40892</c:v>
                </c:pt>
                <c:pt idx="1442">
                  <c:v>40893</c:v>
                </c:pt>
                <c:pt idx="1443">
                  <c:v>40896</c:v>
                </c:pt>
                <c:pt idx="1444">
                  <c:v>40897</c:v>
                </c:pt>
                <c:pt idx="1445">
                  <c:v>40898</c:v>
                </c:pt>
                <c:pt idx="1446">
                  <c:v>40899</c:v>
                </c:pt>
                <c:pt idx="1447">
                  <c:v>40900</c:v>
                </c:pt>
                <c:pt idx="1448">
                  <c:v>40904</c:v>
                </c:pt>
                <c:pt idx="1449">
                  <c:v>40905</c:v>
                </c:pt>
                <c:pt idx="1450">
                  <c:v>40906</c:v>
                </c:pt>
                <c:pt idx="1451">
                  <c:v>40907</c:v>
                </c:pt>
                <c:pt idx="1452">
                  <c:v>40911</c:v>
                </c:pt>
                <c:pt idx="1453">
                  <c:v>40912</c:v>
                </c:pt>
                <c:pt idx="1454">
                  <c:v>40913</c:v>
                </c:pt>
                <c:pt idx="1455">
                  <c:v>40914</c:v>
                </c:pt>
                <c:pt idx="1456">
                  <c:v>40917</c:v>
                </c:pt>
                <c:pt idx="1457">
                  <c:v>40918</c:v>
                </c:pt>
                <c:pt idx="1458">
                  <c:v>40919</c:v>
                </c:pt>
                <c:pt idx="1459">
                  <c:v>40920</c:v>
                </c:pt>
                <c:pt idx="1460">
                  <c:v>40921</c:v>
                </c:pt>
                <c:pt idx="1461">
                  <c:v>40924</c:v>
                </c:pt>
                <c:pt idx="1462">
                  <c:v>40925</c:v>
                </c:pt>
                <c:pt idx="1463">
                  <c:v>40926</c:v>
                </c:pt>
                <c:pt idx="1464">
                  <c:v>40927</c:v>
                </c:pt>
                <c:pt idx="1465">
                  <c:v>40928</c:v>
                </c:pt>
                <c:pt idx="1466">
                  <c:v>40931</c:v>
                </c:pt>
                <c:pt idx="1467">
                  <c:v>40932</c:v>
                </c:pt>
                <c:pt idx="1468">
                  <c:v>40933</c:v>
                </c:pt>
                <c:pt idx="1469">
                  <c:v>40934</c:v>
                </c:pt>
                <c:pt idx="1470">
                  <c:v>40935</c:v>
                </c:pt>
                <c:pt idx="1471">
                  <c:v>40938</c:v>
                </c:pt>
                <c:pt idx="1472">
                  <c:v>40939</c:v>
                </c:pt>
                <c:pt idx="1473">
                  <c:v>40940</c:v>
                </c:pt>
                <c:pt idx="1474">
                  <c:v>40941</c:v>
                </c:pt>
                <c:pt idx="1475">
                  <c:v>40942</c:v>
                </c:pt>
                <c:pt idx="1476">
                  <c:v>40945</c:v>
                </c:pt>
                <c:pt idx="1477">
                  <c:v>40946</c:v>
                </c:pt>
                <c:pt idx="1478">
                  <c:v>40947</c:v>
                </c:pt>
                <c:pt idx="1479">
                  <c:v>40948</c:v>
                </c:pt>
                <c:pt idx="1480">
                  <c:v>40949</c:v>
                </c:pt>
                <c:pt idx="1481">
                  <c:v>40952</c:v>
                </c:pt>
                <c:pt idx="1482">
                  <c:v>40953</c:v>
                </c:pt>
                <c:pt idx="1483">
                  <c:v>40954</c:v>
                </c:pt>
                <c:pt idx="1484">
                  <c:v>40955</c:v>
                </c:pt>
                <c:pt idx="1485">
                  <c:v>40956</c:v>
                </c:pt>
                <c:pt idx="1486">
                  <c:v>40959</c:v>
                </c:pt>
                <c:pt idx="1487">
                  <c:v>40960</c:v>
                </c:pt>
                <c:pt idx="1488">
                  <c:v>40961</c:v>
                </c:pt>
                <c:pt idx="1489">
                  <c:v>40962</c:v>
                </c:pt>
                <c:pt idx="1490">
                  <c:v>40963</c:v>
                </c:pt>
                <c:pt idx="1491">
                  <c:v>40966</c:v>
                </c:pt>
                <c:pt idx="1492">
                  <c:v>40967</c:v>
                </c:pt>
                <c:pt idx="1493">
                  <c:v>40968</c:v>
                </c:pt>
                <c:pt idx="1494">
                  <c:v>40969</c:v>
                </c:pt>
                <c:pt idx="1495">
                  <c:v>40970</c:v>
                </c:pt>
                <c:pt idx="1496">
                  <c:v>40973</c:v>
                </c:pt>
                <c:pt idx="1497">
                  <c:v>40974</c:v>
                </c:pt>
                <c:pt idx="1498">
                  <c:v>40975</c:v>
                </c:pt>
                <c:pt idx="1499">
                  <c:v>40976</c:v>
                </c:pt>
                <c:pt idx="1500">
                  <c:v>40977</c:v>
                </c:pt>
                <c:pt idx="1501">
                  <c:v>40980</c:v>
                </c:pt>
                <c:pt idx="1502">
                  <c:v>40981</c:v>
                </c:pt>
                <c:pt idx="1503">
                  <c:v>40982</c:v>
                </c:pt>
                <c:pt idx="1504">
                  <c:v>40983</c:v>
                </c:pt>
                <c:pt idx="1505">
                  <c:v>40984</c:v>
                </c:pt>
                <c:pt idx="1506">
                  <c:v>40987</c:v>
                </c:pt>
                <c:pt idx="1507">
                  <c:v>40988</c:v>
                </c:pt>
                <c:pt idx="1508">
                  <c:v>40989</c:v>
                </c:pt>
                <c:pt idx="1509">
                  <c:v>40990</c:v>
                </c:pt>
                <c:pt idx="1510">
                  <c:v>40991</c:v>
                </c:pt>
                <c:pt idx="1511">
                  <c:v>40994</c:v>
                </c:pt>
                <c:pt idx="1512">
                  <c:v>40995</c:v>
                </c:pt>
                <c:pt idx="1513">
                  <c:v>40996</c:v>
                </c:pt>
                <c:pt idx="1514">
                  <c:v>40997</c:v>
                </c:pt>
                <c:pt idx="1515">
                  <c:v>40998</c:v>
                </c:pt>
                <c:pt idx="1516">
                  <c:v>41001</c:v>
                </c:pt>
                <c:pt idx="1517">
                  <c:v>41002</c:v>
                </c:pt>
                <c:pt idx="1518">
                  <c:v>41003</c:v>
                </c:pt>
                <c:pt idx="1519">
                  <c:v>41004</c:v>
                </c:pt>
                <c:pt idx="1520">
                  <c:v>41008</c:v>
                </c:pt>
                <c:pt idx="1521">
                  <c:v>41009</c:v>
                </c:pt>
                <c:pt idx="1522">
                  <c:v>41010</c:v>
                </c:pt>
                <c:pt idx="1523">
                  <c:v>41011</c:v>
                </c:pt>
                <c:pt idx="1524">
                  <c:v>41012</c:v>
                </c:pt>
                <c:pt idx="1525">
                  <c:v>41015</c:v>
                </c:pt>
                <c:pt idx="1526">
                  <c:v>41016</c:v>
                </c:pt>
                <c:pt idx="1527">
                  <c:v>41017</c:v>
                </c:pt>
                <c:pt idx="1528">
                  <c:v>41018</c:v>
                </c:pt>
                <c:pt idx="1529">
                  <c:v>41019</c:v>
                </c:pt>
                <c:pt idx="1530">
                  <c:v>41022</c:v>
                </c:pt>
                <c:pt idx="1531">
                  <c:v>41023</c:v>
                </c:pt>
                <c:pt idx="1532">
                  <c:v>41024</c:v>
                </c:pt>
                <c:pt idx="1533">
                  <c:v>41025</c:v>
                </c:pt>
                <c:pt idx="1534">
                  <c:v>41026</c:v>
                </c:pt>
                <c:pt idx="1535">
                  <c:v>41029</c:v>
                </c:pt>
                <c:pt idx="1536">
                  <c:v>41030</c:v>
                </c:pt>
                <c:pt idx="1537">
                  <c:v>41031</c:v>
                </c:pt>
                <c:pt idx="1538">
                  <c:v>41032</c:v>
                </c:pt>
                <c:pt idx="1539">
                  <c:v>41033</c:v>
                </c:pt>
                <c:pt idx="1540">
                  <c:v>41036</c:v>
                </c:pt>
                <c:pt idx="1541">
                  <c:v>41037</c:v>
                </c:pt>
                <c:pt idx="1542">
                  <c:v>41038</c:v>
                </c:pt>
                <c:pt idx="1543">
                  <c:v>41039</c:v>
                </c:pt>
                <c:pt idx="1544">
                  <c:v>41040</c:v>
                </c:pt>
                <c:pt idx="1545">
                  <c:v>41043</c:v>
                </c:pt>
                <c:pt idx="1546">
                  <c:v>41044</c:v>
                </c:pt>
                <c:pt idx="1547">
                  <c:v>41045</c:v>
                </c:pt>
                <c:pt idx="1548">
                  <c:v>41046</c:v>
                </c:pt>
                <c:pt idx="1549">
                  <c:v>41047</c:v>
                </c:pt>
                <c:pt idx="1550">
                  <c:v>41050</c:v>
                </c:pt>
                <c:pt idx="1551">
                  <c:v>41051</c:v>
                </c:pt>
                <c:pt idx="1552">
                  <c:v>41052</c:v>
                </c:pt>
                <c:pt idx="1553">
                  <c:v>41053</c:v>
                </c:pt>
                <c:pt idx="1554">
                  <c:v>41054</c:v>
                </c:pt>
                <c:pt idx="1555">
                  <c:v>41057</c:v>
                </c:pt>
                <c:pt idx="1556">
                  <c:v>41058</c:v>
                </c:pt>
                <c:pt idx="1557">
                  <c:v>41059</c:v>
                </c:pt>
                <c:pt idx="1558">
                  <c:v>41060</c:v>
                </c:pt>
                <c:pt idx="1559">
                  <c:v>41061</c:v>
                </c:pt>
                <c:pt idx="1560">
                  <c:v>41064</c:v>
                </c:pt>
                <c:pt idx="1561">
                  <c:v>41065</c:v>
                </c:pt>
                <c:pt idx="1562">
                  <c:v>41066</c:v>
                </c:pt>
                <c:pt idx="1563">
                  <c:v>41067</c:v>
                </c:pt>
                <c:pt idx="1564">
                  <c:v>41068</c:v>
                </c:pt>
                <c:pt idx="1565">
                  <c:v>41071</c:v>
                </c:pt>
                <c:pt idx="1566">
                  <c:v>41072</c:v>
                </c:pt>
                <c:pt idx="1567">
                  <c:v>41073</c:v>
                </c:pt>
                <c:pt idx="1568">
                  <c:v>41074</c:v>
                </c:pt>
                <c:pt idx="1569">
                  <c:v>41075</c:v>
                </c:pt>
                <c:pt idx="1570">
                  <c:v>41078</c:v>
                </c:pt>
                <c:pt idx="1571">
                  <c:v>41079</c:v>
                </c:pt>
                <c:pt idx="1572">
                  <c:v>41080</c:v>
                </c:pt>
                <c:pt idx="1573">
                  <c:v>41081</c:v>
                </c:pt>
                <c:pt idx="1574">
                  <c:v>41082</c:v>
                </c:pt>
                <c:pt idx="1575">
                  <c:v>41085</c:v>
                </c:pt>
                <c:pt idx="1576">
                  <c:v>41086</c:v>
                </c:pt>
                <c:pt idx="1577">
                  <c:v>41087</c:v>
                </c:pt>
                <c:pt idx="1578">
                  <c:v>41088</c:v>
                </c:pt>
                <c:pt idx="1579">
                  <c:v>41089</c:v>
                </c:pt>
                <c:pt idx="1580">
                  <c:v>41092</c:v>
                </c:pt>
                <c:pt idx="1581">
                  <c:v>41093</c:v>
                </c:pt>
                <c:pt idx="1582">
                  <c:v>41094</c:v>
                </c:pt>
                <c:pt idx="1583">
                  <c:v>41095</c:v>
                </c:pt>
                <c:pt idx="1584">
                  <c:v>41096</c:v>
                </c:pt>
                <c:pt idx="1585">
                  <c:v>41099</c:v>
                </c:pt>
                <c:pt idx="1586">
                  <c:v>41100</c:v>
                </c:pt>
                <c:pt idx="1587">
                  <c:v>41101</c:v>
                </c:pt>
                <c:pt idx="1588">
                  <c:v>41102</c:v>
                </c:pt>
                <c:pt idx="1589">
                  <c:v>41103</c:v>
                </c:pt>
                <c:pt idx="1590">
                  <c:v>41106</c:v>
                </c:pt>
                <c:pt idx="1591">
                  <c:v>41107</c:v>
                </c:pt>
                <c:pt idx="1592">
                  <c:v>41108</c:v>
                </c:pt>
                <c:pt idx="1593">
                  <c:v>41109</c:v>
                </c:pt>
                <c:pt idx="1594">
                  <c:v>41110</c:v>
                </c:pt>
                <c:pt idx="1595">
                  <c:v>41113</c:v>
                </c:pt>
                <c:pt idx="1596">
                  <c:v>41114</c:v>
                </c:pt>
                <c:pt idx="1597">
                  <c:v>41115</c:v>
                </c:pt>
                <c:pt idx="1598">
                  <c:v>41116</c:v>
                </c:pt>
                <c:pt idx="1599">
                  <c:v>41117</c:v>
                </c:pt>
                <c:pt idx="1600">
                  <c:v>41120</c:v>
                </c:pt>
                <c:pt idx="1601">
                  <c:v>41121</c:v>
                </c:pt>
                <c:pt idx="1602">
                  <c:v>41122</c:v>
                </c:pt>
                <c:pt idx="1603">
                  <c:v>41123</c:v>
                </c:pt>
                <c:pt idx="1604">
                  <c:v>41124</c:v>
                </c:pt>
                <c:pt idx="1605">
                  <c:v>41127</c:v>
                </c:pt>
                <c:pt idx="1606">
                  <c:v>41128</c:v>
                </c:pt>
                <c:pt idx="1607">
                  <c:v>41129</c:v>
                </c:pt>
                <c:pt idx="1608">
                  <c:v>41130</c:v>
                </c:pt>
                <c:pt idx="1609">
                  <c:v>41131</c:v>
                </c:pt>
                <c:pt idx="1610">
                  <c:v>41134</c:v>
                </c:pt>
                <c:pt idx="1611">
                  <c:v>41135</c:v>
                </c:pt>
                <c:pt idx="1612">
                  <c:v>41136</c:v>
                </c:pt>
                <c:pt idx="1613">
                  <c:v>41137</c:v>
                </c:pt>
                <c:pt idx="1614">
                  <c:v>41138</c:v>
                </c:pt>
                <c:pt idx="1615">
                  <c:v>41141</c:v>
                </c:pt>
                <c:pt idx="1616">
                  <c:v>41142</c:v>
                </c:pt>
                <c:pt idx="1617">
                  <c:v>41143</c:v>
                </c:pt>
                <c:pt idx="1618">
                  <c:v>41144</c:v>
                </c:pt>
                <c:pt idx="1619">
                  <c:v>41145</c:v>
                </c:pt>
                <c:pt idx="1620">
                  <c:v>41148</c:v>
                </c:pt>
                <c:pt idx="1621">
                  <c:v>41149</c:v>
                </c:pt>
                <c:pt idx="1622">
                  <c:v>41150</c:v>
                </c:pt>
                <c:pt idx="1623">
                  <c:v>41151</c:v>
                </c:pt>
                <c:pt idx="1624">
                  <c:v>41152</c:v>
                </c:pt>
                <c:pt idx="1625">
                  <c:v>41155</c:v>
                </c:pt>
                <c:pt idx="1626">
                  <c:v>41156</c:v>
                </c:pt>
                <c:pt idx="1627">
                  <c:v>41157</c:v>
                </c:pt>
                <c:pt idx="1628">
                  <c:v>41158</c:v>
                </c:pt>
                <c:pt idx="1629">
                  <c:v>41159</c:v>
                </c:pt>
                <c:pt idx="1630">
                  <c:v>41162</c:v>
                </c:pt>
                <c:pt idx="1631">
                  <c:v>41163</c:v>
                </c:pt>
                <c:pt idx="1632">
                  <c:v>41164</c:v>
                </c:pt>
                <c:pt idx="1633">
                  <c:v>41165</c:v>
                </c:pt>
                <c:pt idx="1634">
                  <c:v>41166</c:v>
                </c:pt>
                <c:pt idx="1635">
                  <c:v>41169</c:v>
                </c:pt>
                <c:pt idx="1636">
                  <c:v>41170</c:v>
                </c:pt>
                <c:pt idx="1637">
                  <c:v>41171</c:v>
                </c:pt>
                <c:pt idx="1638">
                  <c:v>41172</c:v>
                </c:pt>
                <c:pt idx="1639">
                  <c:v>41173</c:v>
                </c:pt>
                <c:pt idx="1640">
                  <c:v>41176</c:v>
                </c:pt>
                <c:pt idx="1641">
                  <c:v>41177</c:v>
                </c:pt>
                <c:pt idx="1642">
                  <c:v>41178</c:v>
                </c:pt>
                <c:pt idx="1643">
                  <c:v>41179</c:v>
                </c:pt>
                <c:pt idx="1644">
                  <c:v>41180</c:v>
                </c:pt>
                <c:pt idx="1645">
                  <c:v>41183</c:v>
                </c:pt>
                <c:pt idx="1646">
                  <c:v>41184</c:v>
                </c:pt>
                <c:pt idx="1647">
                  <c:v>41185</c:v>
                </c:pt>
                <c:pt idx="1648">
                  <c:v>41186</c:v>
                </c:pt>
                <c:pt idx="1649">
                  <c:v>41187</c:v>
                </c:pt>
                <c:pt idx="1650">
                  <c:v>41190</c:v>
                </c:pt>
                <c:pt idx="1651">
                  <c:v>41191</c:v>
                </c:pt>
                <c:pt idx="1652">
                  <c:v>41192</c:v>
                </c:pt>
                <c:pt idx="1653">
                  <c:v>41193</c:v>
                </c:pt>
                <c:pt idx="1654">
                  <c:v>41194</c:v>
                </c:pt>
                <c:pt idx="1655">
                  <c:v>41197</c:v>
                </c:pt>
                <c:pt idx="1656">
                  <c:v>41198</c:v>
                </c:pt>
                <c:pt idx="1657">
                  <c:v>41199</c:v>
                </c:pt>
                <c:pt idx="1658">
                  <c:v>41200</c:v>
                </c:pt>
                <c:pt idx="1659">
                  <c:v>41201</c:v>
                </c:pt>
                <c:pt idx="1660">
                  <c:v>41204</c:v>
                </c:pt>
                <c:pt idx="1661">
                  <c:v>41205</c:v>
                </c:pt>
                <c:pt idx="1662">
                  <c:v>41206</c:v>
                </c:pt>
                <c:pt idx="1663">
                  <c:v>41207</c:v>
                </c:pt>
                <c:pt idx="1664">
                  <c:v>41208</c:v>
                </c:pt>
                <c:pt idx="1665">
                  <c:v>41211</c:v>
                </c:pt>
                <c:pt idx="1666">
                  <c:v>41212</c:v>
                </c:pt>
                <c:pt idx="1667">
                  <c:v>41213</c:v>
                </c:pt>
                <c:pt idx="1668">
                  <c:v>41214</c:v>
                </c:pt>
                <c:pt idx="1669">
                  <c:v>41215</c:v>
                </c:pt>
                <c:pt idx="1670">
                  <c:v>41218</c:v>
                </c:pt>
                <c:pt idx="1671">
                  <c:v>41219</c:v>
                </c:pt>
                <c:pt idx="1672">
                  <c:v>41220</c:v>
                </c:pt>
                <c:pt idx="1673">
                  <c:v>41221</c:v>
                </c:pt>
                <c:pt idx="1674">
                  <c:v>41222</c:v>
                </c:pt>
                <c:pt idx="1675">
                  <c:v>41225</c:v>
                </c:pt>
                <c:pt idx="1676">
                  <c:v>41226</c:v>
                </c:pt>
                <c:pt idx="1677">
                  <c:v>41227</c:v>
                </c:pt>
                <c:pt idx="1678">
                  <c:v>41228</c:v>
                </c:pt>
                <c:pt idx="1679">
                  <c:v>41229</c:v>
                </c:pt>
                <c:pt idx="1680">
                  <c:v>41232</c:v>
                </c:pt>
                <c:pt idx="1681">
                  <c:v>41233</c:v>
                </c:pt>
                <c:pt idx="1682">
                  <c:v>41234</c:v>
                </c:pt>
                <c:pt idx="1683">
                  <c:v>41235</c:v>
                </c:pt>
                <c:pt idx="1684">
                  <c:v>41236</c:v>
                </c:pt>
                <c:pt idx="1685">
                  <c:v>41239</c:v>
                </c:pt>
                <c:pt idx="1686">
                  <c:v>41240</c:v>
                </c:pt>
                <c:pt idx="1687">
                  <c:v>41241</c:v>
                </c:pt>
                <c:pt idx="1688">
                  <c:v>41242</c:v>
                </c:pt>
                <c:pt idx="1689">
                  <c:v>41243</c:v>
                </c:pt>
                <c:pt idx="1690">
                  <c:v>41246</c:v>
                </c:pt>
                <c:pt idx="1691">
                  <c:v>41247</c:v>
                </c:pt>
                <c:pt idx="1692">
                  <c:v>41248</c:v>
                </c:pt>
                <c:pt idx="1693">
                  <c:v>41249</c:v>
                </c:pt>
                <c:pt idx="1694">
                  <c:v>41250</c:v>
                </c:pt>
                <c:pt idx="1695">
                  <c:v>41253</c:v>
                </c:pt>
                <c:pt idx="1696">
                  <c:v>41254</c:v>
                </c:pt>
                <c:pt idx="1697">
                  <c:v>41255</c:v>
                </c:pt>
                <c:pt idx="1698">
                  <c:v>41256</c:v>
                </c:pt>
                <c:pt idx="1699">
                  <c:v>41257</c:v>
                </c:pt>
                <c:pt idx="1700">
                  <c:v>41260</c:v>
                </c:pt>
                <c:pt idx="1701">
                  <c:v>41261</c:v>
                </c:pt>
                <c:pt idx="1702">
                  <c:v>41262</c:v>
                </c:pt>
                <c:pt idx="1703">
                  <c:v>41263</c:v>
                </c:pt>
                <c:pt idx="1704">
                  <c:v>41264</c:v>
                </c:pt>
                <c:pt idx="1705">
                  <c:v>41267</c:v>
                </c:pt>
                <c:pt idx="1706">
                  <c:v>41269</c:v>
                </c:pt>
                <c:pt idx="1707">
                  <c:v>41270</c:v>
                </c:pt>
                <c:pt idx="1708">
                  <c:v>41271</c:v>
                </c:pt>
                <c:pt idx="1709">
                  <c:v>41274</c:v>
                </c:pt>
                <c:pt idx="1710">
                  <c:v>41276</c:v>
                </c:pt>
                <c:pt idx="1711">
                  <c:v>41277</c:v>
                </c:pt>
                <c:pt idx="1712">
                  <c:v>41278</c:v>
                </c:pt>
                <c:pt idx="1713">
                  <c:v>41281</c:v>
                </c:pt>
                <c:pt idx="1714">
                  <c:v>41282</c:v>
                </c:pt>
                <c:pt idx="1715">
                  <c:v>41283</c:v>
                </c:pt>
                <c:pt idx="1716">
                  <c:v>41284</c:v>
                </c:pt>
                <c:pt idx="1717">
                  <c:v>41285</c:v>
                </c:pt>
                <c:pt idx="1718">
                  <c:v>41288</c:v>
                </c:pt>
                <c:pt idx="1719">
                  <c:v>41289</c:v>
                </c:pt>
                <c:pt idx="1720">
                  <c:v>41290</c:v>
                </c:pt>
                <c:pt idx="1721">
                  <c:v>41291</c:v>
                </c:pt>
                <c:pt idx="1722">
                  <c:v>41292</c:v>
                </c:pt>
                <c:pt idx="1723">
                  <c:v>41295</c:v>
                </c:pt>
                <c:pt idx="1724">
                  <c:v>41296</c:v>
                </c:pt>
                <c:pt idx="1725">
                  <c:v>41297</c:v>
                </c:pt>
                <c:pt idx="1726">
                  <c:v>41298</c:v>
                </c:pt>
                <c:pt idx="1727">
                  <c:v>41299</c:v>
                </c:pt>
                <c:pt idx="1728">
                  <c:v>41302</c:v>
                </c:pt>
                <c:pt idx="1729">
                  <c:v>41303</c:v>
                </c:pt>
                <c:pt idx="1730">
                  <c:v>41304</c:v>
                </c:pt>
                <c:pt idx="1731">
                  <c:v>41305</c:v>
                </c:pt>
                <c:pt idx="1732">
                  <c:v>41306</c:v>
                </c:pt>
                <c:pt idx="1733">
                  <c:v>41309</c:v>
                </c:pt>
                <c:pt idx="1734">
                  <c:v>41310</c:v>
                </c:pt>
                <c:pt idx="1735">
                  <c:v>41311</c:v>
                </c:pt>
                <c:pt idx="1736">
                  <c:v>41312</c:v>
                </c:pt>
                <c:pt idx="1737">
                  <c:v>41313</c:v>
                </c:pt>
                <c:pt idx="1738">
                  <c:v>41316</c:v>
                </c:pt>
                <c:pt idx="1739">
                  <c:v>41317</c:v>
                </c:pt>
                <c:pt idx="1740">
                  <c:v>41318</c:v>
                </c:pt>
                <c:pt idx="1741">
                  <c:v>41319</c:v>
                </c:pt>
                <c:pt idx="1742">
                  <c:v>41320</c:v>
                </c:pt>
                <c:pt idx="1743">
                  <c:v>41323</c:v>
                </c:pt>
                <c:pt idx="1744">
                  <c:v>41324</c:v>
                </c:pt>
                <c:pt idx="1745">
                  <c:v>41325</c:v>
                </c:pt>
                <c:pt idx="1746">
                  <c:v>41326</c:v>
                </c:pt>
                <c:pt idx="1747">
                  <c:v>41327</c:v>
                </c:pt>
                <c:pt idx="1748">
                  <c:v>41330</c:v>
                </c:pt>
                <c:pt idx="1749">
                  <c:v>41331</c:v>
                </c:pt>
                <c:pt idx="1750">
                  <c:v>41332</c:v>
                </c:pt>
                <c:pt idx="1751">
                  <c:v>41333</c:v>
                </c:pt>
                <c:pt idx="1752">
                  <c:v>41334</c:v>
                </c:pt>
                <c:pt idx="1753">
                  <c:v>41337</c:v>
                </c:pt>
                <c:pt idx="1754">
                  <c:v>41338</c:v>
                </c:pt>
                <c:pt idx="1755">
                  <c:v>41339</c:v>
                </c:pt>
                <c:pt idx="1756">
                  <c:v>41340</c:v>
                </c:pt>
                <c:pt idx="1757">
                  <c:v>41341</c:v>
                </c:pt>
                <c:pt idx="1758">
                  <c:v>41344</c:v>
                </c:pt>
                <c:pt idx="1759">
                  <c:v>41345</c:v>
                </c:pt>
                <c:pt idx="1760">
                  <c:v>41346</c:v>
                </c:pt>
                <c:pt idx="1761">
                  <c:v>41347</c:v>
                </c:pt>
                <c:pt idx="1762">
                  <c:v>41348</c:v>
                </c:pt>
                <c:pt idx="1763">
                  <c:v>41351</c:v>
                </c:pt>
                <c:pt idx="1764">
                  <c:v>41352</c:v>
                </c:pt>
                <c:pt idx="1765">
                  <c:v>41353</c:v>
                </c:pt>
                <c:pt idx="1766">
                  <c:v>41354</c:v>
                </c:pt>
                <c:pt idx="1767">
                  <c:v>41355</c:v>
                </c:pt>
                <c:pt idx="1768">
                  <c:v>41358</c:v>
                </c:pt>
                <c:pt idx="1769">
                  <c:v>41359</c:v>
                </c:pt>
                <c:pt idx="1770">
                  <c:v>41360</c:v>
                </c:pt>
                <c:pt idx="1771">
                  <c:v>41361</c:v>
                </c:pt>
                <c:pt idx="1772">
                  <c:v>41365</c:v>
                </c:pt>
                <c:pt idx="1773">
                  <c:v>41366</c:v>
                </c:pt>
                <c:pt idx="1774">
                  <c:v>41367</c:v>
                </c:pt>
                <c:pt idx="1775">
                  <c:v>41368</c:v>
                </c:pt>
                <c:pt idx="1776">
                  <c:v>41369</c:v>
                </c:pt>
                <c:pt idx="1777">
                  <c:v>41372</c:v>
                </c:pt>
                <c:pt idx="1778">
                  <c:v>41373</c:v>
                </c:pt>
                <c:pt idx="1779">
                  <c:v>41374</c:v>
                </c:pt>
                <c:pt idx="1780">
                  <c:v>41375</c:v>
                </c:pt>
                <c:pt idx="1781">
                  <c:v>41376</c:v>
                </c:pt>
                <c:pt idx="1782">
                  <c:v>41379</c:v>
                </c:pt>
                <c:pt idx="1783">
                  <c:v>41380</c:v>
                </c:pt>
                <c:pt idx="1784">
                  <c:v>41381</c:v>
                </c:pt>
                <c:pt idx="1785">
                  <c:v>41382</c:v>
                </c:pt>
                <c:pt idx="1786">
                  <c:v>41383</c:v>
                </c:pt>
                <c:pt idx="1787">
                  <c:v>41386</c:v>
                </c:pt>
                <c:pt idx="1788">
                  <c:v>41387</c:v>
                </c:pt>
                <c:pt idx="1789">
                  <c:v>41388</c:v>
                </c:pt>
                <c:pt idx="1790">
                  <c:v>41389</c:v>
                </c:pt>
                <c:pt idx="1791">
                  <c:v>41390</c:v>
                </c:pt>
                <c:pt idx="1792">
                  <c:v>41393</c:v>
                </c:pt>
                <c:pt idx="1793">
                  <c:v>41394</c:v>
                </c:pt>
                <c:pt idx="1794">
                  <c:v>41395</c:v>
                </c:pt>
                <c:pt idx="1795">
                  <c:v>41396</c:v>
                </c:pt>
                <c:pt idx="1796">
                  <c:v>41397</c:v>
                </c:pt>
                <c:pt idx="1797">
                  <c:v>41400</c:v>
                </c:pt>
                <c:pt idx="1798">
                  <c:v>41401</c:v>
                </c:pt>
                <c:pt idx="1799">
                  <c:v>41402</c:v>
                </c:pt>
                <c:pt idx="1800">
                  <c:v>41403</c:v>
                </c:pt>
                <c:pt idx="1801">
                  <c:v>41404</c:v>
                </c:pt>
                <c:pt idx="1802">
                  <c:v>41407</c:v>
                </c:pt>
                <c:pt idx="1803">
                  <c:v>41408</c:v>
                </c:pt>
                <c:pt idx="1804">
                  <c:v>41409</c:v>
                </c:pt>
                <c:pt idx="1805">
                  <c:v>41410</c:v>
                </c:pt>
                <c:pt idx="1806">
                  <c:v>41411</c:v>
                </c:pt>
                <c:pt idx="1807">
                  <c:v>41414</c:v>
                </c:pt>
                <c:pt idx="1808">
                  <c:v>41415</c:v>
                </c:pt>
                <c:pt idx="1809">
                  <c:v>41416</c:v>
                </c:pt>
                <c:pt idx="1810">
                  <c:v>41417</c:v>
                </c:pt>
                <c:pt idx="1811">
                  <c:v>41418</c:v>
                </c:pt>
                <c:pt idx="1812">
                  <c:v>41421</c:v>
                </c:pt>
                <c:pt idx="1813">
                  <c:v>41422</c:v>
                </c:pt>
                <c:pt idx="1814">
                  <c:v>41423</c:v>
                </c:pt>
                <c:pt idx="1815">
                  <c:v>41424</c:v>
                </c:pt>
                <c:pt idx="1816">
                  <c:v>41425</c:v>
                </c:pt>
                <c:pt idx="1817">
                  <c:v>41428</c:v>
                </c:pt>
                <c:pt idx="1818">
                  <c:v>41429</c:v>
                </c:pt>
                <c:pt idx="1819">
                  <c:v>41430</c:v>
                </c:pt>
                <c:pt idx="1820">
                  <c:v>41431</c:v>
                </c:pt>
                <c:pt idx="1821">
                  <c:v>41432</c:v>
                </c:pt>
                <c:pt idx="1822">
                  <c:v>41435</c:v>
                </c:pt>
                <c:pt idx="1823">
                  <c:v>41436</c:v>
                </c:pt>
                <c:pt idx="1824">
                  <c:v>41437</c:v>
                </c:pt>
                <c:pt idx="1825">
                  <c:v>41438</c:v>
                </c:pt>
                <c:pt idx="1826">
                  <c:v>41439</c:v>
                </c:pt>
                <c:pt idx="1827">
                  <c:v>41442</c:v>
                </c:pt>
                <c:pt idx="1828">
                  <c:v>41443</c:v>
                </c:pt>
                <c:pt idx="1829">
                  <c:v>41444</c:v>
                </c:pt>
                <c:pt idx="1830">
                  <c:v>41445</c:v>
                </c:pt>
                <c:pt idx="1831">
                  <c:v>41446</c:v>
                </c:pt>
                <c:pt idx="1832">
                  <c:v>41449</c:v>
                </c:pt>
                <c:pt idx="1833">
                  <c:v>41450</c:v>
                </c:pt>
                <c:pt idx="1834">
                  <c:v>41451</c:v>
                </c:pt>
                <c:pt idx="1835">
                  <c:v>41452</c:v>
                </c:pt>
                <c:pt idx="1836">
                  <c:v>41453</c:v>
                </c:pt>
                <c:pt idx="1837">
                  <c:v>41456</c:v>
                </c:pt>
                <c:pt idx="1838">
                  <c:v>41457</c:v>
                </c:pt>
                <c:pt idx="1839">
                  <c:v>41458</c:v>
                </c:pt>
                <c:pt idx="1840">
                  <c:v>41459</c:v>
                </c:pt>
                <c:pt idx="1841">
                  <c:v>41460</c:v>
                </c:pt>
                <c:pt idx="1842">
                  <c:v>41463</c:v>
                </c:pt>
                <c:pt idx="1843">
                  <c:v>41464</c:v>
                </c:pt>
                <c:pt idx="1844">
                  <c:v>41465</c:v>
                </c:pt>
                <c:pt idx="1845">
                  <c:v>41466</c:v>
                </c:pt>
                <c:pt idx="1846">
                  <c:v>41467</c:v>
                </c:pt>
                <c:pt idx="1847">
                  <c:v>41470</c:v>
                </c:pt>
                <c:pt idx="1848">
                  <c:v>41471</c:v>
                </c:pt>
                <c:pt idx="1849">
                  <c:v>41472</c:v>
                </c:pt>
                <c:pt idx="1850">
                  <c:v>41473</c:v>
                </c:pt>
                <c:pt idx="1851">
                  <c:v>41474</c:v>
                </c:pt>
                <c:pt idx="1852">
                  <c:v>41477</c:v>
                </c:pt>
                <c:pt idx="1853">
                  <c:v>41478</c:v>
                </c:pt>
                <c:pt idx="1854">
                  <c:v>41479</c:v>
                </c:pt>
                <c:pt idx="1855">
                  <c:v>41480</c:v>
                </c:pt>
                <c:pt idx="1856">
                  <c:v>41481</c:v>
                </c:pt>
                <c:pt idx="1857">
                  <c:v>41484</c:v>
                </c:pt>
                <c:pt idx="1858">
                  <c:v>41485</c:v>
                </c:pt>
                <c:pt idx="1859">
                  <c:v>41486</c:v>
                </c:pt>
                <c:pt idx="1860">
                  <c:v>41487</c:v>
                </c:pt>
                <c:pt idx="1861">
                  <c:v>41488</c:v>
                </c:pt>
                <c:pt idx="1862">
                  <c:v>41491</c:v>
                </c:pt>
                <c:pt idx="1863">
                  <c:v>41492</c:v>
                </c:pt>
                <c:pt idx="1864">
                  <c:v>41493</c:v>
                </c:pt>
                <c:pt idx="1865">
                  <c:v>41494</c:v>
                </c:pt>
                <c:pt idx="1866">
                  <c:v>41495</c:v>
                </c:pt>
                <c:pt idx="1867">
                  <c:v>41498</c:v>
                </c:pt>
                <c:pt idx="1868">
                  <c:v>41499</c:v>
                </c:pt>
                <c:pt idx="1869">
                  <c:v>41500</c:v>
                </c:pt>
                <c:pt idx="1870">
                  <c:v>41501</c:v>
                </c:pt>
                <c:pt idx="1871">
                  <c:v>41502</c:v>
                </c:pt>
                <c:pt idx="1872">
                  <c:v>41505</c:v>
                </c:pt>
                <c:pt idx="1873">
                  <c:v>41506</c:v>
                </c:pt>
                <c:pt idx="1874">
                  <c:v>41507</c:v>
                </c:pt>
                <c:pt idx="1875">
                  <c:v>41508</c:v>
                </c:pt>
                <c:pt idx="1876">
                  <c:v>41509</c:v>
                </c:pt>
                <c:pt idx="1877">
                  <c:v>41512</c:v>
                </c:pt>
                <c:pt idx="1878">
                  <c:v>41513</c:v>
                </c:pt>
                <c:pt idx="1879">
                  <c:v>41514</c:v>
                </c:pt>
                <c:pt idx="1880">
                  <c:v>41515</c:v>
                </c:pt>
                <c:pt idx="1881">
                  <c:v>41516</c:v>
                </c:pt>
                <c:pt idx="1882">
                  <c:v>41519</c:v>
                </c:pt>
                <c:pt idx="1883">
                  <c:v>41520</c:v>
                </c:pt>
                <c:pt idx="1884">
                  <c:v>41521</c:v>
                </c:pt>
                <c:pt idx="1885">
                  <c:v>41522</c:v>
                </c:pt>
                <c:pt idx="1886">
                  <c:v>41523</c:v>
                </c:pt>
                <c:pt idx="1887">
                  <c:v>41526</c:v>
                </c:pt>
                <c:pt idx="1888">
                  <c:v>41527</c:v>
                </c:pt>
                <c:pt idx="1889">
                  <c:v>41528</c:v>
                </c:pt>
                <c:pt idx="1890">
                  <c:v>41529</c:v>
                </c:pt>
                <c:pt idx="1891">
                  <c:v>41530</c:v>
                </c:pt>
                <c:pt idx="1892">
                  <c:v>41533</c:v>
                </c:pt>
                <c:pt idx="1893">
                  <c:v>41534</c:v>
                </c:pt>
                <c:pt idx="1894">
                  <c:v>41535</c:v>
                </c:pt>
                <c:pt idx="1895">
                  <c:v>41536</c:v>
                </c:pt>
                <c:pt idx="1896">
                  <c:v>41537</c:v>
                </c:pt>
                <c:pt idx="1897">
                  <c:v>41540</c:v>
                </c:pt>
                <c:pt idx="1898">
                  <c:v>41541</c:v>
                </c:pt>
                <c:pt idx="1899">
                  <c:v>41542</c:v>
                </c:pt>
                <c:pt idx="1900">
                  <c:v>41543</c:v>
                </c:pt>
                <c:pt idx="1901">
                  <c:v>41544</c:v>
                </c:pt>
                <c:pt idx="1902">
                  <c:v>41547</c:v>
                </c:pt>
                <c:pt idx="1903">
                  <c:v>41548</c:v>
                </c:pt>
                <c:pt idx="1904">
                  <c:v>41549</c:v>
                </c:pt>
                <c:pt idx="1905">
                  <c:v>41550</c:v>
                </c:pt>
                <c:pt idx="1906">
                  <c:v>41551</c:v>
                </c:pt>
                <c:pt idx="1907">
                  <c:v>41554</c:v>
                </c:pt>
                <c:pt idx="1908">
                  <c:v>41555</c:v>
                </c:pt>
                <c:pt idx="1909">
                  <c:v>41556</c:v>
                </c:pt>
                <c:pt idx="1910">
                  <c:v>41557</c:v>
                </c:pt>
                <c:pt idx="1911">
                  <c:v>41558</c:v>
                </c:pt>
                <c:pt idx="1912">
                  <c:v>41561</c:v>
                </c:pt>
                <c:pt idx="1913">
                  <c:v>41562</c:v>
                </c:pt>
                <c:pt idx="1914">
                  <c:v>41563</c:v>
                </c:pt>
                <c:pt idx="1915">
                  <c:v>41564</c:v>
                </c:pt>
                <c:pt idx="1916">
                  <c:v>41565</c:v>
                </c:pt>
                <c:pt idx="1917">
                  <c:v>41568</c:v>
                </c:pt>
                <c:pt idx="1918">
                  <c:v>41569</c:v>
                </c:pt>
                <c:pt idx="1919">
                  <c:v>41570</c:v>
                </c:pt>
                <c:pt idx="1920">
                  <c:v>41571</c:v>
                </c:pt>
                <c:pt idx="1921">
                  <c:v>41572</c:v>
                </c:pt>
                <c:pt idx="1922">
                  <c:v>41575</c:v>
                </c:pt>
                <c:pt idx="1923">
                  <c:v>41576</c:v>
                </c:pt>
                <c:pt idx="1924">
                  <c:v>41577</c:v>
                </c:pt>
                <c:pt idx="1925">
                  <c:v>41578</c:v>
                </c:pt>
                <c:pt idx="1926">
                  <c:v>41579</c:v>
                </c:pt>
                <c:pt idx="1927">
                  <c:v>41582</c:v>
                </c:pt>
                <c:pt idx="1928">
                  <c:v>41583</c:v>
                </c:pt>
                <c:pt idx="1929">
                  <c:v>41584</c:v>
                </c:pt>
                <c:pt idx="1930">
                  <c:v>41585</c:v>
                </c:pt>
                <c:pt idx="1931">
                  <c:v>41586</c:v>
                </c:pt>
                <c:pt idx="1932">
                  <c:v>41589</c:v>
                </c:pt>
                <c:pt idx="1933">
                  <c:v>41590</c:v>
                </c:pt>
                <c:pt idx="1934">
                  <c:v>41591</c:v>
                </c:pt>
                <c:pt idx="1935">
                  <c:v>41592</c:v>
                </c:pt>
                <c:pt idx="1936">
                  <c:v>41593</c:v>
                </c:pt>
                <c:pt idx="1937">
                  <c:v>41596</c:v>
                </c:pt>
                <c:pt idx="1938">
                  <c:v>41597</c:v>
                </c:pt>
                <c:pt idx="1939">
                  <c:v>41598</c:v>
                </c:pt>
                <c:pt idx="1940">
                  <c:v>41599</c:v>
                </c:pt>
                <c:pt idx="1941">
                  <c:v>41600</c:v>
                </c:pt>
                <c:pt idx="1942">
                  <c:v>41603</c:v>
                </c:pt>
                <c:pt idx="1943">
                  <c:v>41604</c:v>
                </c:pt>
                <c:pt idx="1944">
                  <c:v>41605</c:v>
                </c:pt>
                <c:pt idx="1945">
                  <c:v>41606</c:v>
                </c:pt>
                <c:pt idx="1946">
                  <c:v>41607</c:v>
                </c:pt>
                <c:pt idx="1947">
                  <c:v>41610</c:v>
                </c:pt>
                <c:pt idx="1948">
                  <c:v>41611</c:v>
                </c:pt>
                <c:pt idx="1949">
                  <c:v>41612</c:v>
                </c:pt>
                <c:pt idx="1950">
                  <c:v>41613</c:v>
                </c:pt>
                <c:pt idx="1951">
                  <c:v>41614</c:v>
                </c:pt>
                <c:pt idx="1952">
                  <c:v>41617</c:v>
                </c:pt>
                <c:pt idx="1953">
                  <c:v>41618</c:v>
                </c:pt>
                <c:pt idx="1954">
                  <c:v>41619</c:v>
                </c:pt>
                <c:pt idx="1955">
                  <c:v>41620</c:v>
                </c:pt>
                <c:pt idx="1956">
                  <c:v>41621</c:v>
                </c:pt>
                <c:pt idx="1957">
                  <c:v>41624</c:v>
                </c:pt>
                <c:pt idx="1958">
                  <c:v>41625</c:v>
                </c:pt>
                <c:pt idx="1959">
                  <c:v>41626</c:v>
                </c:pt>
                <c:pt idx="1960">
                  <c:v>41627</c:v>
                </c:pt>
                <c:pt idx="1961">
                  <c:v>41628</c:v>
                </c:pt>
                <c:pt idx="1962">
                  <c:v>41631</c:v>
                </c:pt>
                <c:pt idx="1963">
                  <c:v>41632</c:v>
                </c:pt>
                <c:pt idx="1964">
                  <c:v>41634</c:v>
                </c:pt>
                <c:pt idx="1965">
                  <c:v>41635</c:v>
                </c:pt>
                <c:pt idx="1966">
                  <c:v>41638</c:v>
                </c:pt>
                <c:pt idx="1967">
                  <c:v>41639</c:v>
                </c:pt>
                <c:pt idx="1968">
                  <c:v>41641</c:v>
                </c:pt>
                <c:pt idx="1969">
                  <c:v>41642</c:v>
                </c:pt>
                <c:pt idx="1970">
                  <c:v>41645</c:v>
                </c:pt>
                <c:pt idx="1971">
                  <c:v>41646</c:v>
                </c:pt>
                <c:pt idx="1972">
                  <c:v>41647</c:v>
                </c:pt>
                <c:pt idx="1973">
                  <c:v>41648</c:v>
                </c:pt>
                <c:pt idx="1974">
                  <c:v>41649</c:v>
                </c:pt>
                <c:pt idx="1975">
                  <c:v>41652</c:v>
                </c:pt>
                <c:pt idx="1976">
                  <c:v>41653</c:v>
                </c:pt>
                <c:pt idx="1977">
                  <c:v>41654</c:v>
                </c:pt>
                <c:pt idx="1978">
                  <c:v>41655</c:v>
                </c:pt>
                <c:pt idx="1979">
                  <c:v>41656</c:v>
                </c:pt>
                <c:pt idx="1980">
                  <c:v>41659</c:v>
                </c:pt>
                <c:pt idx="1981">
                  <c:v>41660</c:v>
                </c:pt>
                <c:pt idx="1982">
                  <c:v>41661</c:v>
                </c:pt>
                <c:pt idx="1983">
                  <c:v>41662</c:v>
                </c:pt>
                <c:pt idx="1984">
                  <c:v>41663</c:v>
                </c:pt>
                <c:pt idx="1985">
                  <c:v>41666</c:v>
                </c:pt>
                <c:pt idx="1986">
                  <c:v>41667</c:v>
                </c:pt>
                <c:pt idx="1987">
                  <c:v>41668</c:v>
                </c:pt>
                <c:pt idx="1988">
                  <c:v>41669</c:v>
                </c:pt>
                <c:pt idx="1989">
                  <c:v>41670</c:v>
                </c:pt>
                <c:pt idx="1990">
                  <c:v>41673</c:v>
                </c:pt>
                <c:pt idx="1991">
                  <c:v>41674</c:v>
                </c:pt>
                <c:pt idx="1992">
                  <c:v>41675</c:v>
                </c:pt>
                <c:pt idx="1993">
                  <c:v>41676</c:v>
                </c:pt>
                <c:pt idx="1994">
                  <c:v>41677</c:v>
                </c:pt>
                <c:pt idx="1995">
                  <c:v>41680</c:v>
                </c:pt>
                <c:pt idx="1996">
                  <c:v>41681</c:v>
                </c:pt>
                <c:pt idx="1997">
                  <c:v>41682</c:v>
                </c:pt>
                <c:pt idx="1998">
                  <c:v>41683</c:v>
                </c:pt>
                <c:pt idx="1999">
                  <c:v>41684</c:v>
                </c:pt>
                <c:pt idx="2000">
                  <c:v>41687</c:v>
                </c:pt>
                <c:pt idx="2001">
                  <c:v>41688</c:v>
                </c:pt>
                <c:pt idx="2002">
                  <c:v>41689</c:v>
                </c:pt>
                <c:pt idx="2003">
                  <c:v>41690</c:v>
                </c:pt>
                <c:pt idx="2004">
                  <c:v>41691</c:v>
                </c:pt>
                <c:pt idx="2005">
                  <c:v>41694</c:v>
                </c:pt>
                <c:pt idx="2006">
                  <c:v>41695</c:v>
                </c:pt>
                <c:pt idx="2007">
                  <c:v>41696</c:v>
                </c:pt>
                <c:pt idx="2008">
                  <c:v>41697</c:v>
                </c:pt>
                <c:pt idx="2009">
                  <c:v>41698</c:v>
                </c:pt>
                <c:pt idx="2010">
                  <c:v>41701</c:v>
                </c:pt>
                <c:pt idx="2011">
                  <c:v>41702</c:v>
                </c:pt>
                <c:pt idx="2012">
                  <c:v>41703</c:v>
                </c:pt>
                <c:pt idx="2013">
                  <c:v>41704</c:v>
                </c:pt>
                <c:pt idx="2014">
                  <c:v>41705</c:v>
                </c:pt>
                <c:pt idx="2015">
                  <c:v>41708</c:v>
                </c:pt>
                <c:pt idx="2016">
                  <c:v>41709</c:v>
                </c:pt>
                <c:pt idx="2017">
                  <c:v>41710</c:v>
                </c:pt>
                <c:pt idx="2018">
                  <c:v>41711</c:v>
                </c:pt>
                <c:pt idx="2019">
                  <c:v>41712</c:v>
                </c:pt>
                <c:pt idx="2020">
                  <c:v>41715</c:v>
                </c:pt>
                <c:pt idx="2021">
                  <c:v>41716</c:v>
                </c:pt>
                <c:pt idx="2022">
                  <c:v>41717</c:v>
                </c:pt>
                <c:pt idx="2023">
                  <c:v>41718</c:v>
                </c:pt>
                <c:pt idx="2024">
                  <c:v>41719</c:v>
                </c:pt>
                <c:pt idx="2025">
                  <c:v>41722</c:v>
                </c:pt>
                <c:pt idx="2026">
                  <c:v>41723</c:v>
                </c:pt>
                <c:pt idx="2027">
                  <c:v>41724</c:v>
                </c:pt>
                <c:pt idx="2028">
                  <c:v>41725</c:v>
                </c:pt>
                <c:pt idx="2029">
                  <c:v>41726</c:v>
                </c:pt>
                <c:pt idx="2030">
                  <c:v>41729</c:v>
                </c:pt>
                <c:pt idx="2031">
                  <c:v>41730</c:v>
                </c:pt>
                <c:pt idx="2032">
                  <c:v>41731</c:v>
                </c:pt>
                <c:pt idx="2033">
                  <c:v>41732</c:v>
                </c:pt>
                <c:pt idx="2034">
                  <c:v>41733</c:v>
                </c:pt>
                <c:pt idx="2035">
                  <c:v>41736</c:v>
                </c:pt>
                <c:pt idx="2036">
                  <c:v>41737</c:v>
                </c:pt>
                <c:pt idx="2037">
                  <c:v>41738</c:v>
                </c:pt>
                <c:pt idx="2038">
                  <c:v>41739</c:v>
                </c:pt>
                <c:pt idx="2039">
                  <c:v>41740</c:v>
                </c:pt>
                <c:pt idx="2040">
                  <c:v>41743</c:v>
                </c:pt>
                <c:pt idx="2041">
                  <c:v>41744</c:v>
                </c:pt>
                <c:pt idx="2042">
                  <c:v>41745</c:v>
                </c:pt>
                <c:pt idx="2043">
                  <c:v>41746</c:v>
                </c:pt>
                <c:pt idx="2044">
                  <c:v>41750</c:v>
                </c:pt>
                <c:pt idx="2045">
                  <c:v>41751</c:v>
                </c:pt>
                <c:pt idx="2046">
                  <c:v>41752</c:v>
                </c:pt>
                <c:pt idx="2047">
                  <c:v>41753</c:v>
                </c:pt>
                <c:pt idx="2048">
                  <c:v>41754</c:v>
                </c:pt>
                <c:pt idx="2049">
                  <c:v>41757</c:v>
                </c:pt>
                <c:pt idx="2050">
                  <c:v>41758</c:v>
                </c:pt>
                <c:pt idx="2051">
                  <c:v>41759</c:v>
                </c:pt>
                <c:pt idx="2052">
                  <c:v>41760</c:v>
                </c:pt>
                <c:pt idx="2053">
                  <c:v>41761</c:v>
                </c:pt>
                <c:pt idx="2054">
                  <c:v>41764</c:v>
                </c:pt>
                <c:pt idx="2055">
                  <c:v>41765</c:v>
                </c:pt>
                <c:pt idx="2056">
                  <c:v>41766</c:v>
                </c:pt>
                <c:pt idx="2057">
                  <c:v>41767</c:v>
                </c:pt>
                <c:pt idx="2058">
                  <c:v>41768</c:v>
                </c:pt>
                <c:pt idx="2059">
                  <c:v>41771</c:v>
                </c:pt>
                <c:pt idx="2060">
                  <c:v>41772</c:v>
                </c:pt>
                <c:pt idx="2061">
                  <c:v>41773</c:v>
                </c:pt>
                <c:pt idx="2062">
                  <c:v>41774</c:v>
                </c:pt>
                <c:pt idx="2063">
                  <c:v>41775</c:v>
                </c:pt>
                <c:pt idx="2064">
                  <c:v>41778</c:v>
                </c:pt>
                <c:pt idx="2065">
                  <c:v>41779</c:v>
                </c:pt>
                <c:pt idx="2066">
                  <c:v>41780</c:v>
                </c:pt>
                <c:pt idx="2067">
                  <c:v>41781</c:v>
                </c:pt>
                <c:pt idx="2068">
                  <c:v>41782</c:v>
                </c:pt>
                <c:pt idx="2069">
                  <c:v>41785</c:v>
                </c:pt>
                <c:pt idx="2070">
                  <c:v>41786</c:v>
                </c:pt>
                <c:pt idx="2071">
                  <c:v>41787</c:v>
                </c:pt>
                <c:pt idx="2072">
                  <c:v>41788</c:v>
                </c:pt>
                <c:pt idx="2073">
                  <c:v>41789</c:v>
                </c:pt>
                <c:pt idx="2074">
                  <c:v>41792</c:v>
                </c:pt>
                <c:pt idx="2075">
                  <c:v>41793</c:v>
                </c:pt>
                <c:pt idx="2076">
                  <c:v>41794</c:v>
                </c:pt>
                <c:pt idx="2077">
                  <c:v>41795</c:v>
                </c:pt>
                <c:pt idx="2078">
                  <c:v>41796</c:v>
                </c:pt>
                <c:pt idx="2079">
                  <c:v>41799</c:v>
                </c:pt>
                <c:pt idx="2080">
                  <c:v>41800</c:v>
                </c:pt>
                <c:pt idx="2081">
                  <c:v>41801</c:v>
                </c:pt>
                <c:pt idx="2082">
                  <c:v>41802</c:v>
                </c:pt>
                <c:pt idx="2083">
                  <c:v>41803</c:v>
                </c:pt>
                <c:pt idx="2084">
                  <c:v>41806</c:v>
                </c:pt>
                <c:pt idx="2085">
                  <c:v>41807</c:v>
                </c:pt>
                <c:pt idx="2086">
                  <c:v>41808</c:v>
                </c:pt>
                <c:pt idx="2087">
                  <c:v>41809</c:v>
                </c:pt>
                <c:pt idx="2088">
                  <c:v>41810</c:v>
                </c:pt>
                <c:pt idx="2089">
                  <c:v>41813</c:v>
                </c:pt>
                <c:pt idx="2090">
                  <c:v>41814</c:v>
                </c:pt>
                <c:pt idx="2091">
                  <c:v>41815</c:v>
                </c:pt>
                <c:pt idx="2092">
                  <c:v>41816</c:v>
                </c:pt>
                <c:pt idx="2093">
                  <c:v>41817</c:v>
                </c:pt>
                <c:pt idx="2094">
                  <c:v>41820</c:v>
                </c:pt>
                <c:pt idx="2095">
                  <c:v>41821</c:v>
                </c:pt>
                <c:pt idx="2096">
                  <c:v>41822</c:v>
                </c:pt>
                <c:pt idx="2097">
                  <c:v>41823</c:v>
                </c:pt>
                <c:pt idx="2098">
                  <c:v>41824</c:v>
                </c:pt>
                <c:pt idx="2099">
                  <c:v>41827</c:v>
                </c:pt>
                <c:pt idx="2100">
                  <c:v>41828</c:v>
                </c:pt>
                <c:pt idx="2101">
                  <c:v>41829</c:v>
                </c:pt>
                <c:pt idx="2102">
                  <c:v>41830</c:v>
                </c:pt>
                <c:pt idx="2103">
                  <c:v>41831</c:v>
                </c:pt>
                <c:pt idx="2104">
                  <c:v>41834</c:v>
                </c:pt>
                <c:pt idx="2105">
                  <c:v>41835</c:v>
                </c:pt>
                <c:pt idx="2106">
                  <c:v>41836</c:v>
                </c:pt>
                <c:pt idx="2107">
                  <c:v>41837</c:v>
                </c:pt>
                <c:pt idx="2108">
                  <c:v>41838</c:v>
                </c:pt>
                <c:pt idx="2109">
                  <c:v>41841</c:v>
                </c:pt>
                <c:pt idx="2110">
                  <c:v>41842</c:v>
                </c:pt>
                <c:pt idx="2111">
                  <c:v>41843</c:v>
                </c:pt>
                <c:pt idx="2112">
                  <c:v>41844</c:v>
                </c:pt>
                <c:pt idx="2113">
                  <c:v>41845</c:v>
                </c:pt>
                <c:pt idx="2114">
                  <c:v>41848</c:v>
                </c:pt>
                <c:pt idx="2115">
                  <c:v>41849</c:v>
                </c:pt>
                <c:pt idx="2116">
                  <c:v>41850</c:v>
                </c:pt>
                <c:pt idx="2117">
                  <c:v>41851</c:v>
                </c:pt>
                <c:pt idx="2118">
                  <c:v>41852</c:v>
                </c:pt>
                <c:pt idx="2119">
                  <c:v>41855</c:v>
                </c:pt>
                <c:pt idx="2120">
                  <c:v>41856</c:v>
                </c:pt>
                <c:pt idx="2121">
                  <c:v>41857</c:v>
                </c:pt>
                <c:pt idx="2122">
                  <c:v>41858</c:v>
                </c:pt>
                <c:pt idx="2123">
                  <c:v>41859</c:v>
                </c:pt>
                <c:pt idx="2124">
                  <c:v>41862</c:v>
                </c:pt>
                <c:pt idx="2125">
                  <c:v>41863</c:v>
                </c:pt>
                <c:pt idx="2126">
                  <c:v>41864</c:v>
                </c:pt>
                <c:pt idx="2127">
                  <c:v>41865</c:v>
                </c:pt>
                <c:pt idx="2128">
                  <c:v>41866</c:v>
                </c:pt>
                <c:pt idx="2129">
                  <c:v>41869</c:v>
                </c:pt>
                <c:pt idx="2130">
                  <c:v>41870</c:v>
                </c:pt>
                <c:pt idx="2131">
                  <c:v>41871</c:v>
                </c:pt>
                <c:pt idx="2132">
                  <c:v>41872</c:v>
                </c:pt>
                <c:pt idx="2133">
                  <c:v>41873</c:v>
                </c:pt>
                <c:pt idx="2134">
                  <c:v>41876</c:v>
                </c:pt>
                <c:pt idx="2135">
                  <c:v>41877</c:v>
                </c:pt>
                <c:pt idx="2136">
                  <c:v>41878</c:v>
                </c:pt>
                <c:pt idx="2137">
                  <c:v>41879</c:v>
                </c:pt>
                <c:pt idx="2138">
                  <c:v>41880</c:v>
                </c:pt>
                <c:pt idx="2139">
                  <c:v>41883</c:v>
                </c:pt>
                <c:pt idx="2140">
                  <c:v>41884</c:v>
                </c:pt>
                <c:pt idx="2141">
                  <c:v>41885</c:v>
                </c:pt>
                <c:pt idx="2142">
                  <c:v>41886</c:v>
                </c:pt>
                <c:pt idx="2143">
                  <c:v>41887</c:v>
                </c:pt>
                <c:pt idx="2144">
                  <c:v>41890</c:v>
                </c:pt>
                <c:pt idx="2145">
                  <c:v>41891</c:v>
                </c:pt>
                <c:pt idx="2146">
                  <c:v>41892</c:v>
                </c:pt>
                <c:pt idx="2147">
                  <c:v>41893</c:v>
                </c:pt>
                <c:pt idx="2148">
                  <c:v>41894</c:v>
                </c:pt>
                <c:pt idx="2149">
                  <c:v>41897</c:v>
                </c:pt>
                <c:pt idx="2150">
                  <c:v>41898</c:v>
                </c:pt>
                <c:pt idx="2151">
                  <c:v>41899</c:v>
                </c:pt>
                <c:pt idx="2152">
                  <c:v>41900</c:v>
                </c:pt>
                <c:pt idx="2153">
                  <c:v>41901</c:v>
                </c:pt>
                <c:pt idx="2154">
                  <c:v>41904</c:v>
                </c:pt>
                <c:pt idx="2155">
                  <c:v>41905</c:v>
                </c:pt>
                <c:pt idx="2156">
                  <c:v>41906</c:v>
                </c:pt>
                <c:pt idx="2157">
                  <c:v>41907</c:v>
                </c:pt>
                <c:pt idx="2158">
                  <c:v>41908</c:v>
                </c:pt>
                <c:pt idx="2159">
                  <c:v>41911</c:v>
                </c:pt>
                <c:pt idx="2160">
                  <c:v>41912</c:v>
                </c:pt>
                <c:pt idx="2161">
                  <c:v>41913</c:v>
                </c:pt>
                <c:pt idx="2162">
                  <c:v>41914</c:v>
                </c:pt>
                <c:pt idx="2163">
                  <c:v>41915</c:v>
                </c:pt>
                <c:pt idx="2164">
                  <c:v>41918</c:v>
                </c:pt>
                <c:pt idx="2165">
                  <c:v>41919</c:v>
                </c:pt>
                <c:pt idx="2166">
                  <c:v>41920</c:v>
                </c:pt>
                <c:pt idx="2167">
                  <c:v>41921</c:v>
                </c:pt>
                <c:pt idx="2168">
                  <c:v>41922</c:v>
                </c:pt>
                <c:pt idx="2169">
                  <c:v>41925</c:v>
                </c:pt>
                <c:pt idx="2170">
                  <c:v>41926</c:v>
                </c:pt>
                <c:pt idx="2171">
                  <c:v>41927</c:v>
                </c:pt>
                <c:pt idx="2172">
                  <c:v>41928</c:v>
                </c:pt>
                <c:pt idx="2173">
                  <c:v>41929</c:v>
                </c:pt>
                <c:pt idx="2174">
                  <c:v>41932</c:v>
                </c:pt>
                <c:pt idx="2175">
                  <c:v>41933</c:v>
                </c:pt>
                <c:pt idx="2176">
                  <c:v>41934</c:v>
                </c:pt>
                <c:pt idx="2177">
                  <c:v>41935</c:v>
                </c:pt>
                <c:pt idx="2178">
                  <c:v>41936</c:v>
                </c:pt>
                <c:pt idx="2179">
                  <c:v>41939</c:v>
                </c:pt>
                <c:pt idx="2180">
                  <c:v>41940</c:v>
                </c:pt>
                <c:pt idx="2181">
                  <c:v>41941</c:v>
                </c:pt>
                <c:pt idx="2182">
                  <c:v>41942</c:v>
                </c:pt>
                <c:pt idx="2183">
                  <c:v>41943</c:v>
                </c:pt>
                <c:pt idx="2184">
                  <c:v>41946</c:v>
                </c:pt>
                <c:pt idx="2185">
                  <c:v>41947</c:v>
                </c:pt>
                <c:pt idx="2186">
                  <c:v>41948</c:v>
                </c:pt>
                <c:pt idx="2187">
                  <c:v>41949</c:v>
                </c:pt>
                <c:pt idx="2188">
                  <c:v>41950</c:v>
                </c:pt>
                <c:pt idx="2189">
                  <c:v>41953</c:v>
                </c:pt>
                <c:pt idx="2190">
                  <c:v>41954</c:v>
                </c:pt>
                <c:pt idx="2191">
                  <c:v>41955</c:v>
                </c:pt>
                <c:pt idx="2192">
                  <c:v>41956</c:v>
                </c:pt>
                <c:pt idx="2193">
                  <c:v>41957</c:v>
                </c:pt>
                <c:pt idx="2194">
                  <c:v>41960</c:v>
                </c:pt>
                <c:pt idx="2195">
                  <c:v>41961</c:v>
                </c:pt>
                <c:pt idx="2196">
                  <c:v>41962</c:v>
                </c:pt>
                <c:pt idx="2197">
                  <c:v>41963</c:v>
                </c:pt>
                <c:pt idx="2198">
                  <c:v>41964</c:v>
                </c:pt>
                <c:pt idx="2199">
                  <c:v>41967</c:v>
                </c:pt>
                <c:pt idx="2200">
                  <c:v>41968</c:v>
                </c:pt>
                <c:pt idx="2201">
                  <c:v>41969</c:v>
                </c:pt>
                <c:pt idx="2202">
                  <c:v>41970</c:v>
                </c:pt>
                <c:pt idx="2203">
                  <c:v>41971</c:v>
                </c:pt>
                <c:pt idx="2204">
                  <c:v>41974</c:v>
                </c:pt>
                <c:pt idx="2205">
                  <c:v>41975</c:v>
                </c:pt>
                <c:pt idx="2206">
                  <c:v>41976</c:v>
                </c:pt>
                <c:pt idx="2207">
                  <c:v>41977</c:v>
                </c:pt>
                <c:pt idx="2208">
                  <c:v>41978</c:v>
                </c:pt>
                <c:pt idx="2209">
                  <c:v>41981</c:v>
                </c:pt>
                <c:pt idx="2210">
                  <c:v>41982</c:v>
                </c:pt>
                <c:pt idx="2211">
                  <c:v>41983</c:v>
                </c:pt>
                <c:pt idx="2212">
                  <c:v>41984</c:v>
                </c:pt>
                <c:pt idx="2213">
                  <c:v>41985</c:v>
                </c:pt>
                <c:pt idx="2214">
                  <c:v>41988</c:v>
                </c:pt>
                <c:pt idx="2215">
                  <c:v>41989</c:v>
                </c:pt>
                <c:pt idx="2216">
                  <c:v>41990</c:v>
                </c:pt>
                <c:pt idx="2217">
                  <c:v>41991</c:v>
                </c:pt>
                <c:pt idx="2218">
                  <c:v>41992</c:v>
                </c:pt>
                <c:pt idx="2219">
                  <c:v>41995</c:v>
                </c:pt>
                <c:pt idx="2220">
                  <c:v>41996</c:v>
                </c:pt>
                <c:pt idx="2221">
                  <c:v>41997</c:v>
                </c:pt>
                <c:pt idx="2222">
                  <c:v>41999</c:v>
                </c:pt>
                <c:pt idx="2223">
                  <c:v>42002</c:v>
                </c:pt>
                <c:pt idx="2224">
                  <c:v>42003</c:v>
                </c:pt>
                <c:pt idx="2225">
                  <c:v>42004</c:v>
                </c:pt>
                <c:pt idx="2226">
                  <c:v>42006</c:v>
                </c:pt>
                <c:pt idx="2227">
                  <c:v>42009</c:v>
                </c:pt>
                <c:pt idx="2228">
                  <c:v>42010</c:v>
                </c:pt>
                <c:pt idx="2229">
                  <c:v>42011</c:v>
                </c:pt>
                <c:pt idx="2230">
                  <c:v>42012</c:v>
                </c:pt>
                <c:pt idx="2231">
                  <c:v>42013</c:v>
                </c:pt>
                <c:pt idx="2232">
                  <c:v>42016</c:v>
                </c:pt>
                <c:pt idx="2233">
                  <c:v>42017</c:v>
                </c:pt>
                <c:pt idx="2234">
                  <c:v>42018</c:v>
                </c:pt>
                <c:pt idx="2235">
                  <c:v>42019</c:v>
                </c:pt>
                <c:pt idx="2236">
                  <c:v>42020</c:v>
                </c:pt>
                <c:pt idx="2237">
                  <c:v>42023</c:v>
                </c:pt>
                <c:pt idx="2238">
                  <c:v>42024</c:v>
                </c:pt>
                <c:pt idx="2239">
                  <c:v>42025</c:v>
                </c:pt>
                <c:pt idx="2240">
                  <c:v>42026</c:v>
                </c:pt>
                <c:pt idx="2241">
                  <c:v>42027</c:v>
                </c:pt>
                <c:pt idx="2242">
                  <c:v>42030</c:v>
                </c:pt>
                <c:pt idx="2243">
                  <c:v>42031</c:v>
                </c:pt>
                <c:pt idx="2244">
                  <c:v>42032</c:v>
                </c:pt>
                <c:pt idx="2245">
                  <c:v>42033</c:v>
                </c:pt>
                <c:pt idx="2246">
                  <c:v>42034</c:v>
                </c:pt>
                <c:pt idx="2247">
                  <c:v>42037</c:v>
                </c:pt>
                <c:pt idx="2248">
                  <c:v>42038</c:v>
                </c:pt>
                <c:pt idx="2249">
                  <c:v>42039</c:v>
                </c:pt>
                <c:pt idx="2250">
                  <c:v>42040</c:v>
                </c:pt>
                <c:pt idx="2251">
                  <c:v>42041</c:v>
                </c:pt>
                <c:pt idx="2252">
                  <c:v>42044</c:v>
                </c:pt>
                <c:pt idx="2253">
                  <c:v>42045</c:v>
                </c:pt>
                <c:pt idx="2254">
                  <c:v>42046</c:v>
                </c:pt>
                <c:pt idx="2255">
                  <c:v>42047</c:v>
                </c:pt>
                <c:pt idx="2256">
                  <c:v>42048</c:v>
                </c:pt>
                <c:pt idx="2257">
                  <c:v>42051</c:v>
                </c:pt>
                <c:pt idx="2258">
                  <c:v>42052</c:v>
                </c:pt>
                <c:pt idx="2259">
                  <c:v>42053</c:v>
                </c:pt>
                <c:pt idx="2260">
                  <c:v>42054</c:v>
                </c:pt>
                <c:pt idx="2261">
                  <c:v>42055</c:v>
                </c:pt>
                <c:pt idx="2262">
                  <c:v>42058</c:v>
                </c:pt>
                <c:pt idx="2263">
                  <c:v>42059</c:v>
                </c:pt>
                <c:pt idx="2264">
                  <c:v>42060</c:v>
                </c:pt>
                <c:pt idx="2265">
                  <c:v>42061</c:v>
                </c:pt>
                <c:pt idx="2266">
                  <c:v>42062</c:v>
                </c:pt>
                <c:pt idx="2267">
                  <c:v>42065</c:v>
                </c:pt>
                <c:pt idx="2268">
                  <c:v>42066</c:v>
                </c:pt>
                <c:pt idx="2269">
                  <c:v>42067</c:v>
                </c:pt>
                <c:pt idx="2270">
                  <c:v>42068</c:v>
                </c:pt>
                <c:pt idx="2271">
                  <c:v>42069</c:v>
                </c:pt>
                <c:pt idx="2272">
                  <c:v>42072</c:v>
                </c:pt>
                <c:pt idx="2273">
                  <c:v>42073</c:v>
                </c:pt>
                <c:pt idx="2274">
                  <c:v>42074</c:v>
                </c:pt>
                <c:pt idx="2275">
                  <c:v>42075</c:v>
                </c:pt>
                <c:pt idx="2276">
                  <c:v>42076</c:v>
                </c:pt>
                <c:pt idx="2277">
                  <c:v>42079</c:v>
                </c:pt>
                <c:pt idx="2278">
                  <c:v>42080</c:v>
                </c:pt>
                <c:pt idx="2279">
                  <c:v>42081</c:v>
                </c:pt>
                <c:pt idx="2280">
                  <c:v>42082</c:v>
                </c:pt>
                <c:pt idx="2281">
                  <c:v>42083</c:v>
                </c:pt>
                <c:pt idx="2282">
                  <c:v>42086</c:v>
                </c:pt>
                <c:pt idx="2283">
                  <c:v>42087</c:v>
                </c:pt>
                <c:pt idx="2284">
                  <c:v>42088</c:v>
                </c:pt>
                <c:pt idx="2285">
                  <c:v>42089</c:v>
                </c:pt>
                <c:pt idx="2286">
                  <c:v>42090</c:v>
                </c:pt>
                <c:pt idx="2287">
                  <c:v>42093</c:v>
                </c:pt>
                <c:pt idx="2288">
                  <c:v>42094</c:v>
                </c:pt>
                <c:pt idx="2289">
                  <c:v>42095</c:v>
                </c:pt>
                <c:pt idx="2290">
                  <c:v>42096</c:v>
                </c:pt>
                <c:pt idx="2291">
                  <c:v>42100</c:v>
                </c:pt>
                <c:pt idx="2292">
                  <c:v>42101</c:v>
                </c:pt>
                <c:pt idx="2293">
                  <c:v>42102</c:v>
                </c:pt>
                <c:pt idx="2294">
                  <c:v>42103</c:v>
                </c:pt>
                <c:pt idx="2295">
                  <c:v>42104</c:v>
                </c:pt>
                <c:pt idx="2296">
                  <c:v>42107</c:v>
                </c:pt>
                <c:pt idx="2297">
                  <c:v>42108</c:v>
                </c:pt>
                <c:pt idx="2298">
                  <c:v>42109</c:v>
                </c:pt>
                <c:pt idx="2299">
                  <c:v>42110</c:v>
                </c:pt>
                <c:pt idx="2300">
                  <c:v>42111</c:v>
                </c:pt>
                <c:pt idx="2301">
                  <c:v>42114</c:v>
                </c:pt>
                <c:pt idx="2302">
                  <c:v>42115</c:v>
                </c:pt>
                <c:pt idx="2303">
                  <c:v>42116</c:v>
                </c:pt>
                <c:pt idx="2304">
                  <c:v>42117</c:v>
                </c:pt>
                <c:pt idx="2305">
                  <c:v>42118</c:v>
                </c:pt>
                <c:pt idx="2306">
                  <c:v>42121</c:v>
                </c:pt>
                <c:pt idx="2307">
                  <c:v>42122</c:v>
                </c:pt>
                <c:pt idx="2308">
                  <c:v>42123</c:v>
                </c:pt>
                <c:pt idx="2309">
                  <c:v>42124</c:v>
                </c:pt>
                <c:pt idx="2310">
                  <c:v>42125</c:v>
                </c:pt>
                <c:pt idx="2311">
                  <c:v>42128</c:v>
                </c:pt>
                <c:pt idx="2312">
                  <c:v>42129</c:v>
                </c:pt>
                <c:pt idx="2313">
                  <c:v>42130</c:v>
                </c:pt>
                <c:pt idx="2314">
                  <c:v>42131</c:v>
                </c:pt>
                <c:pt idx="2315">
                  <c:v>42132</c:v>
                </c:pt>
                <c:pt idx="2316">
                  <c:v>42135</c:v>
                </c:pt>
                <c:pt idx="2317">
                  <c:v>42136</c:v>
                </c:pt>
                <c:pt idx="2318">
                  <c:v>42137</c:v>
                </c:pt>
                <c:pt idx="2319">
                  <c:v>42138</c:v>
                </c:pt>
                <c:pt idx="2320">
                  <c:v>42139</c:v>
                </c:pt>
                <c:pt idx="2321">
                  <c:v>42142</c:v>
                </c:pt>
                <c:pt idx="2322">
                  <c:v>42143</c:v>
                </c:pt>
                <c:pt idx="2323">
                  <c:v>42144</c:v>
                </c:pt>
                <c:pt idx="2324">
                  <c:v>42145</c:v>
                </c:pt>
                <c:pt idx="2325">
                  <c:v>42146</c:v>
                </c:pt>
                <c:pt idx="2326">
                  <c:v>42149</c:v>
                </c:pt>
                <c:pt idx="2327">
                  <c:v>42150</c:v>
                </c:pt>
                <c:pt idx="2328">
                  <c:v>42151</c:v>
                </c:pt>
                <c:pt idx="2329">
                  <c:v>42152</c:v>
                </c:pt>
                <c:pt idx="2330">
                  <c:v>42153</c:v>
                </c:pt>
                <c:pt idx="2331">
                  <c:v>42156</c:v>
                </c:pt>
                <c:pt idx="2332">
                  <c:v>42157</c:v>
                </c:pt>
                <c:pt idx="2333">
                  <c:v>42158</c:v>
                </c:pt>
                <c:pt idx="2334">
                  <c:v>42159</c:v>
                </c:pt>
                <c:pt idx="2335">
                  <c:v>42160</c:v>
                </c:pt>
                <c:pt idx="2336">
                  <c:v>42163</c:v>
                </c:pt>
                <c:pt idx="2337">
                  <c:v>42164</c:v>
                </c:pt>
                <c:pt idx="2338">
                  <c:v>42165</c:v>
                </c:pt>
                <c:pt idx="2339">
                  <c:v>42166</c:v>
                </c:pt>
                <c:pt idx="2340">
                  <c:v>42167</c:v>
                </c:pt>
                <c:pt idx="2341">
                  <c:v>42170</c:v>
                </c:pt>
                <c:pt idx="2342">
                  <c:v>42171</c:v>
                </c:pt>
                <c:pt idx="2343">
                  <c:v>42172</c:v>
                </c:pt>
                <c:pt idx="2344">
                  <c:v>42173</c:v>
                </c:pt>
                <c:pt idx="2345">
                  <c:v>42174</c:v>
                </c:pt>
                <c:pt idx="2346">
                  <c:v>42177</c:v>
                </c:pt>
                <c:pt idx="2347">
                  <c:v>42178</c:v>
                </c:pt>
                <c:pt idx="2348">
                  <c:v>42179</c:v>
                </c:pt>
                <c:pt idx="2349">
                  <c:v>42180</c:v>
                </c:pt>
                <c:pt idx="2350">
                  <c:v>42181</c:v>
                </c:pt>
                <c:pt idx="2351">
                  <c:v>42184</c:v>
                </c:pt>
                <c:pt idx="2352">
                  <c:v>42185</c:v>
                </c:pt>
                <c:pt idx="2353">
                  <c:v>42186</c:v>
                </c:pt>
                <c:pt idx="2354">
                  <c:v>42187</c:v>
                </c:pt>
                <c:pt idx="2355">
                  <c:v>42188</c:v>
                </c:pt>
                <c:pt idx="2356">
                  <c:v>42191</c:v>
                </c:pt>
                <c:pt idx="2357">
                  <c:v>42192</c:v>
                </c:pt>
                <c:pt idx="2358">
                  <c:v>42193</c:v>
                </c:pt>
                <c:pt idx="2359">
                  <c:v>42194</c:v>
                </c:pt>
                <c:pt idx="2360">
                  <c:v>42195</c:v>
                </c:pt>
                <c:pt idx="2361">
                  <c:v>42198</c:v>
                </c:pt>
                <c:pt idx="2362">
                  <c:v>42199</c:v>
                </c:pt>
                <c:pt idx="2363">
                  <c:v>42200</c:v>
                </c:pt>
                <c:pt idx="2364">
                  <c:v>42201</c:v>
                </c:pt>
                <c:pt idx="2365">
                  <c:v>42202</c:v>
                </c:pt>
                <c:pt idx="2366">
                  <c:v>42205</c:v>
                </c:pt>
                <c:pt idx="2367">
                  <c:v>42206</c:v>
                </c:pt>
                <c:pt idx="2368">
                  <c:v>42207</c:v>
                </c:pt>
                <c:pt idx="2369">
                  <c:v>42208</c:v>
                </c:pt>
                <c:pt idx="2370">
                  <c:v>42209</c:v>
                </c:pt>
                <c:pt idx="2371">
                  <c:v>42212</c:v>
                </c:pt>
                <c:pt idx="2372">
                  <c:v>42213</c:v>
                </c:pt>
                <c:pt idx="2373">
                  <c:v>42214</c:v>
                </c:pt>
                <c:pt idx="2374">
                  <c:v>42215</c:v>
                </c:pt>
                <c:pt idx="2375">
                  <c:v>42216</c:v>
                </c:pt>
                <c:pt idx="2376">
                  <c:v>42219</c:v>
                </c:pt>
                <c:pt idx="2377">
                  <c:v>42220</c:v>
                </c:pt>
                <c:pt idx="2378">
                  <c:v>42221</c:v>
                </c:pt>
                <c:pt idx="2379">
                  <c:v>42222</c:v>
                </c:pt>
                <c:pt idx="2380">
                  <c:v>42223</c:v>
                </c:pt>
                <c:pt idx="2381">
                  <c:v>42226</c:v>
                </c:pt>
                <c:pt idx="2382">
                  <c:v>42227</c:v>
                </c:pt>
                <c:pt idx="2383">
                  <c:v>42228</c:v>
                </c:pt>
                <c:pt idx="2384">
                  <c:v>42229</c:v>
                </c:pt>
                <c:pt idx="2385">
                  <c:v>42230</c:v>
                </c:pt>
                <c:pt idx="2386">
                  <c:v>42233</c:v>
                </c:pt>
                <c:pt idx="2387">
                  <c:v>42234</c:v>
                </c:pt>
                <c:pt idx="2388">
                  <c:v>42235</c:v>
                </c:pt>
                <c:pt idx="2389">
                  <c:v>42236</c:v>
                </c:pt>
                <c:pt idx="2390">
                  <c:v>42237</c:v>
                </c:pt>
                <c:pt idx="2391">
                  <c:v>42240</c:v>
                </c:pt>
                <c:pt idx="2392">
                  <c:v>42241</c:v>
                </c:pt>
                <c:pt idx="2393">
                  <c:v>42242</c:v>
                </c:pt>
                <c:pt idx="2394">
                  <c:v>42243</c:v>
                </c:pt>
                <c:pt idx="2395">
                  <c:v>42244</c:v>
                </c:pt>
                <c:pt idx="2396">
                  <c:v>42247</c:v>
                </c:pt>
                <c:pt idx="2397">
                  <c:v>42248</c:v>
                </c:pt>
                <c:pt idx="2398">
                  <c:v>42249</c:v>
                </c:pt>
                <c:pt idx="2399">
                  <c:v>42250</c:v>
                </c:pt>
                <c:pt idx="2400">
                  <c:v>42251</c:v>
                </c:pt>
                <c:pt idx="2401">
                  <c:v>42254</c:v>
                </c:pt>
                <c:pt idx="2402">
                  <c:v>42255</c:v>
                </c:pt>
                <c:pt idx="2403">
                  <c:v>42256</c:v>
                </c:pt>
                <c:pt idx="2404">
                  <c:v>42257</c:v>
                </c:pt>
                <c:pt idx="2405">
                  <c:v>42258</c:v>
                </c:pt>
                <c:pt idx="2406">
                  <c:v>42261</c:v>
                </c:pt>
                <c:pt idx="2407">
                  <c:v>42262</c:v>
                </c:pt>
                <c:pt idx="2408">
                  <c:v>42263</c:v>
                </c:pt>
                <c:pt idx="2409">
                  <c:v>42264</c:v>
                </c:pt>
                <c:pt idx="2410">
                  <c:v>42265</c:v>
                </c:pt>
                <c:pt idx="2411">
                  <c:v>42268</c:v>
                </c:pt>
                <c:pt idx="2412">
                  <c:v>42269</c:v>
                </c:pt>
                <c:pt idx="2413">
                  <c:v>42270</c:v>
                </c:pt>
                <c:pt idx="2414">
                  <c:v>42271</c:v>
                </c:pt>
                <c:pt idx="2415">
                  <c:v>42272</c:v>
                </c:pt>
                <c:pt idx="2416">
                  <c:v>42275</c:v>
                </c:pt>
                <c:pt idx="2417">
                  <c:v>42276</c:v>
                </c:pt>
                <c:pt idx="2418">
                  <c:v>42277</c:v>
                </c:pt>
                <c:pt idx="2419">
                  <c:v>42278</c:v>
                </c:pt>
                <c:pt idx="2420">
                  <c:v>42279</c:v>
                </c:pt>
                <c:pt idx="2421">
                  <c:v>42282</c:v>
                </c:pt>
                <c:pt idx="2422">
                  <c:v>42283</c:v>
                </c:pt>
                <c:pt idx="2423">
                  <c:v>42284</c:v>
                </c:pt>
                <c:pt idx="2424">
                  <c:v>42285</c:v>
                </c:pt>
                <c:pt idx="2425">
                  <c:v>42286</c:v>
                </c:pt>
                <c:pt idx="2426">
                  <c:v>42289</c:v>
                </c:pt>
                <c:pt idx="2427">
                  <c:v>42290</c:v>
                </c:pt>
                <c:pt idx="2428">
                  <c:v>42291</c:v>
                </c:pt>
                <c:pt idx="2429">
                  <c:v>42292</c:v>
                </c:pt>
                <c:pt idx="2430">
                  <c:v>42293</c:v>
                </c:pt>
                <c:pt idx="2431">
                  <c:v>42296</c:v>
                </c:pt>
                <c:pt idx="2432">
                  <c:v>42297</c:v>
                </c:pt>
                <c:pt idx="2433">
                  <c:v>42298</c:v>
                </c:pt>
                <c:pt idx="2434">
                  <c:v>42299</c:v>
                </c:pt>
                <c:pt idx="2435">
                  <c:v>42300</c:v>
                </c:pt>
                <c:pt idx="2436">
                  <c:v>42303</c:v>
                </c:pt>
                <c:pt idx="2437">
                  <c:v>42304</c:v>
                </c:pt>
                <c:pt idx="2438">
                  <c:v>42305</c:v>
                </c:pt>
                <c:pt idx="2439">
                  <c:v>42306</c:v>
                </c:pt>
                <c:pt idx="2440">
                  <c:v>42307</c:v>
                </c:pt>
                <c:pt idx="2441">
                  <c:v>42310</c:v>
                </c:pt>
                <c:pt idx="2442">
                  <c:v>42311</c:v>
                </c:pt>
                <c:pt idx="2443">
                  <c:v>42312</c:v>
                </c:pt>
                <c:pt idx="2444">
                  <c:v>42313</c:v>
                </c:pt>
                <c:pt idx="2445">
                  <c:v>42314</c:v>
                </c:pt>
                <c:pt idx="2446">
                  <c:v>42317</c:v>
                </c:pt>
                <c:pt idx="2447">
                  <c:v>42318</c:v>
                </c:pt>
                <c:pt idx="2448">
                  <c:v>42319</c:v>
                </c:pt>
                <c:pt idx="2449">
                  <c:v>42320</c:v>
                </c:pt>
                <c:pt idx="2450">
                  <c:v>42321</c:v>
                </c:pt>
                <c:pt idx="2451">
                  <c:v>42324</c:v>
                </c:pt>
                <c:pt idx="2452">
                  <c:v>42325</c:v>
                </c:pt>
                <c:pt idx="2453">
                  <c:v>42326</c:v>
                </c:pt>
                <c:pt idx="2454">
                  <c:v>42327</c:v>
                </c:pt>
                <c:pt idx="2455">
                  <c:v>42328</c:v>
                </c:pt>
                <c:pt idx="2456">
                  <c:v>42331</c:v>
                </c:pt>
                <c:pt idx="2457">
                  <c:v>42332</c:v>
                </c:pt>
                <c:pt idx="2458">
                  <c:v>42333</c:v>
                </c:pt>
                <c:pt idx="2459">
                  <c:v>42334</c:v>
                </c:pt>
                <c:pt idx="2460">
                  <c:v>42335</c:v>
                </c:pt>
                <c:pt idx="2461">
                  <c:v>42338</c:v>
                </c:pt>
                <c:pt idx="2462">
                  <c:v>42339</c:v>
                </c:pt>
                <c:pt idx="2463">
                  <c:v>42340</c:v>
                </c:pt>
                <c:pt idx="2464">
                  <c:v>42341</c:v>
                </c:pt>
                <c:pt idx="2465">
                  <c:v>42342</c:v>
                </c:pt>
                <c:pt idx="2466">
                  <c:v>42345</c:v>
                </c:pt>
                <c:pt idx="2467">
                  <c:v>42346</c:v>
                </c:pt>
                <c:pt idx="2468">
                  <c:v>42347</c:v>
                </c:pt>
                <c:pt idx="2469">
                  <c:v>42348</c:v>
                </c:pt>
                <c:pt idx="2470">
                  <c:v>42349</c:v>
                </c:pt>
                <c:pt idx="2471">
                  <c:v>42352</c:v>
                </c:pt>
                <c:pt idx="2472">
                  <c:v>42353</c:v>
                </c:pt>
                <c:pt idx="2473">
                  <c:v>42354</c:v>
                </c:pt>
                <c:pt idx="2474">
                  <c:v>42355</c:v>
                </c:pt>
                <c:pt idx="2475">
                  <c:v>42356</c:v>
                </c:pt>
                <c:pt idx="2476">
                  <c:v>42359</c:v>
                </c:pt>
                <c:pt idx="2477">
                  <c:v>42360</c:v>
                </c:pt>
                <c:pt idx="2478">
                  <c:v>42361</c:v>
                </c:pt>
                <c:pt idx="2479">
                  <c:v>42362</c:v>
                </c:pt>
                <c:pt idx="2480">
                  <c:v>42366</c:v>
                </c:pt>
                <c:pt idx="2481">
                  <c:v>42367</c:v>
                </c:pt>
                <c:pt idx="2482">
                  <c:v>42368</c:v>
                </c:pt>
                <c:pt idx="2483">
                  <c:v>42369</c:v>
                </c:pt>
                <c:pt idx="2484">
                  <c:v>42373</c:v>
                </c:pt>
                <c:pt idx="2485">
                  <c:v>42374</c:v>
                </c:pt>
                <c:pt idx="2486">
                  <c:v>42375</c:v>
                </c:pt>
                <c:pt idx="2487">
                  <c:v>42376</c:v>
                </c:pt>
                <c:pt idx="2488">
                  <c:v>42377</c:v>
                </c:pt>
                <c:pt idx="2489">
                  <c:v>42380</c:v>
                </c:pt>
                <c:pt idx="2490">
                  <c:v>42381</c:v>
                </c:pt>
                <c:pt idx="2491">
                  <c:v>42382</c:v>
                </c:pt>
                <c:pt idx="2492">
                  <c:v>42383</c:v>
                </c:pt>
                <c:pt idx="2493">
                  <c:v>42384</c:v>
                </c:pt>
                <c:pt idx="2494">
                  <c:v>42387</c:v>
                </c:pt>
                <c:pt idx="2495">
                  <c:v>42388</c:v>
                </c:pt>
                <c:pt idx="2496">
                  <c:v>42389</c:v>
                </c:pt>
                <c:pt idx="2497">
                  <c:v>42390</c:v>
                </c:pt>
                <c:pt idx="2498">
                  <c:v>42391</c:v>
                </c:pt>
                <c:pt idx="2499">
                  <c:v>42394</c:v>
                </c:pt>
                <c:pt idx="2500">
                  <c:v>42395</c:v>
                </c:pt>
                <c:pt idx="2501">
                  <c:v>42396</c:v>
                </c:pt>
                <c:pt idx="2502">
                  <c:v>42397</c:v>
                </c:pt>
                <c:pt idx="2503">
                  <c:v>42398</c:v>
                </c:pt>
                <c:pt idx="2504">
                  <c:v>42401</c:v>
                </c:pt>
                <c:pt idx="2505">
                  <c:v>42402</c:v>
                </c:pt>
                <c:pt idx="2506">
                  <c:v>42403</c:v>
                </c:pt>
                <c:pt idx="2507">
                  <c:v>42404</c:v>
                </c:pt>
                <c:pt idx="2508">
                  <c:v>42405</c:v>
                </c:pt>
                <c:pt idx="2509">
                  <c:v>42408</c:v>
                </c:pt>
                <c:pt idx="2510">
                  <c:v>42409</c:v>
                </c:pt>
                <c:pt idx="2511">
                  <c:v>42410</c:v>
                </c:pt>
                <c:pt idx="2512">
                  <c:v>42411</c:v>
                </c:pt>
                <c:pt idx="2513">
                  <c:v>42412</c:v>
                </c:pt>
                <c:pt idx="2514">
                  <c:v>42415</c:v>
                </c:pt>
                <c:pt idx="2515">
                  <c:v>42416</c:v>
                </c:pt>
                <c:pt idx="2516">
                  <c:v>42417</c:v>
                </c:pt>
                <c:pt idx="2517">
                  <c:v>42418</c:v>
                </c:pt>
                <c:pt idx="2518">
                  <c:v>42419</c:v>
                </c:pt>
                <c:pt idx="2519">
                  <c:v>42422</c:v>
                </c:pt>
                <c:pt idx="2520">
                  <c:v>42423</c:v>
                </c:pt>
                <c:pt idx="2521">
                  <c:v>42424</c:v>
                </c:pt>
                <c:pt idx="2522">
                  <c:v>42425</c:v>
                </c:pt>
                <c:pt idx="2523">
                  <c:v>42426</c:v>
                </c:pt>
                <c:pt idx="2524">
                  <c:v>42429</c:v>
                </c:pt>
                <c:pt idx="2525">
                  <c:v>42430</c:v>
                </c:pt>
                <c:pt idx="2526">
                  <c:v>42431</c:v>
                </c:pt>
                <c:pt idx="2527">
                  <c:v>42432</c:v>
                </c:pt>
                <c:pt idx="2528">
                  <c:v>42433</c:v>
                </c:pt>
                <c:pt idx="2529">
                  <c:v>42436</c:v>
                </c:pt>
                <c:pt idx="2530">
                  <c:v>42437</c:v>
                </c:pt>
                <c:pt idx="2531">
                  <c:v>42438</c:v>
                </c:pt>
                <c:pt idx="2532">
                  <c:v>42439</c:v>
                </c:pt>
                <c:pt idx="2533">
                  <c:v>42440</c:v>
                </c:pt>
                <c:pt idx="2534">
                  <c:v>42443</c:v>
                </c:pt>
                <c:pt idx="2535">
                  <c:v>42444</c:v>
                </c:pt>
                <c:pt idx="2536">
                  <c:v>42445</c:v>
                </c:pt>
                <c:pt idx="2537">
                  <c:v>42446</c:v>
                </c:pt>
                <c:pt idx="2538">
                  <c:v>42447</c:v>
                </c:pt>
                <c:pt idx="2539">
                  <c:v>42450</c:v>
                </c:pt>
                <c:pt idx="2540">
                  <c:v>42451</c:v>
                </c:pt>
                <c:pt idx="2541">
                  <c:v>42452</c:v>
                </c:pt>
                <c:pt idx="2542">
                  <c:v>42453</c:v>
                </c:pt>
                <c:pt idx="2543">
                  <c:v>42457</c:v>
                </c:pt>
                <c:pt idx="2544">
                  <c:v>42458</c:v>
                </c:pt>
                <c:pt idx="2545">
                  <c:v>42459</c:v>
                </c:pt>
                <c:pt idx="2546">
                  <c:v>42460</c:v>
                </c:pt>
                <c:pt idx="2547">
                  <c:v>42461</c:v>
                </c:pt>
                <c:pt idx="2548">
                  <c:v>42464</c:v>
                </c:pt>
                <c:pt idx="2549">
                  <c:v>42465</c:v>
                </c:pt>
                <c:pt idx="2550">
                  <c:v>42466</c:v>
                </c:pt>
                <c:pt idx="2551">
                  <c:v>42467</c:v>
                </c:pt>
                <c:pt idx="2552">
                  <c:v>42468</c:v>
                </c:pt>
                <c:pt idx="2553">
                  <c:v>42471</c:v>
                </c:pt>
                <c:pt idx="2554">
                  <c:v>42472</c:v>
                </c:pt>
                <c:pt idx="2555">
                  <c:v>42473</c:v>
                </c:pt>
                <c:pt idx="2556">
                  <c:v>42474</c:v>
                </c:pt>
                <c:pt idx="2557">
                  <c:v>42475</c:v>
                </c:pt>
                <c:pt idx="2558">
                  <c:v>42478</c:v>
                </c:pt>
                <c:pt idx="2559">
                  <c:v>42479</c:v>
                </c:pt>
                <c:pt idx="2560">
                  <c:v>42480</c:v>
                </c:pt>
                <c:pt idx="2561">
                  <c:v>42481</c:v>
                </c:pt>
                <c:pt idx="2562">
                  <c:v>42482</c:v>
                </c:pt>
                <c:pt idx="2563">
                  <c:v>42485</c:v>
                </c:pt>
                <c:pt idx="2564">
                  <c:v>42486</c:v>
                </c:pt>
                <c:pt idx="2565">
                  <c:v>42487</c:v>
                </c:pt>
                <c:pt idx="2566">
                  <c:v>42488</c:v>
                </c:pt>
                <c:pt idx="2567">
                  <c:v>42489</c:v>
                </c:pt>
                <c:pt idx="2568">
                  <c:v>42492</c:v>
                </c:pt>
                <c:pt idx="2569">
                  <c:v>42493</c:v>
                </c:pt>
                <c:pt idx="2570">
                  <c:v>42494</c:v>
                </c:pt>
                <c:pt idx="2571">
                  <c:v>42495</c:v>
                </c:pt>
                <c:pt idx="2572">
                  <c:v>42496</c:v>
                </c:pt>
                <c:pt idx="2573">
                  <c:v>42499</c:v>
                </c:pt>
                <c:pt idx="2574">
                  <c:v>42500</c:v>
                </c:pt>
                <c:pt idx="2575">
                  <c:v>42501</c:v>
                </c:pt>
                <c:pt idx="2576">
                  <c:v>42502</c:v>
                </c:pt>
                <c:pt idx="2577">
                  <c:v>42503</c:v>
                </c:pt>
                <c:pt idx="2578">
                  <c:v>42506</c:v>
                </c:pt>
                <c:pt idx="2579">
                  <c:v>42507</c:v>
                </c:pt>
                <c:pt idx="2580">
                  <c:v>42508</c:v>
                </c:pt>
                <c:pt idx="2581">
                  <c:v>42509</c:v>
                </c:pt>
                <c:pt idx="2582">
                  <c:v>42510</c:v>
                </c:pt>
                <c:pt idx="2583">
                  <c:v>42513</c:v>
                </c:pt>
                <c:pt idx="2584">
                  <c:v>42514</c:v>
                </c:pt>
                <c:pt idx="2585">
                  <c:v>42515</c:v>
                </c:pt>
                <c:pt idx="2586">
                  <c:v>42516</c:v>
                </c:pt>
                <c:pt idx="2587">
                  <c:v>42517</c:v>
                </c:pt>
                <c:pt idx="2588">
                  <c:v>42520</c:v>
                </c:pt>
                <c:pt idx="2589">
                  <c:v>42521</c:v>
                </c:pt>
                <c:pt idx="2590">
                  <c:v>42522</c:v>
                </c:pt>
                <c:pt idx="2591">
                  <c:v>42523</c:v>
                </c:pt>
                <c:pt idx="2592">
                  <c:v>42524</c:v>
                </c:pt>
                <c:pt idx="2593">
                  <c:v>42527</c:v>
                </c:pt>
                <c:pt idx="2594">
                  <c:v>42528</c:v>
                </c:pt>
                <c:pt idx="2595">
                  <c:v>42529</c:v>
                </c:pt>
                <c:pt idx="2596">
                  <c:v>42530</c:v>
                </c:pt>
                <c:pt idx="2597">
                  <c:v>42531</c:v>
                </c:pt>
                <c:pt idx="2598">
                  <c:v>42534</c:v>
                </c:pt>
                <c:pt idx="2599">
                  <c:v>42535</c:v>
                </c:pt>
                <c:pt idx="2600">
                  <c:v>42536</c:v>
                </c:pt>
                <c:pt idx="2601">
                  <c:v>42537</c:v>
                </c:pt>
                <c:pt idx="2602">
                  <c:v>42538</c:v>
                </c:pt>
                <c:pt idx="2603">
                  <c:v>42541</c:v>
                </c:pt>
                <c:pt idx="2604">
                  <c:v>42542</c:v>
                </c:pt>
                <c:pt idx="2605">
                  <c:v>42543</c:v>
                </c:pt>
                <c:pt idx="2606">
                  <c:v>42544</c:v>
                </c:pt>
                <c:pt idx="2607">
                  <c:v>42545</c:v>
                </c:pt>
                <c:pt idx="2608">
                  <c:v>42548</c:v>
                </c:pt>
                <c:pt idx="2609">
                  <c:v>42549</c:v>
                </c:pt>
                <c:pt idx="2610">
                  <c:v>42550</c:v>
                </c:pt>
                <c:pt idx="2611">
                  <c:v>42551</c:v>
                </c:pt>
                <c:pt idx="2612">
                  <c:v>42552</c:v>
                </c:pt>
                <c:pt idx="2613">
                  <c:v>42555</c:v>
                </c:pt>
                <c:pt idx="2614">
                  <c:v>42556</c:v>
                </c:pt>
                <c:pt idx="2615">
                  <c:v>42557</c:v>
                </c:pt>
                <c:pt idx="2616">
                  <c:v>42558</c:v>
                </c:pt>
                <c:pt idx="2617">
                  <c:v>42559</c:v>
                </c:pt>
                <c:pt idx="2618">
                  <c:v>42562</c:v>
                </c:pt>
                <c:pt idx="2619">
                  <c:v>42563</c:v>
                </c:pt>
                <c:pt idx="2620">
                  <c:v>42564</c:v>
                </c:pt>
                <c:pt idx="2621">
                  <c:v>42565</c:v>
                </c:pt>
                <c:pt idx="2622">
                  <c:v>42566</c:v>
                </c:pt>
                <c:pt idx="2623">
                  <c:v>42569</c:v>
                </c:pt>
                <c:pt idx="2624">
                  <c:v>42570</c:v>
                </c:pt>
                <c:pt idx="2625">
                  <c:v>42571</c:v>
                </c:pt>
                <c:pt idx="2626">
                  <c:v>42572</c:v>
                </c:pt>
                <c:pt idx="2627">
                  <c:v>42573</c:v>
                </c:pt>
                <c:pt idx="2628">
                  <c:v>42576</c:v>
                </c:pt>
                <c:pt idx="2629">
                  <c:v>42577</c:v>
                </c:pt>
                <c:pt idx="2630">
                  <c:v>42578</c:v>
                </c:pt>
                <c:pt idx="2631">
                  <c:v>42579</c:v>
                </c:pt>
                <c:pt idx="2632">
                  <c:v>42580</c:v>
                </c:pt>
                <c:pt idx="2633">
                  <c:v>42583</c:v>
                </c:pt>
                <c:pt idx="2634">
                  <c:v>42584</c:v>
                </c:pt>
                <c:pt idx="2635">
                  <c:v>42585</c:v>
                </c:pt>
                <c:pt idx="2636">
                  <c:v>42586</c:v>
                </c:pt>
                <c:pt idx="2637">
                  <c:v>42587</c:v>
                </c:pt>
                <c:pt idx="2638">
                  <c:v>42590</c:v>
                </c:pt>
                <c:pt idx="2639">
                  <c:v>42591</c:v>
                </c:pt>
                <c:pt idx="2640">
                  <c:v>42592</c:v>
                </c:pt>
                <c:pt idx="2641">
                  <c:v>42593</c:v>
                </c:pt>
                <c:pt idx="2642">
                  <c:v>42594</c:v>
                </c:pt>
                <c:pt idx="2643">
                  <c:v>42597</c:v>
                </c:pt>
                <c:pt idx="2644">
                  <c:v>42598</c:v>
                </c:pt>
                <c:pt idx="2645">
                  <c:v>42599</c:v>
                </c:pt>
                <c:pt idx="2646">
                  <c:v>42600</c:v>
                </c:pt>
                <c:pt idx="2647">
                  <c:v>42601</c:v>
                </c:pt>
                <c:pt idx="2648">
                  <c:v>42604</c:v>
                </c:pt>
                <c:pt idx="2649">
                  <c:v>42605</c:v>
                </c:pt>
                <c:pt idx="2650">
                  <c:v>42606</c:v>
                </c:pt>
                <c:pt idx="2651">
                  <c:v>42607</c:v>
                </c:pt>
                <c:pt idx="2652">
                  <c:v>42608</c:v>
                </c:pt>
                <c:pt idx="2653">
                  <c:v>42611</c:v>
                </c:pt>
                <c:pt idx="2654">
                  <c:v>42612</c:v>
                </c:pt>
                <c:pt idx="2655">
                  <c:v>42613</c:v>
                </c:pt>
                <c:pt idx="2656">
                  <c:v>42614</c:v>
                </c:pt>
                <c:pt idx="2657">
                  <c:v>42615</c:v>
                </c:pt>
                <c:pt idx="2658">
                  <c:v>42618</c:v>
                </c:pt>
                <c:pt idx="2659">
                  <c:v>42619</c:v>
                </c:pt>
                <c:pt idx="2660">
                  <c:v>42620</c:v>
                </c:pt>
                <c:pt idx="2661">
                  <c:v>42621</c:v>
                </c:pt>
                <c:pt idx="2662">
                  <c:v>42622</c:v>
                </c:pt>
                <c:pt idx="2663">
                  <c:v>42625</c:v>
                </c:pt>
                <c:pt idx="2664">
                  <c:v>42626</c:v>
                </c:pt>
                <c:pt idx="2665">
                  <c:v>42627</c:v>
                </c:pt>
                <c:pt idx="2666">
                  <c:v>42628</c:v>
                </c:pt>
                <c:pt idx="2667">
                  <c:v>42629</c:v>
                </c:pt>
                <c:pt idx="2668">
                  <c:v>42632</c:v>
                </c:pt>
                <c:pt idx="2669">
                  <c:v>42633</c:v>
                </c:pt>
                <c:pt idx="2670">
                  <c:v>42634</c:v>
                </c:pt>
                <c:pt idx="2671">
                  <c:v>42635</c:v>
                </c:pt>
                <c:pt idx="2672">
                  <c:v>42636</c:v>
                </c:pt>
                <c:pt idx="2673">
                  <c:v>42639</c:v>
                </c:pt>
                <c:pt idx="2674">
                  <c:v>42640</c:v>
                </c:pt>
                <c:pt idx="2675">
                  <c:v>42641</c:v>
                </c:pt>
                <c:pt idx="2676">
                  <c:v>42642</c:v>
                </c:pt>
                <c:pt idx="2677">
                  <c:v>42643</c:v>
                </c:pt>
                <c:pt idx="2678">
                  <c:v>42646</c:v>
                </c:pt>
                <c:pt idx="2679">
                  <c:v>42647</c:v>
                </c:pt>
                <c:pt idx="2680">
                  <c:v>42648</c:v>
                </c:pt>
                <c:pt idx="2681">
                  <c:v>42649</c:v>
                </c:pt>
                <c:pt idx="2682">
                  <c:v>42650</c:v>
                </c:pt>
                <c:pt idx="2683">
                  <c:v>42653</c:v>
                </c:pt>
                <c:pt idx="2684">
                  <c:v>42654</c:v>
                </c:pt>
                <c:pt idx="2685">
                  <c:v>42655</c:v>
                </c:pt>
                <c:pt idx="2686">
                  <c:v>42656</c:v>
                </c:pt>
                <c:pt idx="2687">
                  <c:v>42657</c:v>
                </c:pt>
                <c:pt idx="2688">
                  <c:v>42660</c:v>
                </c:pt>
                <c:pt idx="2689">
                  <c:v>42661</c:v>
                </c:pt>
                <c:pt idx="2690">
                  <c:v>42662</c:v>
                </c:pt>
                <c:pt idx="2691">
                  <c:v>42663</c:v>
                </c:pt>
                <c:pt idx="2692">
                  <c:v>42664</c:v>
                </c:pt>
                <c:pt idx="2693">
                  <c:v>42667</c:v>
                </c:pt>
                <c:pt idx="2694">
                  <c:v>42668</c:v>
                </c:pt>
                <c:pt idx="2695">
                  <c:v>42669</c:v>
                </c:pt>
                <c:pt idx="2696">
                  <c:v>42670</c:v>
                </c:pt>
                <c:pt idx="2697">
                  <c:v>42671</c:v>
                </c:pt>
                <c:pt idx="2698">
                  <c:v>42674</c:v>
                </c:pt>
                <c:pt idx="2699">
                  <c:v>42675</c:v>
                </c:pt>
                <c:pt idx="2700">
                  <c:v>42676</c:v>
                </c:pt>
                <c:pt idx="2701">
                  <c:v>42677</c:v>
                </c:pt>
                <c:pt idx="2702">
                  <c:v>42678</c:v>
                </c:pt>
                <c:pt idx="2703">
                  <c:v>42681</c:v>
                </c:pt>
                <c:pt idx="2704">
                  <c:v>42682</c:v>
                </c:pt>
                <c:pt idx="2705">
                  <c:v>42683</c:v>
                </c:pt>
                <c:pt idx="2706">
                  <c:v>42684</c:v>
                </c:pt>
                <c:pt idx="2707">
                  <c:v>42685</c:v>
                </c:pt>
                <c:pt idx="2708">
                  <c:v>42688</c:v>
                </c:pt>
                <c:pt idx="2709">
                  <c:v>42689</c:v>
                </c:pt>
                <c:pt idx="2710">
                  <c:v>42690</c:v>
                </c:pt>
                <c:pt idx="2711">
                  <c:v>42691</c:v>
                </c:pt>
                <c:pt idx="2712">
                  <c:v>42692</c:v>
                </c:pt>
                <c:pt idx="2713">
                  <c:v>42695</c:v>
                </c:pt>
                <c:pt idx="2714">
                  <c:v>42696</c:v>
                </c:pt>
                <c:pt idx="2715">
                  <c:v>42697</c:v>
                </c:pt>
                <c:pt idx="2716">
                  <c:v>42698</c:v>
                </c:pt>
                <c:pt idx="2717">
                  <c:v>42699</c:v>
                </c:pt>
                <c:pt idx="2718">
                  <c:v>42702</c:v>
                </c:pt>
                <c:pt idx="2719">
                  <c:v>42703</c:v>
                </c:pt>
                <c:pt idx="2720">
                  <c:v>42704</c:v>
                </c:pt>
                <c:pt idx="2721">
                  <c:v>42705</c:v>
                </c:pt>
                <c:pt idx="2722">
                  <c:v>42706</c:v>
                </c:pt>
                <c:pt idx="2723">
                  <c:v>42709</c:v>
                </c:pt>
                <c:pt idx="2724">
                  <c:v>42710</c:v>
                </c:pt>
                <c:pt idx="2725">
                  <c:v>42711</c:v>
                </c:pt>
                <c:pt idx="2726">
                  <c:v>42712</c:v>
                </c:pt>
                <c:pt idx="2727">
                  <c:v>42713</c:v>
                </c:pt>
                <c:pt idx="2728">
                  <c:v>42716</c:v>
                </c:pt>
                <c:pt idx="2729">
                  <c:v>42717</c:v>
                </c:pt>
                <c:pt idx="2730">
                  <c:v>42718</c:v>
                </c:pt>
                <c:pt idx="2731">
                  <c:v>42719</c:v>
                </c:pt>
                <c:pt idx="2732">
                  <c:v>42720</c:v>
                </c:pt>
                <c:pt idx="2733">
                  <c:v>42723</c:v>
                </c:pt>
                <c:pt idx="2734">
                  <c:v>42724</c:v>
                </c:pt>
                <c:pt idx="2735">
                  <c:v>42725</c:v>
                </c:pt>
                <c:pt idx="2736">
                  <c:v>42726</c:v>
                </c:pt>
                <c:pt idx="2737">
                  <c:v>42727</c:v>
                </c:pt>
                <c:pt idx="2738">
                  <c:v>42731</c:v>
                </c:pt>
                <c:pt idx="2739">
                  <c:v>42732</c:v>
                </c:pt>
                <c:pt idx="2740">
                  <c:v>42733</c:v>
                </c:pt>
                <c:pt idx="2741">
                  <c:v>42734</c:v>
                </c:pt>
                <c:pt idx="2742">
                  <c:v>42737</c:v>
                </c:pt>
                <c:pt idx="2743">
                  <c:v>42738</c:v>
                </c:pt>
                <c:pt idx="2744">
                  <c:v>42739</c:v>
                </c:pt>
                <c:pt idx="2745">
                  <c:v>42740</c:v>
                </c:pt>
                <c:pt idx="2746">
                  <c:v>42741</c:v>
                </c:pt>
                <c:pt idx="2747">
                  <c:v>42744</c:v>
                </c:pt>
                <c:pt idx="2748">
                  <c:v>42745</c:v>
                </c:pt>
                <c:pt idx="2749">
                  <c:v>42746</c:v>
                </c:pt>
                <c:pt idx="2750">
                  <c:v>42747</c:v>
                </c:pt>
                <c:pt idx="2751">
                  <c:v>42748</c:v>
                </c:pt>
                <c:pt idx="2752">
                  <c:v>42751</c:v>
                </c:pt>
                <c:pt idx="2753">
                  <c:v>42752</c:v>
                </c:pt>
                <c:pt idx="2754">
                  <c:v>42753</c:v>
                </c:pt>
                <c:pt idx="2755">
                  <c:v>42754</c:v>
                </c:pt>
                <c:pt idx="2756">
                  <c:v>42755</c:v>
                </c:pt>
                <c:pt idx="2757">
                  <c:v>42758</c:v>
                </c:pt>
                <c:pt idx="2758">
                  <c:v>42759</c:v>
                </c:pt>
                <c:pt idx="2759">
                  <c:v>42760</c:v>
                </c:pt>
                <c:pt idx="2760">
                  <c:v>42761</c:v>
                </c:pt>
                <c:pt idx="2761">
                  <c:v>42762</c:v>
                </c:pt>
                <c:pt idx="2762">
                  <c:v>42765</c:v>
                </c:pt>
                <c:pt idx="2763">
                  <c:v>42766</c:v>
                </c:pt>
                <c:pt idx="2764">
                  <c:v>42767</c:v>
                </c:pt>
                <c:pt idx="2765">
                  <c:v>42768</c:v>
                </c:pt>
                <c:pt idx="2766">
                  <c:v>42769</c:v>
                </c:pt>
                <c:pt idx="2767">
                  <c:v>42772</c:v>
                </c:pt>
                <c:pt idx="2768">
                  <c:v>42773</c:v>
                </c:pt>
                <c:pt idx="2769">
                  <c:v>42774</c:v>
                </c:pt>
                <c:pt idx="2770">
                  <c:v>42775</c:v>
                </c:pt>
                <c:pt idx="2771">
                  <c:v>42776</c:v>
                </c:pt>
                <c:pt idx="2772">
                  <c:v>42779</c:v>
                </c:pt>
                <c:pt idx="2773">
                  <c:v>42780</c:v>
                </c:pt>
                <c:pt idx="2774">
                  <c:v>42781</c:v>
                </c:pt>
                <c:pt idx="2775">
                  <c:v>42782</c:v>
                </c:pt>
                <c:pt idx="2776">
                  <c:v>42783</c:v>
                </c:pt>
                <c:pt idx="2777">
                  <c:v>42786</c:v>
                </c:pt>
                <c:pt idx="2778">
                  <c:v>42787</c:v>
                </c:pt>
                <c:pt idx="2779">
                  <c:v>42788</c:v>
                </c:pt>
                <c:pt idx="2780">
                  <c:v>42789</c:v>
                </c:pt>
                <c:pt idx="2781">
                  <c:v>42790</c:v>
                </c:pt>
                <c:pt idx="2782">
                  <c:v>42793</c:v>
                </c:pt>
                <c:pt idx="2783">
                  <c:v>42794</c:v>
                </c:pt>
                <c:pt idx="2784">
                  <c:v>42795</c:v>
                </c:pt>
                <c:pt idx="2785">
                  <c:v>42796</c:v>
                </c:pt>
                <c:pt idx="2786">
                  <c:v>42797</c:v>
                </c:pt>
                <c:pt idx="2787">
                  <c:v>42800</c:v>
                </c:pt>
                <c:pt idx="2788">
                  <c:v>42801</c:v>
                </c:pt>
                <c:pt idx="2789">
                  <c:v>42802</c:v>
                </c:pt>
                <c:pt idx="2790">
                  <c:v>42803</c:v>
                </c:pt>
                <c:pt idx="2791">
                  <c:v>42804</c:v>
                </c:pt>
                <c:pt idx="2792">
                  <c:v>42807</c:v>
                </c:pt>
                <c:pt idx="2793">
                  <c:v>42808</c:v>
                </c:pt>
                <c:pt idx="2794">
                  <c:v>42809</c:v>
                </c:pt>
                <c:pt idx="2795">
                  <c:v>42810</c:v>
                </c:pt>
                <c:pt idx="2796">
                  <c:v>42811</c:v>
                </c:pt>
                <c:pt idx="2797">
                  <c:v>42814</c:v>
                </c:pt>
                <c:pt idx="2798">
                  <c:v>42815</c:v>
                </c:pt>
                <c:pt idx="2799">
                  <c:v>42816</c:v>
                </c:pt>
                <c:pt idx="2800">
                  <c:v>42817</c:v>
                </c:pt>
                <c:pt idx="2801">
                  <c:v>42818</c:v>
                </c:pt>
                <c:pt idx="2802">
                  <c:v>42821</c:v>
                </c:pt>
                <c:pt idx="2803">
                  <c:v>42822</c:v>
                </c:pt>
                <c:pt idx="2804">
                  <c:v>42823</c:v>
                </c:pt>
                <c:pt idx="2805">
                  <c:v>42824</c:v>
                </c:pt>
                <c:pt idx="2806">
                  <c:v>42825</c:v>
                </c:pt>
                <c:pt idx="2807">
                  <c:v>42828</c:v>
                </c:pt>
                <c:pt idx="2808">
                  <c:v>42829</c:v>
                </c:pt>
                <c:pt idx="2809">
                  <c:v>42830</c:v>
                </c:pt>
                <c:pt idx="2810">
                  <c:v>42831</c:v>
                </c:pt>
                <c:pt idx="2811">
                  <c:v>42832</c:v>
                </c:pt>
                <c:pt idx="2812">
                  <c:v>42835</c:v>
                </c:pt>
                <c:pt idx="2813">
                  <c:v>42836</c:v>
                </c:pt>
                <c:pt idx="2814">
                  <c:v>42837</c:v>
                </c:pt>
                <c:pt idx="2815">
                  <c:v>42838</c:v>
                </c:pt>
                <c:pt idx="2816">
                  <c:v>42842</c:v>
                </c:pt>
                <c:pt idx="2817">
                  <c:v>42843</c:v>
                </c:pt>
                <c:pt idx="2818">
                  <c:v>42844</c:v>
                </c:pt>
                <c:pt idx="2819">
                  <c:v>42845</c:v>
                </c:pt>
                <c:pt idx="2820">
                  <c:v>42846</c:v>
                </c:pt>
                <c:pt idx="2821">
                  <c:v>42849</c:v>
                </c:pt>
                <c:pt idx="2822">
                  <c:v>42850</c:v>
                </c:pt>
                <c:pt idx="2823">
                  <c:v>42851</c:v>
                </c:pt>
                <c:pt idx="2824">
                  <c:v>42852</c:v>
                </c:pt>
                <c:pt idx="2825">
                  <c:v>42853</c:v>
                </c:pt>
                <c:pt idx="2826">
                  <c:v>42856</c:v>
                </c:pt>
                <c:pt idx="2827">
                  <c:v>42857</c:v>
                </c:pt>
                <c:pt idx="2828">
                  <c:v>42858</c:v>
                </c:pt>
                <c:pt idx="2829">
                  <c:v>42859</c:v>
                </c:pt>
                <c:pt idx="2830">
                  <c:v>42860</c:v>
                </c:pt>
                <c:pt idx="2831">
                  <c:v>42863</c:v>
                </c:pt>
                <c:pt idx="2832">
                  <c:v>42864</c:v>
                </c:pt>
                <c:pt idx="2833">
                  <c:v>42865</c:v>
                </c:pt>
                <c:pt idx="2834">
                  <c:v>42866</c:v>
                </c:pt>
                <c:pt idx="2835">
                  <c:v>42867</c:v>
                </c:pt>
                <c:pt idx="2836">
                  <c:v>42870</c:v>
                </c:pt>
                <c:pt idx="2837">
                  <c:v>42871</c:v>
                </c:pt>
                <c:pt idx="2838">
                  <c:v>42872</c:v>
                </c:pt>
                <c:pt idx="2839">
                  <c:v>42873</c:v>
                </c:pt>
                <c:pt idx="2840">
                  <c:v>42874</c:v>
                </c:pt>
                <c:pt idx="2841">
                  <c:v>42877</c:v>
                </c:pt>
                <c:pt idx="2842">
                  <c:v>42878</c:v>
                </c:pt>
                <c:pt idx="2843">
                  <c:v>42879</c:v>
                </c:pt>
                <c:pt idx="2844">
                  <c:v>42880</c:v>
                </c:pt>
                <c:pt idx="2845">
                  <c:v>42881</c:v>
                </c:pt>
                <c:pt idx="2846">
                  <c:v>42884</c:v>
                </c:pt>
                <c:pt idx="2847">
                  <c:v>42885</c:v>
                </c:pt>
                <c:pt idx="2848">
                  <c:v>42886</c:v>
                </c:pt>
                <c:pt idx="2849">
                  <c:v>42887</c:v>
                </c:pt>
                <c:pt idx="2850">
                  <c:v>42888</c:v>
                </c:pt>
                <c:pt idx="2851">
                  <c:v>42891</c:v>
                </c:pt>
                <c:pt idx="2852">
                  <c:v>42892</c:v>
                </c:pt>
                <c:pt idx="2853">
                  <c:v>42893</c:v>
                </c:pt>
                <c:pt idx="2854">
                  <c:v>42894</c:v>
                </c:pt>
                <c:pt idx="2855">
                  <c:v>42895</c:v>
                </c:pt>
                <c:pt idx="2856">
                  <c:v>42898</c:v>
                </c:pt>
                <c:pt idx="2857">
                  <c:v>42899</c:v>
                </c:pt>
                <c:pt idx="2858">
                  <c:v>42900</c:v>
                </c:pt>
                <c:pt idx="2859">
                  <c:v>42901</c:v>
                </c:pt>
                <c:pt idx="2860">
                  <c:v>42902</c:v>
                </c:pt>
                <c:pt idx="2861">
                  <c:v>42905</c:v>
                </c:pt>
                <c:pt idx="2862">
                  <c:v>42906</c:v>
                </c:pt>
                <c:pt idx="2863">
                  <c:v>42907</c:v>
                </c:pt>
                <c:pt idx="2864">
                  <c:v>42908</c:v>
                </c:pt>
                <c:pt idx="2865">
                  <c:v>42909</c:v>
                </c:pt>
                <c:pt idx="2866">
                  <c:v>42912</c:v>
                </c:pt>
                <c:pt idx="2867">
                  <c:v>42913</c:v>
                </c:pt>
                <c:pt idx="2868">
                  <c:v>42914</c:v>
                </c:pt>
                <c:pt idx="2869">
                  <c:v>42915</c:v>
                </c:pt>
                <c:pt idx="2870">
                  <c:v>42916</c:v>
                </c:pt>
                <c:pt idx="2871">
                  <c:v>42919</c:v>
                </c:pt>
                <c:pt idx="2872">
                  <c:v>42920</c:v>
                </c:pt>
                <c:pt idx="2873">
                  <c:v>42921</c:v>
                </c:pt>
                <c:pt idx="2874">
                  <c:v>42922</c:v>
                </c:pt>
                <c:pt idx="2875">
                  <c:v>42923</c:v>
                </c:pt>
                <c:pt idx="2876">
                  <c:v>42926</c:v>
                </c:pt>
                <c:pt idx="2877">
                  <c:v>42927</c:v>
                </c:pt>
                <c:pt idx="2878">
                  <c:v>42928</c:v>
                </c:pt>
                <c:pt idx="2879">
                  <c:v>42929</c:v>
                </c:pt>
                <c:pt idx="2880">
                  <c:v>42930</c:v>
                </c:pt>
                <c:pt idx="2881">
                  <c:v>42933</c:v>
                </c:pt>
                <c:pt idx="2882">
                  <c:v>42934</c:v>
                </c:pt>
                <c:pt idx="2883">
                  <c:v>42935</c:v>
                </c:pt>
                <c:pt idx="2884">
                  <c:v>42936</c:v>
                </c:pt>
                <c:pt idx="2885">
                  <c:v>42937</c:v>
                </c:pt>
                <c:pt idx="2886">
                  <c:v>42940</c:v>
                </c:pt>
                <c:pt idx="2887">
                  <c:v>42941</c:v>
                </c:pt>
                <c:pt idx="2888">
                  <c:v>42942</c:v>
                </c:pt>
                <c:pt idx="2889">
                  <c:v>42943</c:v>
                </c:pt>
                <c:pt idx="2890">
                  <c:v>42944</c:v>
                </c:pt>
                <c:pt idx="2891">
                  <c:v>42947</c:v>
                </c:pt>
                <c:pt idx="2892">
                  <c:v>42948</c:v>
                </c:pt>
                <c:pt idx="2893">
                  <c:v>42949</c:v>
                </c:pt>
                <c:pt idx="2894">
                  <c:v>42950</c:v>
                </c:pt>
                <c:pt idx="2895">
                  <c:v>42951</c:v>
                </c:pt>
                <c:pt idx="2896">
                  <c:v>42954</c:v>
                </c:pt>
                <c:pt idx="2897">
                  <c:v>42955</c:v>
                </c:pt>
                <c:pt idx="2898">
                  <c:v>42956</c:v>
                </c:pt>
                <c:pt idx="2899">
                  <c:v>42957</c:v>
                </c:pt>
                <c:pt idx="2900">
                  <c:v>42958</c:v>
                </c:pt>
                <c:pt idx="2901">
                  <c:v>42961</c:v>
                </c:pt>
                <c:pt idx="2902">
                  <c:v>42962</c:v>
                </c:pt>
                <c:pt idx="2903">
                  <c:v>42963</c:v>
                </c:pt>
                <c:pt idx="2904">
                  <c:v>42964</c:v>
                </c:pt>
                <c:pt idx="2905">
                  <c:v>42965</c:v>
                </c:pt>
                <c:pt idx="2906">
                  <c:v>42968</c:v>
                </c:pt>
                <c:pt idx="2907">
                  <c:v>42969</c:v>
                </c:pt>
                <c:pt idx="2908">
                  <c:v>42970</c:v>
                </c:pt>
                <c:pt idx="2909">
                  <c:v>42971</c:v>
                </c:pt>
                <c:pt idx="2910">
                  <c:v>42972</c:v>
                </c:pt>
                <c:pt idx="2911">
                  <c:v>42975</c:v>
                </c:pt>
                <c:pt idx="2912">
                  <c:v>42976</c:v>
                </c:pt>
                <c:pt idx="2913">
                  <c:v>42977</c:v>
                </c:pt>
                <c:pt idx="2914">
                  <c:v>42978</c:v>
                </c:pt>
                <c:pt idx="2915">
                  <c:v>42979</c:v>
                </c:pt>
                <c:pt idx="2916">
                  <c:v>42982</c:v>
                </c:pt>
                <c:pt idx="2917">
                  <c:v>42983</c:v>
                </c:pt>
                <c:pt idx="2918">
                  <c:v>42984</c:v>
                </c:pt>
                <c:pt idx="2919">
                  <c:v>42985</c:v>
                </c:pt>
                <c:pt idx="2920">
                  <c:v>42986</c:v>
                </c:pt>
                <c:pt idx="2921">
                  <c:v>42989</c:v>
                </c:pt>
                <c:pt idx="2922">
                  <c:v>42990</c:v>
                </c:pt>
                <c:pt idx="2923">
                  <c:v>42991</c:v>
                </c:pt>
                <c:pt idx="2924">
                  <c:v>42992</c:v>
                </c:pt>
                <c:pt idx="2925">
                  <c:v>42993</c:v>
                </c:pt>
                <c:pt idx="2926">
                  <c:v>42996</c:v>
                </c:pt>
                <c:pt idx="2927">
                  <c:v>42997</c:v>
                </c:pt>
                <c:pt idx="2928">
                  <c:v>42998</c:v>
                </c:pt>
                <c:pt idx="2929">
                  <c:v>42999</c:v>
                </c:pt>
                <c:pt idx="2930">
                  <c:v>43000</c:v>
                </c:pt>
                <c:pt idx="2931">
                  <c:v>43003</c:v>
                </c:pt>
                <c:pt idx="2932">
                  <c:v>43004</c:v>
                </c:pt>
                <c:pt idx="2933">
                  <c:v>43005</c:v>
                </c:pt>
                <c:pt idx="2934">
                  <c:v>43006</c:v>
                </c:pt>
                <c:pt idx="2935">
                  <c:v>43007</c:v>
                </c:pt>
                <c:pt idx="2936">
                  <c:v>43010</c:v>
                </c:pt>
                <c:pt idx="2937">
                  <c:v>43011</c:v>
                </c:pt>
                <c:pt idx="2938">
                  <c:v>43012</c:v>
                </c:pt>
                <c:pt idx="2939">
                  <c:v>43013</c:v>
                </c:pt>
                <c:pt idx="2940">
                  <c:v>43014</c:v>
                </c:pt>
                <c:pt idx="2941">
                  <c:v>43017</c:v>
                </c:pt>
                <c:pt idx="2942">
                  <c:v>43018</c:v>
                </c:pt>
                <c:pt idx="2943">
                  <c:v>43019</c:v>
                </c:pt>
                <c:pt idx="2944">
                  <c:v>43020</c:v>
                </c:pt>
                <c:pt idx="2945">
                  <c:v>43021</c:v>
                </c:pt>
                <c:pt idx="2946">
                  <c:v>43024</c:v>
                </c:pt>
                <c:pt idx="2947">
                  <c:v>43025</c:v>
                </c:pt>
                <c:pt idx="2948">
                  <c:v>43026</c:v>
                </c:pt>
                <c:pt idx="2949">
                  <c:v>43027</c:v>
                </c:pt>
                <c:pt idx="2950">
                  <c:v>43028</c:v>
                </c:pt>
                <c:pt idx="2951">
                  <c:v>43031</c:v>
                </c:pt>
                <c:pt idx="2952">
                  <c:v>43032</c:v>
                </c:pt>
                <c:pt idx="2953">
                  <c:v>43033</c:v>
                </c:pt>
                <c:pt idx="2954">
                  <c:v>43034</c:v>
                </c:pt>
                <c:pt idx="2955">
                  <c:v>43035</c:v>
                </c:pt>
                <c:pt idx="2956">
                  <c:v>43038</c:v>
                </c:pt>
                <c:pt idx="2957">
                  <c:v>43039</c:v>
                </c:pt>
                <c:pt idx="2958">
                  <c:v>43040</c:v>
                </c:pt>
                <c:pt idx="2959">
                  <c:v>43041</c:v>
                </c:pt>
                <c:pt idx="2960">
                  <c:v>43042</c:v>
                </c:pt>
                <c:pt idx="2961">
                  <c:v>43045</c:v>
                </c:pt>
                <c:pt idx="2962">
                  <c:v>43046</c:v>
                </c:pt>
                <c:pt idx="2963">
                  <c:v>43047</c:v>
                </c:pt>
                <c:pt idx="2964">
                  <c:v>43048</c:v>
                </c:pt>
                <c:pt idx="2965">
                  <c:v>43049</c:v>
                </c:pt>
                <c:pt idx="2966">
                  <c:v>43052</c:v>
                </c:pt>
                <c:pt idx="2967">
                  <c:v>43053</c:v>
                </c:pt>
                <c:pt idx="2968">
                  <c:v>43054</c:v>
                </c:pt>
                <c:pt idx="2969">
                  <c:v>43055</c:v>
                </c:pt>
                <c:pt idx="2970">
                  <c:v>43056</c:v>
                </c:pt>
                <c:pt idx="2971">
                  <c:v>43059</c:v>
                </c:pt>
                <c:pt idx="2972">
                  <c:v>43060</c:v>
                </c:pt>
                <c:pt idx="2973">
                  <c:v>43061</c:v>
                </c:pt>
                <c:pt idx="2974">
                  <c:v>43062</c:v>
                </c:pt>
                <c:pt idx="2975">
                  <c:v>43063</c:v>
                </c:pt>
                <c:pt idx="2976">
                  <c:v>43066</c:v>
                </c:pt>
                <c:pt idx="2977">
                  <c:v>43067</c:v>
                </c:pt>
                <c:pt idx="2978">
                  <c:v>43068</c:v>
                </c:pt>
                <c:pt idx="2979">
                  <c:v>43069</c:v>
                </c:pt>
                <c:pt idx="2980">
                  <c:v>43070</c:v>
                </c:pt>
                <c:pt idx="2981">
                  <c:v>43073</c:v>
                </c:pt>
                <c:pt idx="2982">
                  <c:v>43074</c:v>
                </c:pt>
                <c:pt idx="2983">
                  <c:v>43075</c:v>
                </c:pt>
                <c:pt idx="2984">
                  <c:v>43076</c:v>
                </c:pt>
                <c:pt idx="2985">
                  <c:v>43077</c:v>
                </c:pt>
                <c:pt idx="2986">
                  <c:v>43080</c:v>
                </c:pt>
                <c:pt idx="2987">
                  <c:v>43081</c:v>
                </c:pt>
                <c:pt idx="2988">
                  <c:v>43082</c:v>
                </c:pt>
                <c:pt idx="2989">
                  <c:v>43083</c:v>
                </c:pt>
                <c:pt idx="2990">
                  <c:v>43084</c:v>
                </c:pt>
                <c:pt idx="2991">
                  <c:v>43087</c:v>
                </c:pt>
                <c:pt idx="2992">
                  <c:v>43088</c:v>
                </c:pt>
                <c:pt idx="2993">
                  <c:v>43089</c:v>
                </c:pt>
                <c:pt idx="2994">
                  <c:v>43090</c:v>
                </c:pt>
                <c:pt idx="2995">
                  <c:v>43091</c:v>
                </c:pt>
                <c:pt idx="2996">
                  <c:v>43095</c:v>
                </c:pt>
                <c:pt idx="2997">
                  <c:v>43096</c:v>
                </c:pt>
                <c:pt idx="2998">
                  <c:v>43097</c:v>
                </c:pt>
                <c:pt idx="2999">
                  <c:v>43098</c:v>
                </c:pt>
                <c:pt idx="3000">
                  <c:v>43102</c:v>
                </c:pt>
                <c:pt idx="3001">
                  <c:v>43103</c:v>
                </c:pt>
                <c:pt idx="3002">
                  <c:v>43104</c:v>
                </c:pt>
                <c:pt idx="3003">
                  <c:v>43105</c:v>
                </c:pt>
                <c:pt idx="3004">
                  <c:v>43108</c:v>
                </c:pt>
                <c:pt idx="3005">
                  <c:v>43109</c:v>
                </c:pt>
                <c:pt idx="3006">
                  <c:v>43110</c:v>
                </c:pt>
                <c:pt idx="3007">
                  <c:v>43111</c:v>
                </c:pt>
                <c:pt idx="3008">
                  <c:v>43112</c:v>
                </c:pt>
                <c:pt idx="3009">
                  <c:v>43115</c:v>
                </c:pt>
                <c:pt idx="3010">
                  <c:v>43116</c:v>
                </c:pt>
                <c:pt idx="3011">
                  <c:v>43117</c:v>
                </c:pt>
                <c:pt idx="3012">
                  <c:v>43118</c:v>
                </c:pt>
                <c:pt idx="3013">
                  <c:v>43119</c:v>
                </c:pt>
                <c:pt idx="3014">
                  <c:v>43122</c:v>
                </c:pt>
                <c:pt idx="3015">
                  <c:v>43123</c:v>
                </c:pt>
                <c:pt idx="3016">
                  <c:v>43124</c:v>
                </c:pt>
                <c:pt idx="3017">
                  <c:v>43125</c:v>
                </c:pt>
                <c:pt idx="3018">
                  <c:v>43126</c:v>
                </c:pt>
                <c:pt idx="3019">
                  <c:v>43129</c:v>
                </c:pt>
                <c:pt idx="3020">
                  <c:v>43130</c:v>
                </c:pt>
                <c:pt idx="3021">
                  <c:v>43131</c:v>
                </c:pt>
                <c:pt idx="3022">
                  <c:v>43132</c:v>
                </c:pt>
                <c:pt idx="3023">
                  <c:v>43133</c:v>
                </c:pt>
                <c:pt idx="3024">
                  <c:v>43136</c:v>
                </c:pt>
                <c:pt idx="3025">
                  <c:v>43137</c:v>
                </c:pt>
                <c:pt idx="3026">
                  <c:v>43138</c:v>
                </c:pt>
                <c:pt idx="3027">
                  <c:v>43139</c:v>
                </c:pt>
                <c:pt idx="3028">
                  <c:v>43140</c:v>
                </c:pt>
                <c:pt idx="3029">
                  <c:v>43143</c:v>
                </c:pt>
                <c:pt idx="3030">
                  <c:v>43144</c:v>
                </c:pt>
                <c:pt idx="3031">
                  <c:v>43145</c:v>
                </c:pt>
                <c:pt idx="3032">
                  <c:v>43146</c:v>
                </c:pt>
                <c:pt idx="3033">
                  <c:v>43147</c:v>
                </c:pt>
                <c:pt idx="3034">
                  <c:v>43150</c:v>
                </c:pt>
                <c:pt idx="3035">
                  <c:v>43151</c:v>
                </c:pt>
                <c:pt idx="3036">
                  <c:v>43152</c:v>
                </c:pt>
                <c:pt idx="3037">
                  <c:v>43153</c:v>
                </c:pt>
                <c:pt idx="3038">
                  <c:v>43154</c:v>
                </c:pt>
                <c:pt idx="3039">
                  <c:v>43157</c:v>
                </c:pt>
                <c:pt idx="3040">
                  <c:v>43158</c:v>
                </c:pt>
                <c:pt idx="3041">
                  <c:v>43159</c:v>
                </c:pt>
                <c:pt idx="3042">
                  <c:v>43160</c:v>
                </c:pt>
                <c:pt idx="3043">
                  <c:v>43161</c:v>
                </c:pt>
                <c:pt idx="3044">
                  <c:v>43164</c:v>
                </c:pt>
                <c:pt idx="3045">
                  <c:v>43165</c:v>
                </c:pt>
                <c:pt idx="3046">
                  <c:v>43166</c:v>
                </c:pt>
                <c:pt idx="3047">
                  <c:v>43167</c:v>
                </c:pt>
                <c:pt idx="3048">
                  <c:v>43168</c:v>
                </c:pt>
                <c:pt idx="3049">
                  <c:v>43171</c:v>
                </c:pt>
                <c:pt idx="3050">
                  <c:v>43172</c:v>
                </c:pt>
                <c:pt idx="3051">
                  <c:v>43173</c:v>
                </c:pt>
                <c:pt idx="3052">
                  <c:v>43174</c:v>
                </c:pt>
                <c:pt idx="3053">
                  <c:v>43175</c:v>
                </c:pt>
                <c:pt idx="3054">
                  <c:v>43178</c:v>
                </c:pt>
                <c:pt idx="3055">
                  <c:v>43179</c:v>
                </c:pt>
                <c:pt idx="3056">
                  <c:v>43180</c:v>
                </c:pt>
                <c:pt idx="3057">
                  <c:v>43181</c:v>
                </c:pt>
                <c:pt idx="3058">
                  <c:v>43182</c:v>
                </c:pt>
                <c:pt idx="3059">
                  <c:v>43185</c:v>
                </c:pt>
                <c:pt idx="3060">
                  <c:v>43186</c:v>
                </c:pt>
                <c:pt idx="3061">
                  <c:v>43187</c:v>
                </c:pt>
                <c:pt idx="3062">
                  <c:v>43188</c:v>
                </c:pt>
                <c:pt idx="3063">
                  <c:v>43192</c:v>
                </c:pt>
                <c:pt idx="3064">
                  <c:v>43193</c:v>
                </c:pt>
                <c:pt idx="3065">
                  <c:v>43194</c:v>
                </c:pt>
                <c:pt idx="3066">
                  <c:v>43195</c:v>
                </c:pt>
                <c:pt idx="3067">
                  <c:v>43196</c:v>
                </c:pt>
                <c:pt idx="3068">
                  <c:v>43199</c:v>
                </c:pt>
                <c:pt idx="3069">
                  <c:v>43200</c:v>
                </c:pt>
                <c:pt idx="3070">
                  <c:v>43201</c:v>
                </c:pt>
                <c:pt idx="3071">
                  <c:v>43202</c:v>
                </c:pt>
                <c:pt idx="3072">
                  <c:v>43203</c:v>
                </c:pt>
                <c:pt idx="3073">
                  <c:v>43206</c:v>
                </c:pt>
                <c:pt idx="3074">
                  <c:v>43207</c:v>
                </c:pt>
                <c:pt idx="3075">
                  <c:v>43208</c:v>
                </c:pt>
                <c:pt idx="3076">
                  <c:v>43209</c:v>
                </c:pt>
                <c:pt idx="3077">
                  <c:v>43210</c:v>
                </c:pt>
                <c:pt idx="3078">
                  <c:v>43213</c:v>
                </c:pt>
                <c:pt idx="3079">
                  <c:v>43214</c:v>
                </c:pt>
                <c:pt idx="3080">
                  <c:v>43215</c:v>
                </c:pt>
                <c:pt idx="3081">
                  <c:v>43216</c:v>
                </c:pt>
                <c:pt idx="3082">
                  <c:v>43217</c:v>
                </c:pt>
                <c:pt idx="3083">
                  <c:v>43220</c:v>
                </c:pt>
                <c:pt idx="3084">
                  <c:v>43221</c:v>
                </c:pt>
                <c:pt idx="3085">
                  <c:v>43222</c:v>
                </c:pt>
                <c:pt idx="3086">
                  <c:v>43223</c:v>
                </c:pt>
                <c:pt idx="3087">
                  <c:v>43224</c:v>
                </c:pt>
                <c:pt idx="3088">
                  <c:v>43227</c:v>
                </c:pt>
                <c:pt idx="3089">
                  <c:v>43228</c:v>
                </c:pt>
                <c:pt idx="3090">
                  <c:v>43229</c:v>
                </c:pt>
                <c:pt idx="3091">
                  <c:v>43230</c:v>
                </c:pt>
                <c:pt idx="3092">
                  <c:v>43231</c:v>
                </c:pt>
                <c:pt idx="3093">
                  <c:v>43234</c:v>
                </c:pt>
                <c:pt idx="3094">
                  <c:v>43235</c:v>
                </c:pt>
                <c:pt idx="3095">
                  <c:v>43236</c:v>
                </c:pt>
                <c:pt idx="3096">
                  <c:v>43237</c:v>
                </c:pt>
                <c:pt idx="3097">
                  <c:v>43238</c:v>
                </c:pt>
                <c:pt idx="3098">
                  <c:v>43241</c:v>
                </c:pt>
                <c:pt idx="3099">
                  <c:v>43242</c:v>
                </c:pt>
                <c:pt idx="3100">
                  <c:v>43243</c:v>
                </c:pt>
                <c:pt idx="3101">
                  <c:v>43244</c:v>
                </c:pt>
                <c:pt idx="3102">
                  <c:v>43245</c:v>
                </c:pt>
                <c:pt idx="3103">
                  <c:v>43248</c:v>
                </c:pt>
                <c:pt idx="3104">
                  <c:v>43249</c:v>
                </c:pt>
                <c:pt idx="3105">
                  <c:v>43250</c:v>
                </c:pt>
                <c:pt idx="3106">
                  <c:v>43251</c:v>
                </c:pt>
                <c:pt idx="3107">
                  <c:v>43252</c:v>
                </c:pt>
                <c:pt idx="3108">
                  <c:v>43255</c:v>
                </c:pt>
                <c:pt idx="3109">
                  <c:v>43256</c:v>
                </c:pt>
                <c:pt idx="3110">
                  <c:v>43257</c:v>
                </c:pt>
                <c:pt idx="3111">
                  <c:v>43258</c:v>
                </c:pt>
                <c:pt idx="3112">
                  <c:v>43259</c:v>
                </c:pt>
                <c:pt idx="3113">
                  <c:v>43262</c:v>
                </c:pt>
                <c:pt idx="3114">
                  <c:v>43263</c:v>
                </c:pt>
                <c:pt idx="3115">
                  <c:v>43264</c:v>
                </c:pt>
                <c:pt idx="3116">
                  <c:v>43265</c:v>
                </c:pt>
                <c:pt idx="3117">
                  <c:v>43266</c:v>
                </c:pt>
                <c:pt idx="3118">
                  <c:v>43269</c:v>
                </c:pt>
                <c:pt idx="3119">
                  <c:v>43270</c:v>
                </c:pt>
                <c:pt idx="3120">
                  <c:v>43271</c:v>
                </c:pt>
                <c:pt idx="3121">
                  <c:v>43272</c:v>
                </c:pt>
                <c:pt idx="3122">
                  <c:v>43273</c:v>
                </c:pt>
                <c:pt idx="3123">
                  <c:v>43276</c:v>
                </c:pt>
                <c:pt idx="3124">
                  <c:v>43277</c:v>
                </c:pt>
                <c:pt idx="3125">
                  <c:v>43278</c:v>
                </c:pt>
                <c:pt idx="3126">
                  <c:v>43279</c:v>
                </c:pt>
                <c:pt idx="3127">
                  <c:v>43280</c:v>
                </c:pt>
                <c:pt idx="3128">
                  <c:v>43283</c:v>
                </c:pt>
                <c:pt idx="3129">
                  <c:v>43284</c:v>
                </c:pt>
                <c:pt idx="3130">
                  <c:v>43285</c:v>
                </c:pt>
                <c:pt idx="3131">
                  <c:v>43286</c:v>
                </c:pt>
                <c:pt idx="3132">
                  <c:v>43287</c:v>
                </c:pt>
                <c:pt idx="3133">
                  <c:v>43290</c:v>
                </c:pt>
                <c:pt idx="3134">
                  <c:v>43291</c:v>
                </c:pt>
                <c:pt idx="3135">
                  <c:v>43292</c:v>
                </c:pt>
                <c:pt idx="3136">
                  <c:v>43293</c:v>
                </c:pt>
                <c:pt idx="3137">
                  <c:v>43294</c:v>
                </c:pt>
                <c:pt idx="3138">
                  <c:v>43297</c:v>
                </c:pt>
                <c:pt idx="3139">
                  <c:v>43298</c:v>
                </c:pt>
                <c:pt idx="3140">
                  <c:v>43299</c:v>
                </c:pt>
                <c:pt idx="3141">
                  <c:v>43300</c:v>
                </c:pt>
                <c:pt idx="3142">
                  <c:v>43301</c:v>
                </c:pt>
                <c:pt idx="3143">
                  <c:v>43304</c:v>
                </c:pt>
                <c:pt idx="3144">
                  <c:v>43305</c:v>
                </c:pt>
                <c:pt idx="3145">
                  <c:v>43306</c:v>
                </c:pt>
                <c:pt idx="3146">
                  <c:v>43307</c:v>
                </c:pt>
                <c:pt idx="3147">
                  <c:v>43308</c:v>
                </c:pt>
                <c:pt idx="3148">
                  <c:v>43311</c:v>
                </c:pt>
                <c:pt idx="3149">
                  <c:v>43312</c:v>
                </c:pt>
                <c:pt idx="3150">
                  <c:v>43313</c:v>
                </c:pt>
                <c:pt idx="3151">
                  <c:v>43314</c:v>
                </c:pt>
                <c:pt idx="3152">
                  <c:v>43315</c:v>
                </c:pt>
                <c:pt idx="3153">
                  <c:v>43318</c:v>
                </c:pt>
                <c:pt idx="3154">
                  <c:v>43319</c:v>
                </c:pt>
                <c:pt idx="3155">
                  <c:v>43320</c:v>
                </c:pt>
                <c:pt idx="3156">
                  <c:v>43321</c:v>
                </c:pt>
                <c:pt idx="3157">
                  <c:v>43322</c:v>
                </c:pt>
                <c:pt idx="3158">
                  <c:v>43325</c:v>
                </c:pt>
                <c:pt idx="3159">
                  <c:v>43326</c:v>
                </c:pt>
                <c:pt idx="3160">
                  <c:v>43327</c:v>
                </c:pt>
                <c:pt idx="3161">
                  <c:v>43328</c:v>
                </c:pt>
                <c:pt idx="3162">
                  <c:v>43329</c:v>
                </c:pt>
                <c:pt idx="3163">
                  <c:v>43332</c:v>
                </c:pt>
                <c:pt idx="3164">
                  <c:v>43333</c:v>
                </c:pt>
                <c:pt idx="3165">
                  <c:v>43334</c:v>
                </c:pt>
                <c:pt idx="3166">
                  <c:v>43335</c:v>
                </c:pt>
                <c:pt idx="3167">
                  <c:v>43336</c:v>
                </c:pt>
                <c:pt idx="3168">
                  <c:v>43339</c:v>
                </c:pt>
                <c:pt idx="3169">
                  <c:v>43340</c:v>
                </c:pt>
                <c:pt idx="3170">
                  <c:v>43341</c:v>
                </c:pt>
                <c:pt idx="3171">
                  <c:v>43342</c:v>
                </c:pt>
                <c:pt idx="3172">
                  <c:v>43343</c:v>
                </c:pt>
                <c:pt idx="3173">
                  <c:v>43346</c:v>
                </c:pt>
                <c:pt idx="3174">
                  <c:v>43347</c:v>
                </c:pt>
                <c:pt idx="3175">
                  <c:v>43348</c:v>
                </c:pt>
                <c:pt idx="3176">
                  <c:v>43349</c:v>
                </c:pt>
                <c:pt idx="3177">
                  <c:v>43350</c:v>
                </c:pt>
                <c:pt idx="3178">
                  <c:v>43353</c:v>
                </c:pt>
                <c:pt idx="3179">
                  <c:v>43354</c:v>
                </c:pt>
                <c:pt idx="3180">
                  <c:v>43355</c:v>
                </c:pt>
                <c:pt idx="3181">
                  <c:v>43356</c:v>
                </c:pt>
                <c:pt idx="3182">
                  <c:v>43357</c:v>
                </c:pt>
                <c:pt idx="3183">
                  <c:v>43360</c:v>
                </c:pt>
                <c:pt idx="3184">
                  <c:v>43361</c:v>
                </c:pt>
                <c:pt idx="3185">
                  <c:v>43362</c:v>
                </c:pt>
                <c:pt idx="3186">
                  <c:v>43363</c:v>
                </c:pt>
                <c:pt idx="3187">
                  <c:v>43364</c:v>
                </c:pt>
                <c:pt idx="3188">
                  <c:v>43367</c:v>
                </c:pt>
                <c:pt idx="3189">
                  <c:v>43368</c:v>
                </c:pt>
                <c:pt idx="3190">
                  <c:v>43369</c:v>
                </c:pt>
                <c:pt idx="3191">
                  <c:v>43370</c:v>
                </c:pt>
                <c:pt idx="3192">
                  <c:v>43371</c:v>
                </c:pt>
                <c:pt idx="3193">
                  <c:v>43374</c:v>
                </c:pt>
                <c:pt idx="3194">
                  <c:v>43375</c:v>
                </c:pt>
                <c:pt idx="3195">
                  <c:v>43376</c:v>
                </c:pt>
                <c:pt idx="3196">
                  <c:v>43377</c:v>
                </c:pt>
                <c:pt idx="3197">
                  <c:v>43378</c:v>
                </c:pt>
                <c:pt idx="3198">
                  <c:v>43381</c:v>
                </c:pt>
                <c:pt idx="3199">
                  <c:v>43382</c:v>
                </c:pt>
                <c:pt idx="3200">
                  <c:v>43383</c:v>
                </c:pt>
                <c:pt idx="3201">
                  <c:v>43384</c:v>
                </c:pt>
                <c:pt idx="3202">
                  <c:v>43385</c:v>
                </c:pt>
                <c:pt idx="3203">
                  <c:v>43388</c:v>
                </c:pt>
                <c:pt idx="3204">
                  <c:v>43389</c:v>
                </c:pt>
                <c:pt idx="3205">
                  <c:v>43390</c:v>
                </c:pt>
                <c:pt idx="3206">
                  <c:v>43391</c:v>
                </c:pt>
                <c:pt idx="3207">
                  <c:v>43392</c:v>
                </c:pt>
                <c:pt idx="3208">
                  <c:v>43395</c:v>
                </c:pt>
                <c:pt idx="3209">
                  <c:v>43396</c:v>
                </c:pt>
                <c:pt idx="3210">
                  <c:v>43397</c:v>
                </c:pt>
                <c:pt idx="3211">
                  <c:v>43398</c:v>
                </c:pt>
                <c:pt idx="3212">
                  <c:v>43399</c:v>
                </c:pt>
                <c:pt idx="3213">
                  <c:v>43402</c:v>
                </c:pt>
                <c:pt idx="3214">
                  <c:v>43403</c:v>
                </c:pt>
                <c:pt idx="3215">
                  <c:v>43404</c:v>
                </c:pt>
                <c:pt idx="3216">
                  <c:v>43405</c:v>
                </c:pt>
                <c:pt idx="3217">
                  <c:v>43406</c:v>
                </c:pt>
                <c:pt idx="3218">
                  <c:v>43409</c:v>
                </c:pt>
                <c:pt idx="3219">
                  <c:v>43410</c:v>
                </c:pt>
                <c:pt idx="3220">
                  <c:v>43411</c:v>
                </c:pt>
                <c:pt idx="3221">
                  <c:v>43412</c:v>
                </c:pt>
                <c:pt idx="3222">
                  <c:v>43413</c:v>
                </c:pt>
                <c:pt idx="3223">
                  <c:v>43416</c:v>
                </c:pt>
                <c:pt idx="3224">
                  <c:v>43417</c:v>
                </c:pt>
                <c:pt idx="3225">
                  <c:v>43418</c:v>
                </c:pt>
                <c:pt idx="3226">
                  <c:v>43419</c:v>
                </c:pt>
                <c:pt idx="3227">
                  <c:v>43420</c:v>
                </c:pt>
                <c:pt idx="3228">
                  <c:v>43423</c:v>
                </c:pt>
                <c:pt idx="3229">
                  <c:v>43424</c:v>
                </c:pt>
                <c:pt idx="3230">
                  <c:v>43425</c:v>
                </c:pt>
                <c:pt idx="3231">
                  <c:v>43426</c:v>
                </c:pt>
                <c:pt idx="3232">
                  <c:v>43427</c:v>
                </c:pt>
                <c:pt idx="3233">
                  <c:v>43430</c:v>
                </c:pt>
                <c:pt idx="3234">
                  <c:v>43431</c:v>
                </c:pt>
                <c:pt idx="3235">
                  <c:v>43432</c:v>
                </c:pt>
                <c:pt idx="3236">
                  <c:v>43433</c:v>
                </c:pt>
                <c:pt idx="3237">
                  <c:v>43434</c:v>
                </c:pt>
                <c:pt idx="3238">
                  <c:v>43437</c:v>
                </c:pt>
                <c:pt idx="3239">
                  <c:v>43438</c:v>
                </c:pt>
                <c:pt idx="3240">
                  <c:v>43439</c:v>
                </c:pt>
                <c:pt idx="3241">
                  <c:v>43440</c:v>
                </c:pt>
                <c:pt idx="3242">
                  <c:v>43441</c:v>
                </c:pt>
                <c:pt idx="3243">
                  <c:v>43444</c:v>
                </c:pt>
                <c:pt idx="3244">
                  <c:v>43445</c:v>
                </c:pt>
                <c:pt idx="3245">
                  <c:v>43446</c:v>
                </c:pt>
                <c:pt idx="3246">
                  <c:v>43447</c:v>
                </c:pt>
                <c:pt idx="3247">
                  <c:v>43448</c:v>
                </c:pt>
                <c:pt idx="3248">
                  <c:v>43451</c:v>
                </c:pt>
                <c:pt idx="3249">
                  <c:v>43452</c:v>
                </c:pt>
                <c:pt idx="3250">
                  <c:v>43453</c:v>
                </c:pt>
                <c:pt idx="3251">
                  <c:v>43454</c:v>
                </c:pt>
                <c:pt idx="3252">
                  <c:v>43455</c:v>
                </c:pt>
                <c:pt idx="3253">
                  <c:v>43458</c:v>
                </c:pt>
                <c:pt idx="3254">
                  <c:v>43460</c:v>
                </c:pt>
                <c:pt idx="3255">
                  <c:v>43461</c:v>
                </c:pt>
                <c:pt idx="3256">
                  <c:v>43462</c:v>
                </c:pt>
                <c:pt idx="3257">
                  <c:v>43465</c:v>
                </c:pt>
                <c:pt idx="3258">
                  <c:v>43467</c:v>
                </c:pt>
                <c:pt idx="3259">
                  <c:v>43468</c:v>
                </c:pt>
                <c:pt idx="3260">
                  <c:v>43469</c:v>
                </c:pt>
                <c:pt idx="3261">
                  <c:v>43472</c:v>
                </c:pt>
                <c:pt idx="3262">
                  <c:v>43473</c:v>
                </c:pt>
                <c:pt idx="3263">
                  <c:v>43474</c:v>
                </c:pt>
                <c:pt idx="3264">
                  <c:v>43475</c:v>
                </c:pt>
                <c:pt idx="3265">
                  <c:v>43476</c:v>
                </c:pt>
                <c:pt idx="3266">
                  <c:v>43479</c:v>
                </c:pt>
                <c:pt idx="3267">
                  <c:v>43480</c:v>
                </c:pt>
                <c:pt idx="3268">
                  <c:v>43481</c:v>
                </c:pt>
                <c:pt idx="3269">
                  <c:v>43482</c:v>
                </c:pt>
                <c:pt idx="3270">
                  <c:v>43483</c:v>
                </c:pt>
                <c:pt idx="3271">
                  <c:v>43486</c:v>
                </c:pt>
                <c:pt idx="3272">
                  <c:v>43487</c:v>
                </c:pt>
                <c:pt idx="3273">
                  <c:v>43488</c:v>
                </c:pt>
                <c:pt idx="3274">
                  <c:v>43489</c:v>
                </c:pt>
                <c:pt idx="3275">
                  <c:v>43490</c:v>
                </c:pt>
                <c:pt idx="3276">
                  <c:v>43493</c:v>
                </c:pt>
                <c:pt idx="3277">
                  <c:v>43494</c:v>
                </c:pt>
                <c:pt idx="3278">
                  <c:v>43495</c:v>
                </c:pt>
                <c:pt idx="3279">
                  <c:v>43496</c:v>
                </c:pt>
                <c:pt idx="3280">
                  <c:v>43497</c:v>
                </c:pt>
                <c:pt idx="3281">
                  <c:v>43500</c:v>
                </c:pt>
                <c:pt idx="3282">
                  <c:v>43501</c:v>
                </c:pt>
                <c:pt idx="3283">
                  <c:v>43502</c:v>
                </c:pt>
                <c:pt idx="3284">
                  <c:v>43503</c:v>
                </c:pt>
                <c:pt idx="3285">
                  <c:v>43504</c:v>
                </c:pt>
                <c:pt idx="3286">
                  <c:v>43507</c:v>
                </c:pt>
                <c:pt idx="3287">
                  <c:v>43508</c:v>
                </c:pt>
                <c:pt idx="3288">
                  <c:v>43509</c:v>
                </c:pt>
                <c:pt idx="3289">
                  <c:v>43510</c:v>
                </c:pt>
                <c:pt idx="3290">
                  <c:v>43511</c:v>
                </c:pt>
                <c:pt idx="3291">
                  <c:v>43514</c:v>
                </c:pt>
                <c:pt idx="3292">
                  <c:v>43515</c:v>
                </c:pt>
                <c:pt idx="3293">
                  <c:v>43516</c:v>
                </c:pt>
                <c:pt idx="3294">
                  <c:v>43517</c:v>
                </c:pt>
                <c:pt idx="3295">
                  <c:v>43518</c:v>
                </c:pt>
                <c:pt idx="3296">
                  <c:v>43521</c:v>
                </c:pt>
                <c:pt idx="3297">
                  <c:v>43522</c:v>
                </c:pt>
                <c:pt idx="3298">
                  <c:v>43523</c:v>
                </c:pt>
                <c:pt idx="3299">
                  <c:v>43524</c:v>
                </c:pt>
                <c:pt idx="3300">
                  <c:v>43525</c:v>
                </c:pt>
                <c:pt idx="3301">
                  <c:v>43528</c:v>
                </c:pt>
                <c:pt idx="3302">
                  <c:v>43529</c:v>
                </c:pt>
                <c:pt idx="3303">
                  <c:v>43530</c:v>
                </c:pt>
                <c:pt idx="3304">
                  <c:v>43531</c:v>
                </c:pt>
                <c:pt idx="3305">
                  <c:v>43532</c:v>
                </c:pt>
                <c:pt idx="3306">
                  <c:v>43535</c:v>
                </c:pt>
                <c:pt idx="3307">
                  <c:v>43536</c:v>
                </c:pt>
                <c:pt idx="3308">
                  <c:v>43537</c:v>
                </c:pt>
                <c:pt idx="3309">
                  <c:v>43538</c:v>
                </c:pt>
                <c:pt idx="3310">
                  <c:v>43539</c:v>
                </c:pt>
                <c:pt idx="3311">
                  <c:v>43542</c:v>
                </c:pt>
                <c:pt idx="3312">
                  <c:v>43543</c:v>
                </c:pt>
                <c:pt idx="3313">
                  <c:v>43544</c:v>
                </c:pt>
                <c:pt idx="3314">
                  <c:v>43545</c:v>
                </c:pt>
                <c:pt idx="3315">
                  <c:v>43546</c:v>
                </c:pt>
                <c:pt idx="3316">
                  <c:v>43549</c:v>
                </c:pt>
                <c:pt idx="3317">
                  <c:v>43550</c:v>
                </c:pt>
                <c:pt idx="3318">
                  <c:v>43551</c:v>
                </c:pt>
                <c:pt idx="3319">
                  <c:v>43552</c:v>
                </c:pt>
                <c:pt idx="3320">
                  <c:v>43553</c:v>
                </c:pt>
                <c:pt idx="3321">
                  <c:v>43556</c:v>
                </c:pt>
                <c:pt idx="3322">
                  <c:v>43557</c:v>
                </c:pt>
                <c:pt idx="3323">
                  <c:v>43558</c:v>
                </c:pt>
                <c:pt idx="3324">
                  <c:v>43559</c:v>
                </c:pt>
                <c:pt idx="3325">
                  <c:v>43560</c:v>
                </c:pt>
                <c:pt idx="3326">
                  <c:v>43563</c:v>
                </c:pt>
                <c:pt idx="3327">
                  <c:v>43564</c:v>
                </c:pt>
                <c:pt idx="3328">
                  <c:v>43565</c:v>
                </c:pt>
                <c:pt idx="3329">
                  <c:v>43566</c:v>
                </c:pt>
                <c:pt idx="3330">
                  <c:v>43567</c:v>
                </c:pt>
                <c:pt idx="3331">
                  <c:v>43570</c:v>
                </c:pt>
                <c:pt idx="3332">
                  <c:v>43571</c:v>
                </c:pt>
                <c:pt idx="3333">
                  <c:v>43572</c:v>
                </c:pt>
                <c:pt idx="3334">
                  <c:v>43573</c:v>
                </c:pt>
                <c:pt idx="3335">
                  <c:v>43577</c:v>
                </c:pt>
                <c:pt idx="3336">
                  <c:v>43578</c:v>
                </c:pt>
                <c:pt idx="3337">
                  <c:v>43579</c:v>
                </c:pt>
                <c:pt idx="3338">
                  <c:v>43580</c:v>
                </c:pt>
                <c:pt idx="3339">
                  <c:v>43581</c:v>
                </c:pt>
                <c:pt idx="3340">
                  <c:v>43584</c:v>
                </c:pt>
                <c:pt idx="3341">
                  <c:v>43585</c:v>
                </c:pt>
                <c:pt idx="3342">
                  <c:v>43586</c:v>
                </c:pt>
                <c:pt idx="3343">
                  <c:v>43587</c:v>
                </c:pt>
                <c:pt idx="3344">
                  <c:v>43588</c:v>
                </c:pt>
                <c:pt idx="3345">
                  <c:v>43591</c:v>
                </c:pt>
                <c:pt idx="3346">
                  <c:v>43592</c:v>
                </c:pt>
                <c:pt idx="3347">
                  <c:v>43593</c:v>
                </c:pt>
                <c:pt idx="3348">
                  <c:v>43594</c:v>
                </c:pt>
                <c:pt idx="3349">
                  <c:v>43595</c:v>
                </c:pt>
                <c:pt idx="3350">
                  <c:v>43598</c:v>
                </c:pt>
                <c:pt idx="3351">
                  <c:v>43599</c:v>
                </c:pt>
                <c:pt idx="3352">
                  <c:v>43600</c:v>
                </c:pt>
                <c:pt idx="3353">
                  <c:v>43601</c:v>
                </c:pt>
                <c:pt idx="3354">
                  <c:v>43602</c:v>
                </c:pt>
                <c:pt idx="3355">
                  <c:v>43605</c:v>
                </c:pt>
                <c:pt idx="3356">
                  <c:v>43606</c:v>
                </c:pt>
                <c:pt idx="3357">
                  <c:v>43607</c:v>
                </c:pt>
                <c:pt idx="3358">
                  <c:v>43608</c:v>
                </c:pt>
                <c:pt idx="3359">
                  <c:v>43609</c:v>
                </c:pt>
                <c:pt idx="3360">
                  <c:v>43612</c:v>
                </c:pt>
                <c:pt idx="3361">
                  <c:v>43613</c:v>
                </c:pt>
                <c:pt idx="3362">
                  <c:v>43614</c:v>
                </c:pt>
                <c:pt idx="3363">
                  <c:v>43615</c:v>
                </c:pt>
                <c:pt idx="3364">
                  <c:v>43616</c:v>
                </c:pt>
                <c:pt idx="3365">
                  <c:v>43619</c:v>
                </c:pt>
                <c:pt idx="3366">
                  <c:v>43620</c:v>
                </c:pt>
                <c:pt idx="3367">
                  <c:v>43621</c:v>
                </c:pt>
                <c:pt idx="3368">
                  <c:v>43622</c:v>
                </c:pt>
                <c:pt idx="3369">
                  <c:v>43623</c:v>
                </c:pt>
                <c:pt idx="3370">
                  <c:v>43626</c:v>
                </c:pt>
                <c:pt idx="3371">
                  <c:v>43627</c:v>
                </c:pt>
                <c:pt idx="3372">
                  <c:v>43628</c:v>
                </c:pt>
                <c:pt idx="3373">
                  <c:v>43629</c:v>
                </c:pt>
                <c:pt idx="3374">
                  <c:v>43630</c:v>
                </c:pt>
                <c:pt idx="3375">
                  <c:v>43633</c:v>
                </c:pt>
                <c:pt idx="3376">
                  <c:v>43634</c:v>
                </c:pt>
                <c:pt idx="3377">
                  <c:v>43635</c:v>
                </c:pt>
                <c:pt idx="3378">
                  <c:v>43636</c:v>
                </c:pt>
                <c:pt idx="3379">
                  <c:v>43637</c:v>
                </c:pt>
                <c:pt idx="3380">
                  <c:v>43640</c:v>
                </c:pt>
                <c:pt idx="3381">
                  <c:v>43641</c:v>
                </c:pt>
                <c:pt idx="3382">
                  <c:v>43642</c:v>
                </c:pt>
                <c:pt idx="3383">
                  <c:v>43643</c:v>
                </c:pt>
                <c:pt idx="3384">
                  <c:v>43644</c:v>
                </c:pt>
                <c:pt idx="3385">
                  <c:v>43647</c:v>
                </c:pt>
                <c:pt idx="3386">
                  <c:v>43648</c:v>
                </c:pt>
                <c:pt idx="3387">
                  <c:v>43649</c:v>
                </c:pt>
                <c:pt idx="3388">
                  <c:v>43650</c:v>
                </c:pt>
                <c:pt idx="3389">
                  <c:v>43651</c:v>
                </c:pt>
                <c:pt idx="3390">
                  <c:v>43654</c:v>
                </c:pt>
                <c:pt idx="3391">
                  <c:v>43655</c:v>
                </c:pt>
                <c:pt idx="3392">
                  <c:v>43656</c:v>
                </c:pt>
                <c:pt idx="3393">
                  <c:v>43657</c:v>
                </c:pt>
                <c:pt idx="3394">
                  <c:v>43658</c:v>
                </c:pt>
                <c:pt idx="3395">
                  <c:v>43661</c:v>
                </c:pt>
                <c:pt idx="3396">
                  <c:v>43662</c:v>
                </c:pt>
                <c:pt idx="3397">
                  <c:v>43663</c:v>
                </c:pt>
                <c:pt idx="3398">
                  <c:v>43664</c:v>
                </c:pt>
                <c:pt idx="3399">
                  <c:v>43665</c:v>
                </c:pt>
                <c:pt idx="3400">
                  <c:v>43668</c:v>
                </c:pt>
                <c:pt idx="3401">
                  <c:v>43669</c:v>
                </c:pt>
                <c:pt idx="3402">
                  <c:v>43670</c:v>
                </c:pt>
                <c:pt idx="3403">
                  <c:v>43671</c:v>
                </c:pt>
                <c:pt idx="3404">
                  <c:v>43672</c:v>
                </c:pt>
                <c:pt idx="3405">
                  <c:v>43675</c:v>
                </c:pt>
                <c:pt idx="3406">
                  <c:v>43676</c:v>
                </c:pt>
                <c:pt idx="3407">
                  <c:v>43677</c:v>
                </c:pt>
                <c:pt idx="3408">
                  <c:v>43678</c:v>
                </c:pt>
                <c:pt idx="3409">
                  <c:v>43679</c:v>
                </c:pt>
                <c:pt idx="3410">
                  <c:v>43682</c:v>
                </c:pt>
                <c:pt idx="3411">
                  <c:v>43683</c:v>
                </c:pt>
                <c:pt idx="3412">
                  <c:v>43684</c:v>
                </c:pt>
                <c:pt idx="3413">
                  <c:v>43685</c:v>
                </c:pt>
                <c:pt idx="3414">
                  <c:v>43686</c:v>
                </c:pt>
                <c:pt idx="3415">
                  <c:v>43689</c:v>
                </c:pt>
                <c:pt idx="3416">
                  <c:v>43690</c:v>
                </c:pt>
                <c:pt idx="3417">
                  <c:v>43691</c:v>
                </c:pt>
                <c:pt idx="3418">
                  <c:v>43692</c:v>
                </c:pt>
                <c:pt idx="3419">
                  <c:v>43693</c:v>
                </c:pt>
                <c:pt idx="3420">
                  <c:v>43696</c:v>
                </c:pt>
                <c:pt idx="3421">
                  <c:v>43697</c:v>
                </c:pt>
                <c:pt idx="3422">
                  <c:v>43698</c:v>
                </c:pt>
                <c:pt idx="3423">
                  <c:v>43699</c:v>
                </c:pt>
                <c:pt idx="3424">
                  <c:v>43700</c:v>
                </c:pt>
                <c:pt idx="3425">
                  <c:v>43703</c:v>
                </c:pt>
                <c:pt idx="3426">
                  <c:v>43704</c:v>
                </c:pt>
                <c:pt idx="3427">
                  <c:v>43705</c:v>
                </c:pt>
                <c:pt idx="3428">
                  <c:v>43706</c:v>
                </c:pt>
                <c:pt idx="3429">
                  <c:v>43707</c:v>
                </c:pt>
                <c:pt idx="3430">
                  <c:v>43710</c:v>
                </c:pt>
                <c:pt idx="3431">
                  <c:v>43711</c:v>
                </c:pt>
                <c:pt idx="3432">
                  <c:v>43712</c:v>
                </c:pt>
                <c:pt idx="3433">
                  <c:v>43713</c:v>
                </c:pt>
                <c:pt idx="3434">
                  <c:v>43714</c:v>
                </c:pt>
                <c:pt idx="3435">
                  <c:v>43717</c:v>
                </c:pt>
                <c:pt idx="3436">
                  <c:v>43718</c:v>
                </c:pt>
                <c:pt idx="3437">
                  <c:v>43719</c:v>
                </c:pt>
                <c:pt idx="3438">
                  <c:v>43720</c:v>
                </c:pt>
                <c:pt idx="3439">
                  <c:v>43721</c:v>
                </c:pt>
                <c:pt idx="3440">
                  <c:v>43724</c:v>
                </c:pt>
                <c:pt idx="3441">
                  <c:v>43725</c:v>
                </c:pt>
                <c:pt idx="3442">
                  <c:v>43726</c:v>
                </c:pt>
                <c:pt idx="3443">
                  <c:v>43727</c:v>
                </c:pt>
                <c:pt idx="3444">
                  <c:v>43728</c:v>
                </c:pt>
                <c:pt idx="3445">
                  <c:v>43731</c:v>
                </c:pt>
                <c:pt idx="3446">
                  <c:v>43732</c:v>
                </c:pt>
                <c:pt idx="3447">
                  <c:v>43733</c:v>
                </c:pt>
                <c:pt idx="3448">
                  <c:v>43734</c:v>
                </c:pt>
                <c:pt idx="3449">
                  <c:v>43735</c:v>
                </c:pt>
                <c:pt idx="3450">
                  <c:v>43738</c:v>
                </c:pt>
                <c:pt idx="3451">
                  <c:v>43739</c:v>
                </c:pt>
                <c:pt idx="3452">
                  <c:v>43740</c:v>
                </c:pt>
                <c:pt idx="3453">
                  <c:v>43741</c:v>
                </c:pt>
                <c:pt idx="3454">
                  <c:v>43742</c:v>
                </c:pt>
                <c:pt idx="3455">
                  <c:v>43745</c:v>
                </c:pt>
                <c:pt idx="3456">
                  <c:v>43746</c:v>
                </c:pt>
                <c:pt idx="3457">
                  <c:v>43747</c:v>
                </c:pt>
                <c:pt idx="3458">
                  <c:v>43748</c:v>
                </c:pt>
                <c:pt idx="3459">
                  <c:v>43749</c:v>
                </c:pt>
                <c:pt idx="3460">
                  <c:v>43752</c:v>
                </c:pt>
                <c:pt idx="3461">
                  <c:v>43753</c:v>
                </c:pt>
                <c:pt idx="3462">
                  <c:v>43754</c:v>
                </c:pt>
                <c:pt idx="3463">
                  <c:v>43755</c:v>
                </c:pt>
                <c:pt idx="3464">
                  <c:v>43756</c:v>
                </c:pt>
                <c:pt idx="3465">
                  <c:v>43759</c:v>
                </c:pt>
                <c:pt idx="3466">
                  <c:v>43760</c:v>
                </c:pt>
                <c:pt idx="3467">
                  <c:v>43761</c:v>
                </c:pt>
                <c:pt idx="3468">
                  <c:v>43762</c:v>
                </c:pt>
                <c:pt idx="3469">
                  <c:v>43763</c:v>
                </c:pt>
                <c:pt idx="3470">
                  <c:v>43766</c:v>
                </c:pt>
                <c:pt idx="3471">
                  <c:v>43767</c:v>
                </c:pt>
                <c:pt idx="3472">
                  <c:v>43768</c:v>
                </c:pt>
                <c:pt idx="3473">
                  <c:v>43769</c:v>
                </c:pt>
                <c:pt idx="3474">
                  <c:v>43770</c:v>
                </c:pt>
                <c:pt idx="3475">
                  <c:v>43773</c:v>
                </c:pt>
                <c:pt idx="3476">
                  <c:v>43774</c:v>
                </c:pt>
                <c:pt idx="3477">
                  <c:v>43775</c:v>
                </c:pt>
                <c:pt idx="3478">
                  <c:v>43776</c:v>
                </c:pt>
                <c:pt idx="3479">
                  <c:v>43777</c:v>
                </c:pt>
                <c:pt idx="3480">
                  <c:v>43780</c:v>
                </c:pt>
                <c:pt idx="3481">
                  <c:v>43781</c:v>
                </c:pt>
                <c:pt idx="3482">
                  <c:v>43782</c:v>
                </c:pt>
                <c:pt idx="3483">
                  <c:v>43783</c:v>
                </c:pt>
                <c:pt idx="3484">
                  <c:v>43784</c:v>
                </c:pt>
                <c:pt idx="3485">
                  <c:v>43787</c:v>
                </c:pt>
                <c:pt idx="3486">
                  <c:v>43788</c:v>
                </c:pt>
                <c:pt idx="3487">
                  <c:v>43789</c:v>
                </c:pt>
                <c:pt idx="3488">
                  <c:v>43790</c:v>
                </c:pt>
                <c:pt idx="3489">
                  <c:v>43791</c:v>
                </c:pt>
                <c:pt idx="3490">
                  <c:v>43794</c:v>
                </c:pt>
                <c:pt idx="3491">
                  <c:v>43795</c:v>
                </c:pt>
                <c:pt idx="3492">
                  <c:v>43796</c:v>
                </c:pt>
                <c:pt idx="3493">
                  <c:v>43797</c:v>
                </c:pt>
                <c:pt idx="3494">
                  <c:v>43798</c:v>
                </c:pt>
                <c:pt idx="3495">
                  <c:v>43801</c:v>
                </c:pt>
                <c:pt idx="3496">
                  <c:v>43802</c:v>
                </c:pt>
                <c:pt idx="3497">
                  <c:v>43803</c:v>
                </c:pt>
                <c:pt idx="3498">
                  <c:v>43804</c:v>
                </c:pt>
                <c:pt idx="3499">
                  <c:v>43805</c:v>
                </c:pt>
                <c:pt idx="3500">
                  <c:v>43808</c:v>
                </c:pt>
                <c:pt idx="3501">
                  <c:v>43809</c:v>
                </c:pt>
                <c:pt idx="3502">
                  <c:v>43810</c:v>
                </c:pt>
                <c:pt idx="3503">
                  <c:v>43811</c:v>
                </c:pt>
                <c:pt idx="3504">
                  <c:v>43812</c:v>
                </c:pt>
                <c:pt idx="3505">
                  <c:v>43815</c:v>
                </c:pt>
                <c:pt idx="3506">
                  <c:v>43816</c:v>
                </c:pt>
                <c:pt idx="3507">
                  <c:v>43817</c:v>
                </c:pt>
                <c:pt idx="3508">
                  <c:v>43818</c:v>
                </c:pt>
                <c:pt idx="3509">
                  <c:v>43819</c:v>
                </c:pt>
                <c:pt idx="3510">
                  <c:v>43822</c:v>
                </c:pt>
                <c:pt idx="3511">
                  <c:v>43823</c:v>
                </c:pt>
                <c:pt idx="3512">
                  <c:v>43825</c:v>
                </c:pt>
                <c:pt idx="3513">
                  <c:v>43826</c:v>
                </c:pt>
                <c:pt idx="3514">
                  <c:v>43829</c:v>
                </c:pt>
                <c:pt idx="3515">
                  <c:v>43830</c:v>
                </c:pt>
                <c:pt idx="3516">
                  <c:v>43832</c:v>
                </c:pt>
                <c:pt idx="3517">
                  <c:v>43833</c:v>
                </c:pt>
                <c:pt idx="3518">
                  <c:v>43836</c:v>
                </c:pt>
                <c:pt idx="3519">
                  <c:v>43837</c:v>
                </c:pt>
                <c:pt idx="3520">
                  <c:v>43838</c:v>
                </c:pt>
                <c:pt idx="3521">
                  <c:v>43839</c:v>
                </c:pt>
                <c:pt idx="3522">
                  <c:v>43840</c:v>
                </c:pt>
                <c:pt idx="3523">
                  <c:v>43843</c:v>
                </c:pt>
                <c:pt idx="3524">
                  <c:v>43844</c:v>
                </c:pt>
                <c:pt idx="3525">
                  <c:v>43845</c:v>
                </c:pt>
                <c:pt idx="3526">
                  <c:v>43846</c:v>
                </c:pt>
                <c:pt idx="3527">
                  <c:v>43847</c:v>
                </c:pt>
                <c:pt idx="3528">
                  <c:v>43850</c:v>
                </c:pt>
                <c:pt idx="3529">
                  <c:v>43851</c:v>
                </c:pt>
                <c:pt idx="3530">
                  <c:v>43852</c:v>
                </c:pt>
                <c:pt idx="3531">
                  <c:v>43853</c:v>
                </c:pt>
                <c:pt idx="3532">
                  <c:v>43854</c:v>
                </c:pt>
                <c:pt idx="3533">
                  <c:v>43857</c:v>
                </c:pt>
                <c:pt idx="3534">
                  <c:v>43858</c:v>
                </c:pt>
                <c:pt idx="3535">
                  <c:v>43859</c:v>
                </c:pt>
                <c:pt idx="3536">
                  <c:v>43860</c:v>
                </c:pt>
                <c:pt idx="3537">
                  <c:v>43861</c:v>
                </c:pt>
                <c:pt idx="3538">
                  <c:v>43864</c:v>
                </c:pt>
                <c:pt idx="3539">
                  <c:v>43865</c:v>
                </c:pt>
                <c:pt idx="3540">
                  <c:v>43866</c:v>
                </c:pt>
                <c:pt idx="3541">
                  <c:v>43867</c:v>
                </c:pt>
                <c:pt idx="3542">
                  <c:v>43868</c:v>
                </c:pt>
                <c:pt idx="3543">
                  <c:v>43871</c:v>
                </c:pt>
                <c:pt idx="3544">
                  <c:v>43872</c:v>
                </c:pt>
                <c:pt idx="3545">
                  <c:v>43873</c:v>
                </c:pt>
                <c:pt idx="3546">
                  <c:v>43874</c:v>
                </c:pt>
                <c:pt idx="3547">
                  <c:v>43875</c:v>
                </c:pt>
                <c:pt idx="3548">
                  <c:v>43878</c:v>
                </c:pt>
                <c:pt idx="3549">
                  <c:v>43879</c:v>
                </c:pt>
                <c:pt idx="3550">
                  <c:v>43880</c:v>
                </c:pt>
                <c:pt idx="3551">
                  <c:v>43881</c:v>
                </c:pt>
                <c:pt idx="3552">
                  <c:v>43882</c:v>
                </c:pt>
                <c:pt idx="3553">
                  <c:v>43885</c:v>
                </c:pt>
                <c:pt idx="3554">
                  <c:v>43886</c:v>
                </c:pt>
                <c:pt idx="3555">
                  <c:v>43887</c:v>
                </c:pt>
                <c:pt idx="3556">
                  <c:v>43888</c:v>
                </c:pt>
                <c:pt idx="3557">
                  <c:v>43889</c:v>
                </c:pt>
                <c:pt idx="3558">
                  <c:v>43892</c:v>
                </c:pt>
                <c:pt idx="3559">
                  <c:v>43893</c:v>
                </c:pt>
                <c:pt idx="3560">
                  <c:v>43894</c:v>
                </c:pt>
                <c:pt idx="3561">
                  <c:v>43895</c:v>
                </c:pt>
                <c:pt idx="3562">
                  <c:v>43896</c:v>
                </c:pt>
                <c:pt idx="3563">
                  <c:v>43899</c:v>
                </c:pt>
                <c:pt idx="3564">
                  <c:v>43900</c:v>
                </c:pt>
                <c:pt idx="3565">
                  <c:v>43901</c:v>
                </c:pt>
                <c:pt idx="3566">
                  <c:v>43902</c:v>
                </c:pt>
                <c:pt idx="3567">
                  <c:v>43903</c:v>
                </c:pt>
                <c:pt idx="3568">
                  <c:v>43906</c:v>
                </c:pt>
                <c:pt idx="3569">
                  <c:v>43907</c:v>
                </c:pt>
                <c:pt idx="3570">
                  <c:v>43908</c:v>
                </c:pt>
                <c:pt idx="3571">
                  <c:v>43909</c:v>
                </c:pt>
                <c:pt idx="3572">
                  <c:v>43910</c:v>
                </c:pt>
                <c:pt idx="3573">
                  <c:v>43913</c:v>
                </c:pt>
                <c:pt idx="3574">
                  <c:v>43914</c:v>
                </c:pt>
                <c:pt idx="3575">
                  <c:v>43915</c:v>
                </c:pt>
                <c:pt idx="3576">
                  <c:v>43916</c:v>
                </c:pt>
                <c:pt idx="3577">
                  <c:v>43917</c:v>
                </c:pt>
                <c:pt idx="3578">
                  <c:v>43920</c:v>
                </c:pt>
                <c:pt idx="3579">
                  <c:v>43921</c:v>
                </c:pt>
                <c:pt idx="3580">
                  <c:v>43922</c:v>
                </c:pt>
                <c:pt idx="3581">
                  <c:v>43923</c:v>
                </c:pt>
                <c:pt idx="3582">
                  <c:v>43924</c:v>
                </c:pt>
                <c:pt idx="3583">
                  <c:v>43927</c:v>
                </c:pt>
                <c:pt idx="3584">
                  <c:v>43928</c:v>
                </c:pt>
                <c:pt idx="3585">
                  <c:v>43929</c:v>
                </c:pt>
                <c:pt idx="3586">
                  <c:v>43930</c:v>
                </c:pt>
                <c:pt idx="3587">
                  <c:v>43934</c:v>
                </c:pt>
                <c:pt idx="3588">
                  <c:v>43935</c:v>
                </c:pt>
                <c:pt idx="3589">
                  <c:v>43936</c:v>
                </c:pt>
                <c:pt idx="3590">
                  <c:v>43937</c:v>
                </c:pt>
                <c:pt idx="3591">
                  <c:v>43938</c:v>
                </c:pt>
                <c:pt idx="3592">
                  <c:v>43941</c:v>
                </c:pt>
                <c:pt idx="3593">
                  <c:v>43942</c:v>
                </c:pt>
                <c:pt idx="3594">
                  <c:v>43943</c:v>
                </c:pt>
                <c:pt idx="3595">
                  <c:v>43944</c:v>
                </c:pt>
                <c:pt idx="3596">
                  <c:v>43945</c:v>
                </c:pt>
                <c:pt idx="3597">
                  <c:v>43948</c:v>
                </c:pt>
                <c:pt idx="3598">
                  <c:v>43949</c:v>
                </c:pt>
                <c:pt idx="3599">
                  <c:v>43950</c:v>
                </c:pt>
                <c:pt idx="3600">
                  <c:v>43951</c:v>
                </c:pt>
                <c:pt idx="3601">
                  <c:v>43952</c:v>
                </c:pt>
                <c:pt idx="3602">
                  <c:v>43955</c:v>
                </c:pt>
                <c:pt idx="3603">
                  <c:v>43956</c:v>
                </c:pt>
                <c:pt idx="3604">
                  <c:v>43957</c:v>
                </c:pt>
                <c:pt idx="3605">
                  <c:v>43958</c:v>
                </c:pt>
                <c:pt idx="3606">
                  <c:v>43959</c:v>
                </c:pt>
                <c:pt idx="3607">
                  <c:v>43962</c:v>
                </c:pt>
                <c:pt idx="3608">
                  <c:v>43963</c:v>
                </c:pt>
                <c:pt idx="3609">
                  <c:v>43964</c:v>
                </c:pt>
                <c:pt idx="3610">
                  <c:v>43965</c:v>
                </c:pt>
                <c:pt idx="3611">
                  <c:v>43966</c:v>
                </c:pt>
                <c:pt idx="3612">
                  <c:v>43969</c:v>
                </c:pt>
                <c:pt idx="3613">
                  <c:v>43970</c:v>
                </c:pt>
                <c:pt idx="3614">
                  <c:v>43971</c:v>
                </c:pt>
                <c:pt idx="3615">
                  <c:v>43972</c:v>
                </c:pt>
                <c:pt idx="3616">
                  <c:v>43973</c:v>
                </c:pt>
                <c:pt idx="3617">
                  <c:v>43976</c:v>
                </c:pt>
                <c:pt idx="3618">
                  <c:v>43977</c:v>
                </c:pt>
                <c:pt idx="3619">
                  <c:v>43978</c:v>
                </c:pt>
                <c:pt idx="3620">
                  <c:v>43979</c:v>
                </c:pt>
                <c:pt idx="3621">
                  <c:v>43980</c:v>
                </c:pt>
                <c:pt idx="3622">
                  <c:v>43983</c:v>
                </c:pt>
                <c:pt idx="3623">
                  <c:v>43984</c:v>
                </c:pt>
                <c:pt idx="3624">
                  <c:v>43985</c:v>
                </c:pt>
                <c:pt idx="3625">
                  <c:v>43986</c:v>
                </c:pt>
                <c:pt idx="3626">
                  <c:v>43987</c:v>
                </c:pt>
                <c:pt idx="3627">
                  <c:v>43990</c:v>
                </c:pt>
                <c:pt idx="3628">
                  <c:v>43991</c:v>
                </c:pt>
                <c:pt idx="3629">
                  <c:v>43992</c:v>
                </c:pt>
                <c:pt idx="3630">
                  <c:v>43993</c:v>
                </c:pt>
                <c:pt idx="3631">
                  <c:v>43994</c:v>
                </c:pt>
                <c:pt idx="3632">
                  <c:v>43997</c:v>
                </c:pt>
                <c:pt idx="3633">
                  <c:v>43998</c:v>
                </c:pt>
                <c:pt idx="3634">
                  <c:v>43999</c:v>
                </c:pt>
                <c:pt idx="3635">
                  <c:v>44000</c:v>
                </c:pt>
                <c:pt idx="3636">
                  <c:v>44001</c:v>
                </c:pt>
                <c:pt idx="3637">
                  <c:v>44004</c:v>
                </c:pt>
                <c:pt idx="3638">
                  <c:v>44005</c:v>
                </c:pt>
                <c:pt idx="3639">
                  <c:v>44006</c:v>
                </c:pt>
                <c:pt idx="3640">
                  <c:v>44007</c:v>
                </c:pt>
                <c:pt idx="3641">
                  <c:v>44008</c:v>
                </c:pt>
                <c:pt idx="3642">
                  <c:v>44011</c:v>
                </c:pt>
                <c:pt idx="3643">
                  <c:v>44012</c:v>
                </c:pt>
                <c:pt idx="3644">
                  <c:v>44013</c:v>
                </c:pt>
                <c:pt idx="3645">
                  <c:v>44014</c:v>
                </c:pt>
                <c:pt idx="3646">
                  <c:v>44015</c:v>
                </c:pt>
                <c:pt idx="3647">
                  <c:v>44018</c:v>
                </c:pt>
                <c:pt idx="3648">
                  <c:v>44019</c:v>
                </c:pt>
                <c:pt idx="3649">
                  <c:v>44020</c:v>
                </c:pt>
                <c:pt idx="3650">
                  <c:v>44021</c:v>
                </c:pt>
                <c:pt idx="3651">
                  <c:v>44022</c:v>
                </c:pt>
                <c:pt idx="3652">
                  <c:v>44025</c:v>
                </c:pt>
                <c:pt idx="3653">
                  <c:v>44026</c:v>
                </c:pt>
                <c:pt idx="3654">
                  <c:v>44027</c:v>
                </c:pt>
                <c:pt idx="3655">
                  <c:v>44028</c:v>
                </c:pt>
                <c:pt idx="3656">
                  <c:v>44029</c:v>
                </c:pt>
                <c:pt idx="3657">
                  <c:v>44032</c:v>
                </c:pt>
                <c:pt idx="3658">
                  <c:v>44033</c:v>
                </c:pt>
                <c:pt idx="3659">
                  <c:v>44034</c:v>
                </c:pt>
                <c:pt idx="3660">
                  <c:v>44035</c:v>
                </c:pt>
                <c:pt idx="3661">
                  <c:v>44036</c:v>
                </c:pt>
                <c:pt idx="3662">
                  <c:v>44039</c:v>
                </c:pt>
                <c:pt idx="3663">
                  <c:v>44040</c:v>
                </c:pt>
                <c:pt idx="3664">
                  <c:v>44041</c:v>
                </c:pt>
                <c:pt idx="3665">
                  <c:v>44042</c:v>
                </c:pt>
                <c:pt idx="3666">
                  <c:v>44043</c:v>
                </c:pt>
                <c:pt idx="3667">
                  <c:v>44046</c:v>
                </c:pt>
                <c:pt idx="3668">
                  <c:v>44047</c:v>
                </c:pt>
                <c:pt idx="3669">
                  <c:v>44048</c:v>
                </c:pt>
                <c:pt idx="3670">
                  <c:v>44049</c:v>
                </c:pt>
                <c:pt idx="3671">
                  <c:v>44050</c:v>
                </c:pt>
                <c:pt idx="3672">
                  <c:v>44053</c:v>
                </c:pt>
                <c:pt idx="3673">
                  <c:v>44054</c:v>
                </c:pt>
                <c:pt idx="3674">
                  <c:v>44055</c:v>
                </c:pt>
                <c:pt idx="3675">
                  <c:v>44056</c:v>
                </c:pt>
                <c:pt idx="3676">
                  <c:v>44057</c:v>
                </c:pt>
                <c:pt idx="3677">
                  <c:v>44060</c:v>
                </c:pt>
                <c:pt idx="3678">
                  <c:v>44061</c:v>
                </c:pt>
                <c:pt idx="3679">
                  <c:v>44062</c:v>
                </c:pt>
                <c:pt idx="3680">
                  <c:v>44063</c:v>
                </c:pt>
                <c:pt idx="3681">
                  <c:v>44064</c:v>
                </c:pt>
                <c:pt idx="3682">
                  <c:v>44067</c:v>
                </c:pt>
                <c:pt idx="3683">
                  <c:v>44068</c:v>
                </c:pt>
                <c:pt idx="3684">
                  <c:v>44069</c:v>
                </c:pt>
                <c:pt idx="3685">
                  <c:v>44070</c:v>
                </c:pt>
                <c:pt idx="3686">
                  <c:v>44071</c:v>
                </c:pt>
                <c:pt idx="3687">
                  <c:v>44074</c:v>
                </c:pt>
                <c:pt idx="3688">
                  <c:v>44075</c:v>
                </c:pt>
                <c:pt idx="3689">
                  <c:v>44076</c:v>
                </c:pt>
                <c:pt idx="3690">
                  <c:v>44077</c:v>
                </c:pt>
                <c:pt idx="3691">
                  <c:v>44078</c:v>
                </c:pt>
                <c:pt idx="3692">
                  <c:v>44081</c:v>
                </c:pt>
                <c:pt idx="3693">
                  <c:v>44082</c:v>
                </c:pt>
                <c:pt idx="3694">
                  <c:v>44083</c:v>
                </c:pt>
                <c:pt idx="3695">
                  <c:v>44084</c:v>
                </c:pt>
                <c:pt idx="3696">
                  <c:v>44085</c:v>
                </c:pt>
                <c:pt idx="3697">
                  <c:v>44088</c:v>
                </c:pt>
                <c:pt idx="3698">
                  <c:v>44089</c:v>
                </c:pt>
                <c:pt idx="3699">
                  <c:v>44090</c:v>
                </c:pt>
                <c:pt idx="3700">
                  <c:v>44091</c:v>
                </c:pt>
                <c:pt idx="3701">
                  <c:v>44092</c:v>
                </c:pt>
                <c:pt idx="3702">
                  <c:v>44095</c:v>
                </c:pt>
                <c:pt idx="3703">
                  <c:v>44096</c:v>
                </c:pt>
                <c:pt idx="3704">
                  <c:v>44097</c:v>
                </c:pt>
                <c:pt idx="3705">
                  <c:v>44098</c:v>
                </c:pt>
                <c:pt idx="3706">
                  <c:v>44099</c:v>
                </c:pt>
                <c:pt idx="3707">
                  <c:v>44102</c:v>
                </c:pt>
                <c:pt idx="3708">
                  <c:v>44103</c:v>
                </c:pt>
                <c:pt idx="3709">
                  <c:v>44104</c:v>
                </c:pt>
                <c:pt idx="3710">
                  <c:v>44105</c:v>
                </c:pt>
                <c:pt idx="3711">
                  <c:v>44106</c:v>
                </c:pt>
                <c:pt idx="3712">
                  <c:v>44109</c:v>
                </c:pt>
                <c:pt idx="3713">
                  <c:v>44110</c:v>
                </c:pt>
                <c:pt idx="3714">
                  <c:v>44111</c:v>
                </c:pt>
                <c:pt idx="3715">
                  <c:v>44112</c:v>
                </c:pt>
                <c:pt idx="3716">
                  <c:v>44113</c:v>
                </c:pt>
                <c:pt idx="3717">
                  <c:v>44116</c:v>
                </c:pt>
                <c:pt idx="3718">
                  <c:v>44117</c:v>
                </c:pt>
                <c:pt idx="3719">
                  <c:v>44118</c:v>
                </c:pt>
                <c:pt idx="3720">
                  <c:v>44119</c:v>
                </c:pt>
                <c:pt idx="3721">
                  <c:v>44120</c:v>
                </c:pt>
                <c:pt idx="3722">
                  <c:v>44123</c:v>
                </c:pt>
                <c:pt idx="3723">
                  <c:v>44124</c:v>
                </c:pt>
                <c:pt idx="3724">
                  <c:v>44125</c:v>
                </c:pt>
                <c:pt idx="3725">
                  <c:v>44126</c:v>
                </c:pt>
                <c:pt idx="3726">
                  <c:v>44127</c:v>
                </c:pt>
                <c:pt idx="3727">
                  <c:v>44130</c:v>
                </c:pt>
                <c:pt idx="3728">
                  <c:v>44131</c:v>
                </c:pt>
                <c:pt idx="3729">
                  <c:v>44132</c:v>
                </c:pt>
                <c:pt idx="3730">
                  <c:v>44133</c:v>
                </c:pt>
                <c:pt idx="3731">
                  <c:v>44134</c:v>
                </c:pt>
                <c:pt idx="3732">
                  <c:v>44137</c:v>
                </c:pt>
                <c:pt idx="3733">
                  <c:v>44138</c:v>
                </c:pt>
                <c:pt idx="3734">
                  <c:v>44139</c:v>
                </c:pt>
                <c:pt idx="3735">
                  <c:v>44140</c:v>
                </c:pt>
                <c:pt idx="3736">
                  <c:v>44141</c:v>
                </c:pt>
                <c:pt idx="3737">
                  <c:v>44144</c:v>
                </c:pt>
                <c:pt idx="3738">
                  <c:v>44145</c:v>
                </c:pt>
                <c:pt idx="3739">
                  <c:v>44146</c:v>
                </c:pt>
                <c:pt idx="3740">
                  <c:v>44147</c:v>
                </c:pt>
                <c:pt idx="3741">
                  <c:v>44148</c:v>
                </c:pt>
                <c:pt idx="3742">
                  <c:v>44151</c:v>
                </c:pt>
                <c:pt idx="3743">
                  <c:v>44152</c:v>
                </c:pt>
                <c:pt idx="3744">
                  <c:v>44153</c:v>
                </c:pt>
                <c:pt idx="3745">
                  <c:v>44154</c:v>
                </c:pt>
                <c:pt idx="3746">
                  <c:v>44155</c:v>
                </c:pt>
                <c:pt idx="3747">
                  <c:v>44158</c:v>
                </c:pt>
                <c:pt idx="3748">
                  <c:v>44159</c:v>
                </c:pt>
                <c:pt idx="3749">
                  <c:v>44160</c:v>
                </c:pt>
                <c:pt idx="3750">
                  <c:v>44161</c:v>
                </c:pt>
                <c:pt idx="3751">
                  <c:v>44162</c:v>
                </c:pt>
                <c:pt idx="3752">
                  <c:v>44165</c:v>
                </c:pt>
                <c:pt idx="3753">
                  <c:v>44166</c:v>
                </c:pt>
                <c:pt idx="3754">
                  <c:v>44167</c:v>
                </c:pt>
                <c:pt idx="3755">
                  <c:v>44168</c:v>
                </c:pt>
                <c:pt idx="3756">
                  <c:v>44169</c:v>
                </c:pt>
                <c:pt idx="3757">
                  <c:v>44172</c:v>
                </c:pt>
                <c:pt idx="3758">
                  <c:v>44173</c:v>
                </c:pt>
                <c:pt idx="3759">
                  <c:v>44174</c:v>
                </c:pt>
                <c:pt idx="3760">
                  <c:v>44175</c:v>
                </c:pt>
                <c:pt idx="3761">
                  <c:v>44176</c:v>
                </c:pt>
                <c:pt idx="3762">
                  <c:v>44179</c:v>
                </c:pt>
                <c:pt idx="3763">
                  <c:v>44180</c:v>
                </c:pt>
                <c:pt idx="3764">
                  <c:v>44181</c:v>
                </c:pt>
                <c:pt idx="3765">
                  <c:v>44182</c:v>
                </c:pt>
                <c:pt idx="3766">
                  <c:v>44183</c:v>
                </c:pt>
                <c:pt idx="3767">
                  <c:v>44186</c:v>
                </c:pt>
                <c:pt idx="3768">
                  <c:v>44187</c:v>
                </c:pt>
                <c:pt idx="3769">
                  <c:v>44188</c:v>
                </c:pt>
                <c:pt idx="3770">
                  <c:v>44189</c:v>
                </c:pt>
                <c:pt idx="3771">
                  <c:v>44193</c:v>
                </c:pt>
                <c:pt idx="3772">
                  <c:v>44194</c:v>
                </c:pt>
                <c:pt idx="3773">
                  <c:v>44195</c:v>
                </c:pt>
                <c:pt idx="3774">
                  <c:v>44196</c:v>
                </c:pt>
                <c:pt idx="3775">
                  <c:v>44200</c:v>
                </c:pt>
                <c:pt idx="3776">
                  <c:v>44201</c:v>
                </c:pt>
                <c:pt idx="3777">
                  <c:v>44202</c:v>
                </c:pt>
                <c:pt idx="3778">
                  <c:v>44203</c:v>
                </c:pt>
                <c:pt idx="3779">
                  <c:v>44204</c:v>
                </c:pt>
                <c:pt idx="3780">
                  <c:v>44207</c:v>
                </c:pt>
                <c:pt idx="3781">
                  <c:v>44208</c:v>
                </c:pt>
                <c:pt idx="3782">
                  <c:v>44209</c:v>
                </c:pt>
                <c:pt idx="3783">
                  <c:v>44210</c:v>
                </c:pt>
                <c:pt idx="3784">
                  <c:v>44211</c:v>
                </c:pt>
                <c:pt idx="3785">
                  <c:v>44214</c:v>
                </c:pt>
                <c:pt idx="3786">
                  <c:v>44215</c:v>
                </c:pt>
                <c:pt idx="3787">
                  <c:v>44216</c:v>
                </c:pt>
                <c:pt idx="3788">
                  <c:v>44217</c:v>
                </c:pt>
                <c:pt idx="3789">
                  <c:v>44218</c:v>
                </c:pt>
                <c:pt idx="3790">
                  <c:v>44221</c:v>
                </c:pt>
                <c:pt idx="3791">
                  <c:v>44222</c:v>
                </c:pt>
                <c:pt idx="3792">
                  <c:v>44223</c:v>
                </c:pt>
                <c:pt idx="3793">
                  <c:v>44224</c:v>
                </c:pt>
                <c:pt idx="3794">
                  <c:v>44225</c:v>
                </c:pt>
                <c:pt idx="3795">
                  <c:v>44228</c:v>
                </c:pt>
                <c:pt idx="3796">
                  <c:v>44229</c:v>
                </c:pt>
                <c:pt idx="3797">
                  <c:v>44230</c:v>
                </c:pt>
                <c:pt idx="3798">
                  <c:v>44231</c:v>
                </c:pt>
                <c:pt idx="3799">
                  <c:v>44232</c:v>
                </c:pt>
                <c:pt idx="3800">
                  <c:v>44235</c:v>
                </c:pt>
                <c:pt idx="3801">
                  <c:v>44236</c:v>
                </c:pt>
                <c:pt idx="3802">
                  <c:v>44237</c:v>
                </c:pt>
                <c:pt idx="3803">
                  <c:v>44238</c:v>
                </c:pt>
                <c:pt idx="3804">
                  <c:v>44239</c:v>
                </c:pt>
                <c:pt idx="3805">
                  <c:v>44242</c:v>
                </c:pt>
                <c:pt idx="3806">
                  <c:v>44243</c:v>
                </c:pt>
                <c:pt idx="3807">
                  <c:v>44244</c:v>
                </c:pt>
                <c:pt idx="3808">
                  <c:v>44245</c:v>
                </c:pt>
                <c:pt idx="3809">
                  <c:v>44246</c:v>
                </c:pt>
                <c:pt idx="3810">
                  <c:v>44249</c:v>
                </c:pt>
                <c:pt idx="3811">
                  <c:v>44250</c:v>
                </c:pt>
                <c:pt idx="3812">
                  <c:v>44251</c:v>
                </c:pt>
                <c:pt idx="3813">
                  <c:v>44252</c:v>
                </c:pt>
                <c:pt idx="3814">
                  <c:v>44253</c:v>
                </c:pt>
                <c:pt idx="3815">
                  <c:v>44256</c:v>
                </c:pt>
                <c:pt idx="3816">
                  <c:v>44257</c:v>
                </c:pt>
                <c:pt idx="3817">
                  <c:v>44258</c:v>
                </c:pt>
                <c:pt idx="3818">
                  <c:v>44259</c:v>
                </c:pt>
                <c:pt idx="3819">
                  <c:v>44260</c:v>
                </c:pt>
                <c:pt idx="3820">
                  <c:v>44263</c:v>
                </c:pt>
                <c:pt idx="3821">
                  <c:v>44264</c:v>
                </c:pt>
                <c:pt idx="3822">
                  <c:v>44265</c:v>
                </c:pt>
                <c:pt idx="3823">
                  <c:v>44266</c:v>
                </c:pt>
                <c:pt idx="3824">
                  <c:v>44267</c:v>
                </c:pt>
                <c:pt idx="3825">
                  <c:v>44270</c:v>
                </c:pt>
                <c:pt idx="3826">
                  <c:v>44271</c:v>
                </c:pt>
                <c:pt idx="3827">
                  <c:v>44272</c:v>
                </c:pt>
                <c:pt idx="3828">
                  <c:v>44273</c:v>
                </c:pt>
                <c:pt idx="3829">
                  <c:v>44274</c:v>
                </c:pt>
                <c:pt idx="3830">
                  <c:v>44277</c:v>
                </c:pt>
                <c:pt idx="3831">
                  <c:v>44278</c:v>
                </c:pt>
                <c:pt idx="3832">
                  <c:v>44279</c:v>
                </c:pt>
                <c:pt idx="3833">
                  <c:v>44280</c:v>
                </c:pt>
                <c:pt idx="3834">
                  <c:v>44281</c:v>
                </c:pt>
                <c:pt idx="3835">
                  <c:v>44284</c:v>
                </c:pt>
                <c:pt idx="3836">
                  <c:v>44285</c:v>
                </c:pt>
                <c:pt idx="3837">
                  <c:v>44286</c:v>
                </c:pt>
                <c:pt idx="3838">
                  <c:v>44287</c:v>
                </c:pt>
                <c:pt idx="3839">
                  <c:v>44291</c:v>
                </c:pt>
                <c:pt idx="3840">
                  <c:v>44292</c:v>
                </c:pt>
                <c:pt idx="3841">
                  <c:v>44293</c:v>
                </c:pt>
                <c:pt idx="3842">
                  <c:v>44294</c:v>
                </c:pt>
                <c:pt idx="3843">
                  <c:v>44295</c:v>
                </c:pt>
                <c:pt idx="3844">
                  <c:v>44298</c:v>
                </c:pt>
                <c:pt idx="3845">
                  <c:v>44299</c:v>
                </c:pt>
                <c:pt idx="3846">
                  <c:v>44300</c:v>
                </c:pt>
                <c:pt idx="3847">
                  <c:v>44301</c:v>
                </c:pt>
                <c:pt idx="3848">
                  <c:v>44302</c:v>
                </c:pt>
                <c:pt idx="3849">
                  <c:v>44305</c:v>
                </c:pt>
                <c:pt idx="3850">
                  <c:v>44306</c:v>
                </c:pt>
                <c:pt idx="3851">
                  <c:v>44307</c:v>
                </c:pt>
              </c:numCache>
            </c:numRef>
          </c:cat>
          <c:val>
            <c:numRef>
              <c:f>Calc!$K$3:$K$3854</c:f>
              <c:numCache>
                <c:formatCode>_(* #,##0.00_);_(* \(#,##0.00\);_(* "-"??_);_(@_)</c:formatCode>
                <c:ptCount val="3852"/>
                <c:pt idx="0">
                  <c:v>11.119635000000002</c:v>
                </c:pt>
                <c:pt idx="1">
                  <c:v>12.415475000000001</c:v>
                </c:pt>
                <c:pt idx="2">
                  <c:v>13.403264999999999</c:v>
                </c:pt>
                <c:pt idx="3">
                  <c:v>13.0082925</c:v>
                </c:pt>
                <c:pt idx="4">
                  <c:v>13.048165000000001</c:v>
                </c:pt>
                <c:pt idx="5">
                  <c:v>12.8095</c:v>
                </c:pt>
                <c:pt idx="6">
                  <c:v>12.11919</c:v>
                </c:pt>
                <c:pt idx="7">
                  <c:v>11.454529999999998</c:v>
                </c:pt>
                <c:pt idx="8">
                  <c:v>11.16061</c:v>
                </c:pt>
                <c:pt idx="9">
                  <c:v>11.195655</c:v>
                </c:pt>
                <c:pt idx="10">
                  <c:v>10.979979999999999</c:v>
                </c:pt>
                <c:pt idx="11">
                  <c:v>10.812589999999998</c:v>
                </c:pt>
                <c:pt idx="12">
                  <c:v>10.317</c:v>
                </c:pt>
                <c:pt idx="13">
                  <c:v>9.664200000000001</c:v>
                </c:pt>
                <c:pt idx="14">
                  <c:v>9.6158999999999999</c:v>
                </c:pt>
                <c:pt idx="15">
                  <c:v>10.27012</c:v>
                </c:pt>
                <c:pt idx="16">
                  <c:v>10.181915</c:v>
                </c:pt>
                <c:pt idx="17">
                  <c:v>10.137352499999999</c:v>
                </c:pt>
                <c:pt idx="18">
                  <c:v>10.097300000000001</c:v>
                </c:pt>
                <c:pt idx="19">
                  <c:v>10.243499999999999</c:v>
                </c:pt>
                <c:pt idx="20">
                  <c:v>10.430775000000001</c:v>
                </c:pt>
                <c:pt idx="21">
                  <c:v>10.88428</c:v>
                </c:pt>
                <c:pt idx="22">
                  <c:v>10.556700000000001</c:v>
                </c:pt>
                <c:pt idx="23">
                  <c:v>10.688292500000001</c:v>
                </c:pt>
                <c:pt idx="24">
                  <c:v>10.629599999999998</c:v>
                </c:pt>
                <c:pt idx="25">
                  <c:v>10.316995</c:v>
                </c:pt>
                <c:pt idx="26">
                  <c:v>10.42957</c:v>
                </c:pt>
                <c:pt idx="27">
                  <c:v>10.700425000000001</c:v>
                </c:pt>
                <c:pt idx="28">
                  <c:v>10.988490000000001</c:v>
                </c:pt>
                <c:pt idx="29">
                  <c:v>10.969785</c:v>
                </c:pt>
                <c:pt idx="30">
                  <c:v>11.23146</c:v>
                </c:pt>
                <c:pt idx="31">
                  <c:v>11.224169999999999</c:v>
                </c:pt>
                <c:pt idx="32">
                  <c:v>11.0992</c:v>
                </c:pt>
                <c:pt idx="33">
                  <c:v>11.381599999999999</c:v>
                </c:pt>
                <c:pt idx="34">
                  <c:v>11.215367499999999</c:v>
                </c:pt>
                <c:pt idx="35">
                  <c:v>11.315017500000002</c:v>
                </c:pt>
                <c:pt idx="36">
                  <c:v>11.422125000000001</c:v>
                </c:pt>
                <c:pt idx="37">
                  <c:v>11.340599999999998</c:v>
                </c:pt>
                <c:pt idx="38">
                  <c:v>11.380049999999999</c:v>
                </c:pt>
                <c:pt idx="39">
                  <c:v>11.618749999999999</c:v>
                </c:pt>
                <c:pt idx="40">
                  <c:v>11.943740000000002</c:v>
                </c:pt>
                <c:pt idx="41">
                  <c:v>11.711790000000001</c:v>
                </c:pt>
                <c:pt idx="42">
                  <c:v>11.382772499999998</c:v>
                </c:pt>
                <c:pt idx="43">
                  <c:v>11.611000000000001</c:v>
                </c:pt>
                <c:pt idx="44">
                  <c:v>11.472719999999999</c:v>
                </c:pt>
                <c:pt idx="45">
                  <c:v>11.382719999999999</c:v>
                </c:pt>
                <c:pt idx="46">
                  <c:v>11.206119999999999</c:v>
                </c:pt>
                <c:pt idx="47">
                  <c:v>11.322682500000001</c:v>
                </c:pt>
                <c:pt idx="48">
                  <c:v>11.46035</c:v>
                </c:pt>
                <c:pt idx="49">
                  <c:v>11.124750000000001</c:v>
                </c:pt>
                <c:pt idx="50">
                  <c:v>11.119875</c:v>
                </c:pt>
                <c:pt idx="51">
                  <c:v>11.246865</c:v>
                </c:pt>
                <c:pt idx="52">
                  <c:v>11.323690000000001</c:v>
                </c:pt>
                <c:pt idx="53">
                  <c:v>10.882702500000001</c:v>
                </c:pt>
                <c:pt idx="54">
                  <c:v>10.34127</c:v>
                </c:pt>
                <c:pt idx="55">
                  <c:v>10.716600000000001</c:v>
                </c:pt>
                <c:pt idx="56">
                  <c:v>10.713419999999999</c:v>
                </c:pt>
                <c:pt idx="57">
                  <c:v>10.703505</c:v>
                </c:pt>
                <c:pt idx="58">
                  <c:v>10.60064</c:v>
                </c:pt>
                <c:pt idx="59">
                  <c:v>10.713419999999999</c:v>
                </c:pt>
                <c:pt idx="60">
                  <c:v>10.553577500000001</c:v>
                </c:pt>
                <c:pt idx="61">
                  <c:v>10.508939999999999</c:v>
                </c:pt>
                <c:pt idx="62">
                  <c:v>10.683960000000001</c:v>
                </c:pt>
                <c:pt idx="63">
                  <c:v>10.797690000000001</c:v>
                </c:pt>
                <c:pt idx="64">
                  <c:v>10.8856</c:v>
                </c:pt>
                <c:pt idx="65">
                  <c:v>11.335319999999998</c:v>
                </c:pt>
                <c:pt idx="66">
                  <c:v>11.5328</c:v>
                </c:pt>
                <c:pt idx="67">
                  <c:v>11.378640000000001</c:v>
                </c:pt>
                <c:pt idx="68">
                  <c:v>11.07549</c:v>
                </c:pt>
                <c:pt idx="69">
                  <c:v>11.08968</c:v>
                </c:pt>
                <c:pt idx="70">
                  <c:v>11.01065</c:v>
                </c:pt>
                <c:pt idx="71">
                  <c:v>10.825725</c:v>
                </c:pt>
                <c:pt idx="72">
                  <c:v>10.649990000000001</c:v>
                </c:pt>
                <c:pt idx="73">
                  <c:v>10.785600000000001</c:v>
                </c:pt>
                <c:pt idx="74">
                  <c:v>10.764799999999999</c:v>
                </c:pt>
                <c:pt idx="75">
                  <c:v>11.099637499999998</c:v>
                </c:pt>
                <c:pt idx="76">
                  <c:v>11.170422500000001</c:v>
                </c:pt>
                <c:pt idx="77">
                  <c:v>11.34097</c:v>
                </c:pt>
                <c:pt idx="78">
                  <c:v>11.2465525</c:v>
                </c:pt>
                <c:pt idx="79">
                  <c:v>11.174484999999999</c:v>
                </c:pt>
                <c:pt idx="80">
                  <c:v>11.11008</c:v>
                </c:pt>
                <c:pt idx="81">
                  <c:v>11.1274</c:v>
                </c:pt>
                <c:pt idx="82">
                  <c:v>11.027765</c:v>
                </c:pt>
                <c:pt idx="83">
                  <c:v>11.024805000000001</c:v>
                </c:pt>
                <c:pt idx="84">
                  <c:v>10.950875000000002</c:v>
                </c:pt>
                <c:pt idx="85">
                  <c:v>10.965499999999999</c:v>
                </c:pt>
                <c:pt idx="86">
                  <c:v>10.6029</c:v>
                </c:pt>
                <c:pt idx="87">
                  <c:v>9.5916750000000004</c:v>
                </c:pt>
                <c:pt idx="88">
                  <c:v>9.0866299999999995</c:v>
                </c:pt>
                <c:pt idx="89">
                  <c:v>8.9932274999999997</c:v>
                </c:pt>
                <c:pt idx="90">
                  <c:v>8.6249199999999995</c:v>
                </c:pt>
                <c:pt idx="91">
                  <c:v>8.0339999999999989</c:v>
                </c:pt>
                <c:pt idx="92">
                  <c:v>8.1197049999999997</c:v>
                </c:pt>
                <c:pt idx="93">
                  <c:v>8.5320900000000002</c:v>
                </c:pt>
                <c:pt idx="94">
                  <c:v>8.7762149999999988</c:v>
                </c:pt>
                <c:pt idx="95">
                  <c:v>8.2364850000000001</c:v>
                </c:pt>
                <c:pt idx="96">
                  <c:v>8.0904000000000007</c:v>
                </c:pt>
                <c:pt idx="97">
                  <c:v>8.0915999999999997</c:v>
                </c:pt>
                <c:pt idx="98">
                  <c:v>8.2146150000000002</c:v>
                </c:pt>
                <c:pt idx="99">
                  <c:v>8.1420899999999996</c:v>
                </c:pt>
                <c:pt idx="100">
                  <c:v>8.37744</c:v>
                </c:pt>
                <c:pt idx="101">
                  <c:v>8.4343749999999993</c:v>
                </c:pt>
                <c:pt idx="102">
                  <c:v>8.4468750000000004</c:v>
                </c:pt>
                <c:pt idx="103">
                  <c:v>8.4074849999999994</c:v>
                </c:pt>
                <c:pt idx="104">
                  <c:v>8.4637200000000004</c:v>
                </c:pt>
                <c:pt idx="105">
                  <c:v>8.4423849999999998</c:v>
                </c:pt>
                <c:pt idx="106">
                  <c:v>8.5526999999999997</c:v>
                </c:pt>
                <c:pt idx="107">
                  <c:v>8.6436450000000011</c:v>
                </c:pt>
                <c:pt idx="108">
                  <c:v>8.639054999999999</c:v>
                </c:pt>
                <c:pt idx="109">
                  <c:v>8.6005050000000001</c:v>
                </c:pt>
                <c:pt idx="110">
                  <c:v>8.416030000000001</c:v>
                </c:pt>
                <c:pt idx="111">
                  <c:v>8.4103825000000008</c:v>
                </c:pt>
                <c:pt idx="112">
                  <c:v>8.0759100000000004</c:v>
                </c:pt>
                <c:pt idx="113">
                  <c:v>8.1257549999999998</c:v>
                </c:pt>
                <c:pt idx="114">
                  <c:v>7.9466099999999997</c:v>
                </c:pt>
                <c:pt idx="115">
                  <c:v>7.2144000000000013</c:v>
                </c:pt>
                <c:pt idx="116">
                  <c:v>7.3869250000000006</c:v>
                </c:pt>
                <c:pt idx="117">
                  <c:v>7.3529499999999999</c:v>
                </c:pt>
                <c:pt idx="118">
                  <c:v>7.192825</c:v>
                </c:pt>
                <c:pt idx="119">
                  <c:v>7.0892799999999996</c:v>
                </c:pt>
                <c:pt idx="120">
                  <c:v>6.9659199999999997</c:v>
                </c:pt>
                <c:pt idx="121">
                  <c:v>6.329137499999999</c:v>
                </c:pt>
                <c:pt idx="122">
                  <c:v>6.369275</c:v>
                </c:pt>
                <c:pt idx="123">
                  <c:v>6.3878000000000004</c:v>
                </c:pt>
                <c:pt idx="124">
                  <c:v>5.8490099999999998</c:v>
                </c:pt>
                <c:pt idx="125">
                  <c:v>5.6927649999999996</c:v>
                </c:pt>
                <c:pt idx="126">
                  <c:v>6.1520549999999998</c:v>
                </c:pt>
                <c:pt idx="127">
                  <c:v>6.1055999999999999</c:v>
                </c:pt>
                <c:pt idx="128">
                  <c:v>5.8655650000000001</c:v>
                </c:pt>
                <c:pt idx="129">
                  <c:v>5.725719999999999</c:v>
                </c:pt>
                <c:pt idx="130">
                  <c:v>5.820479999999999</c:v>
                </c:pt>
                <c:pt idx="131">
                  <c:v>5.9044999999999996</c:v>
                </c:pt>
                <c:pt idx="132">
                  <c:v>5.8041400000000003</c:v>
                </c:pt>
                <c:pt idx="133">
                  <c:v>5.8855499999999994</c:v>
                </c:pt>
                <c:pt idx="134">
                  <c:v>6.0920999999999994</c:v>
                </c:pt>
                <c:pt idx="135">
                  <c:v>6.0654149999999989</c:v>
                </c:pt>
                <c:pt idx="136">
                  <c:v>5.8157499999999995</c:v>
                </c:pt>
                <c:pt idx="137">
                  <c:v>5.4955449999999999</c:v>
                </c:pt>
                <c:pt idx="138">
                  <c:v>5.4614250000000002</c:v>
                </c:pt>
                <c:pt idx="139">
                  <c:v>4.9794600000000004</c:v>
                </c:pt>
                <c:pt idx="140">
                  <c:v>4.7811399999999997</c:v>
                </c:pt>
                <c:pt idx="141">
                  <c:v>4.5515249999999998</c:v>
                </c:pt>
                <c:pt idx="142">
                  <c:v>4.7615699999999999</c:v>
                </c:pt>
                <c:pt idx="143">
                  <c:v>5.0707500000000003</c:v>
                </c:pt>
                <c:pt idx="144">
                  <c:v>4.8787200000000004</c:v>
                </c:pt>
                <c:pt idx="145">
                  <c:v>4.7672100000000004</c:v>
                </c:pt>
                <c:pt idx="146">
                  <c:v>4.5198200000000002</c:v>
                </c:pt>
                <c:pt idx="147">
                  <c:v>4.3059199999999995</c:v>
                </c:pt>
                <c:pt idx="148">
                  <c:v>4.2979200000000004</c:v>
                </c:pt>
                <c:pt idx="149">
                  <c:v>4.3878450000000004</c:v>
                </c:pt>
                <c:pt idx="150">
                  <c:v>4.4322299999999997</c:v>
                </c:pt>
                <c:pt idx="151">
                  <c:v>4.4638125000000004</c:v>
                </c:pt>
                <c:pt idx="152">
                  <c:v>4.4233199999999995</c:v>
                </c:pt>
                <c:pt idx="153">
                  <c:v>4.5668799999999994</c:v>
                </c:pt>
                <c:pt idx="154">
                  <c:v>4.666925</c:v>
                </c:pt>
                <c:pt idx="155">
                  <c:v>4.666925</c:v>
                </c:pt>
                <c:pt idx="156">
                  <c:v>4.4946950000000001</c:v>
                </c:pt>
                <c:pt idx="157">
                  <c:v>4.4967050000000004</c:v>
                </c:pt>
                <c:pt idx="158">
                  <c:v>4.4318999999999997</c:v>
                </c:pt>
                <c:pt idx="159">
                  <c:v>3.7715999999999998</c:v>
                </c:pt>
                <c:pt idx="160">
                  <c:v>3.2722949999999997</c:v>
                </c:pt>
                <c:pt idx="161">
                  <c:v>3.2684150000000001</c:v>
                </c:pt>
                <c:pt idx="162">
                  <c:v>3.2385599999999997</c:v>
                </c:pt>
                <c:pt idx="163">
                  <c:v>2.6587450000000001</c:v>
                </c:pt>
                <c:pt idx="164">
                  <c:v>2.3458749999999999</c:v>
                </c:pt>
                <c:pt idx="165">
                  <c:v>2.5802700000000001</c:v>
                </c:pt>
                <c:pt idx="166">
                  <c:v>2.6616</c:v>
                </c:pt>
                <c:pt idx="167">
                  <c:v>2.6796824999999997</c:v>
                </c:pt>
                <c:pt idx="168">
                  <c:v>2.6667224999999997</c:v>
                </c:pt>
                <c:pt idx="169">
                  <c:v>2.8016000000000001</c:v>
                </c:pt>
                <c:pt idx="170">
                  <c:v>2.693085</c:v>
                </c:pt>
                <c:pt idx="171">
                  <c:v>2.6259999999999999</c:v>
                </c:pt>
                <c:pt idx="172">
                  <c:v>2.6259999999999999</c:v>
                </c:pt>
                <c:pt idx="173">
                  <c:v>2.5539149999999999</c:v>
                </c:pt>
                <c:pt idx="174">
                  <c:v>2.48976</c:v>
                </c:pt>
                <c:pt idx="175">
                  <c:v>2.2752750000000002</c:v>
                </c:pt>
                <c:pt idx="176">
                  <c:v>2.1730499999999999</c:v>
                </c:pt>
                <c:pt idx="177">
                  <c:v>2.0076624999999999</c:v>
                </c:pt>
                <c:pt idx="178">
                  <c:v>1.6505000000000001</c:v>
                </c:pt>
                <c:pt idx="179">
                  <c:v>1.6177350000000001</c:v>
                </c:pt>
                <c:pt idx="180">
                  <c:v>1.5586375000000001</c:v>
                </c:pt>
                <c:pt idx="181">
                  <c:v>1.4879249999999999</c:v>
                </c:pt>
                <c:pt idx="182">
                  <c:v>1.3227</c:v>
                </c:pt>
                <c:pt idx="183">
                  <c:v>1.19007</c:v>
                </c:pt>
                <c:pt idx="184">
                  <c:v>0.98670000000000013</c:v>
                </c:pt>
                <c:pt idx="185">
                  <c:v>0.88897500000000007</c:v>
                </c:pt>
                <c:pt idx="186">
                  <c:v>0.99480000000000002</c:v>
                </c:pt>
                <c:pt idx="187">
                  <c:v>1.1014575</c:v>
                </c:pt>
                <c:pt idx="188">
                  <c:v>0.86534500000000003</c:v>
                </c:pt>
                <c:pt idx="189">
                  <c:v>0.83743750000000006</c:v>
                </c:pt>
                <c:pt idx="190">
                  <c:v>0.80315999999999999</c:v>
                </c:pt>
                <c:pt idx="191">
                  <c:v>0.77182249999999997</c:v>
                </c:pt>
                <c:pt idx="192">
                  <c:v>0.774065</c:v>
                </c:pt>
                <c:pt idx="193">
                  <c:v>0.54008</c:v>
                </c:pt>
                <c:pt idx="194">
                  <c:v>0.60597000000000001</c:v>
                </c:pt>
                <c:pt idx="195">
                  <c:v>0.63896999999999993</c:v>
                </c:pt>
                <c:pt idx="196">
                  <c:v>0.60471000000000008</c:v>
                </c:pt>
                <c:pt idx="197">
                  <c:v>0.63573999999999997</c:v>
                </c:pt>
                <c:pt idx="198">
                  <c:v>0.67059999999999997</c:v>
                </c:pt>
                <c:pt idx="199">
                  <c:v>0.67369999999999997</c:v>
                </c:pt>
                <c:pt idx="200">
                  <c:v>0.63996749999999991</c:v>
                </c:pt>
                <c:pt idx="201">
                  <c:v>0.67364999999999997</c:v>
                </c:pt>
                <c:pt idx="202">
                  <c:v>0.74448000000000003</c:v>
                </c:pt>
                <c:pt idx="203">
                  <c:v>0.68220000000000003</c:v>
                </c:pt>
                <c:pt idx="204">
                  <c:v>0.7136325</c:v>
                </c:pt>
                <c:pt idx="205">
                  <c:v>0.78337999999999997</c:v>
                </c:pt>
                <c:pt idx="206">
                  <c:v>0.78360999999999992</c:v>
                </c:pt>
                <c:pt idx="207">
                  <c:v>0.91881000000000002</c:v>
                </c:pt>
                <c:pt idx="208">
                  <c:v>0.92097000000000007</c:v>
                </c:pt>
                <c:pt idx="209">
                  <c:v>0.85387500000000005</c:v>
                </c:pt>
                <c:pt idx="210">
                  <c:v>0.85668750000000005</c:v>
                </c:pt>
                <c:pt idx="211">
                  <c:v>0.85343749999999996</c:v>
                </c:pt>
                <c:pt idx="212">
                  <c:v>0.82103999999999999</c:v>
                </c:pt>
                <c:pt idx="213">
                  <c:v>0.71741250000000001</c:v>
                </c:pt>
                <c:pt idx="214">
                  <c:v>0.71305500000000011</c:v>
                </c:pt>
                <c:pt idx="215">
                  <c:v>0.71284499999999995</c:v>
                </c:pt>
                <c:pt idx="216">
                  <c:v>0.67854999999999999</c:v>
                </c:pt>
                <c:pt idx="217">
                  <c:v>0.67779999999999996</c:v>
                </c:pt>
                <c:pt idx="218">
                  <c:v>0.67635000000000001</c:v>
                </c:pt>
                <c:pt idx="219">
                  <c:v>0.70616000000000012</c:v>
                </c:pt>
                <c:pt idx="220">
                  <c:v>0.81540000000000001</c:v>
                </c:pt>
                <c:pt idx="221">
                  <c:v>0.92384800000000011</c:v>
                </c:pt>
                <c:pt idx="222">
                  <c:v>0.89053799999999994</c:v>
                </c:pt>
                <c:pt idx="223">
                  <c:v>0.69638300000000009</c:v>
                </c:pt>
                <c:pt idx="224">
                  <c:v>0.60849000000000009</c:v>
                </c:pt>
                <c:pt idx="225">
                  <c:v>0.57515249999999996</c:v>
                </c:pt>
                <c:pt idx="226">
                  <c:v>0.56415099999999996</c:v>
                </c:pt>
                <c:pt idx="227">
                  <c:v>0.56415099999999996</c:v>
                </c:pt>
                <c:pt idx="228">
                  <c:v>0.56464899999999996</c:v>
                </c:pt>
                <c:pt idx="229">
                  <c:v>0.54303999999999997</c:v>
                </c:pt>
                <c:pt idx="230">
                  <c:v>0.54456000000000004</c:v>
                </c:pt>
                <c:pt idx="231">
                  <c:v>0.51748399999999994</c:v>
                </c:pt>
                <c:pt idx="232">
                  <c:v>0.48999599999999999</c:v>
                </c:pt>
                <c:pt idx="233">
                  <c:v>0.45988400000000001</c:v>
                </c:pt>
                <c:pt idx="234">
                  <c:v>0.37928800000000007</c:v>
                </c:pt>
                <c:pt idx="235">
                  <c:v>0.346443</c:v>
                </c:pt>
                <c:pt idx="236">
                  <c:v>0.42795900000000003</c:v>
                </c:pt>
                <c:pt idx="237">
                  <c:v>0.46104000000000006</c:v>
                </c:pt>
                <c:pt idx="238">
                  <c:v>0.46192400000000006</c:v>
                </c:pt>
                <c:pt idx="239">
                  <c:v>0.43584000000000006</c:v>
                </c:pt>
                <c:pt idx="240">
                  <c:v>0.36836100000000005</c:v>
                </c:pt>
                <c:pt idx="241">
                  <c:v>0.36159250000000004</c:v>
                </c:pt>
                <c:pt idx="242">
                  <c:v>0.36183100000000001</c:v>
                </c:pt>
                <c:pt idx="243">
                  <c:v>0.39596599999999998</c:v>
                </c:pt>
                <c:pt idx="244">
                  <c:v>0.38197600000000004</c:v>
                </c:pt>
                <c:pt idx="245">
                  <c:v>0.36871199999999998</c:v>
                </c:pt>
                <c:pt idx="246">
                  <c:v>0.36871199999999998</c:v>
                </c:pt>
                <c:pt idx="247">
                  <c:v>0.36161900000000002</c:v>
                </c:pt>
                <c:pt idx="248">
                  <c:v>0.319741</c:v>
                </c:pt>
                <c:pt idx="249">
                  <c:v>0.27194000000000002</c:v>
                </c:pt>
                <c:pt idx="250">
                  <c:v>0.20420999999999997</c:v>
                </c:pt>
                <c:pt idx="251">
                  <c:v>0.21801600000000002</c:v>
                </c:pt>
                <c:pt idx="252">
                  <c:v>0.22583550000000002</c:v>
                </c:pt>
                <c:pt idx="253">
                  <c:v>0.19860649999999996</c:v>
                </c:pt>
                <c:pt idx="254">
                  <c:v>0.22600049999999999</c:v>
                </c:pt>
                <c:pt idx="255">
                  <c:v>0.20515499999999998</c:v>
                </c:pt>
                <c:pt idx="256">
                  <c:v>0.191492</c:v>
                </c:pt>
                <c:pt idx="257">
                  <c:v>0.20479499999999998</c:v>
                </c:pt>
                <c:pt idx="258">
                  <c:v>0.19770749999999998</c:v>
                </c:pt>
                <c:pt idx="259">
                  <c:v>0.19702599999999998</c:v>
                </c:pt>
                <c:pt idx="260">
                  <c:v>0.19624299999999997</c:v>
                </c:pt>
                <c:pt idx="261">
                  <c:v>0.19647499999999998</c:v>
                </c:pt>
                <c:pt idx="262">
                  <c:v>0.20355899999999999</c:v>
                </c:pt>
                <c:pt idx="263">
                  <c:v>0.18354600000000001</c:v>
                </c:pt>
                <c:pt idx="264">
                  <c:v>0.18346500000000002</c:v>
                </c:pt>
                <c:pt idx="265">
                  <c:v>0.19721449999999999</c:v>
                </c:pt>
                <c:pt idx="266">
                  <c:v>0.1969825</c:v>
                </c:pt>
                <c:pt idx="267">
                  <c:v>0.19660549999999999</c:v>
                </c:pt>
                <c:pt idx="268">
                  <c:v>0.18992400000000001</c:v>
                </c:pt>
                <c:pt idx="269">
                  <c:v>0.19670699999999999</c:v>
                </c:pt>
                <c:pt idx="270">
                  <c:v>0.18333000000000002</c:v>
                </c:pt>
                <c:pt idx="271">
                  <c:v>0.18328949999999999</c:v>
                </c:pt>
                <c:pt idx="272">
                  <c:v>0.1696</c:v>
                </c:pt>
                <c:pt idx="273">
                  <c:v>0.16224</c:v>
                </c:pt>
                <c:pt idx="274">
                  <c:v>0.14838999999999999</c:v>
                </c:pt>
                <c:pt idx="275">
                  <c:v>0.12844950000000002</c:v>
                </c:pt>
                <c:pt idx="276">
                  <c:v>0.11491150000000001</c:v>
                </c:pt>
                <c:pt idx="277">
                  <c:v>9.4682000000000016E-2</c:v>
                </c:pt>
                <c:pt idx="278">
                  <c:v>9.4451000000000007E-2</c:v>
                </c:pt>
                <c:pt idx="279">
                  <c:v>8.7580999999999992E-2</c:v>
                </c:pt>
                <c:pt idx="280">
                  <c:v>8.0652000000000001E-2</c:v>
                </c:pt>
                <c:pt idx="281">
                  <c:v>8.0766000000000004E-2</c:v>
                </c:pt>
                <c:pt idx="282">
                  <c:v>7.4084999999999998E-2</c:v>
                </c:pt>
                <c:pt idx="283">
                  <c:v>8.7509500000000004E-2</c:v>
                </c:pt>
                <c:pt idx="284">
                  <c:v>8.7483500000000006E-2</c:v>
                </c:pt>
                <c:pt idx="285">
                  <c:v>9.4101000000000018E-2</c:v>
                </c:pt>
                <c:pt idx="286">
                  <c:v>8.7620000000000003E-2</c:v>
                </c:pt>
                <c:pt idx="287">
                  <c:v>9.4591000000000008E-2</c:v>
                </c:pt>
                <c:pt idx="288">
                  <c:v>8.7763000000000008E-2</c:v>
                </c:pt>
                <c:pt idx="289">
                  <c:v>8.7795499999999999E-2</c:v>
                </c:pt>
                <c:pt idx="290">
                  <c:v>9.4584000000000001E-2</c:v>
                </c:pt>
                <c:pt idx="291">
                  <c:v>0.1014525</c:v>
                </c:pt>
                <c:pt idx="292">
                  <c:v>9.4682000000000016E-2</c:v>
                </c:pt>
                <c:pt idx="293">
                  <c:v>9.4829000000000011E-2</c:v>
                </c:pt>
                <c:pt idx="294">
                  <c:v>9.477300000000001E-2</c:v>
                </c:pt>
                <c:pt idx="295">
                  <c:v>8.8179000000000007E-2</c:v>
                </c:pt>
                <c:pt idx="296">
                  <c:v>8.8133500000000004E-2</c:v>
                </c:pt>
                <c:pt idx="297">
                  <c:v>8.7951500000000002E-2</c:v>
                </c:pt>
                <c:pt idx="298">
                  <c:v>9.4248000000000012E-2</c:v>
                </c:pt>
                <c:pt idx="299">
                  <c:v>8.7360000000000007E-2</c:v>
                </c:pt>
                <c:pt idx="300">
                  <c:v>8.094599999999999E-2</c:v>
                </c:pt>
                <c:pt idx="301">
                  <c:v>8.7386000000000005E-2</c:v>
                </c:pt>
                <c:pt idx="302">
                  <c:v>8.0585999999999991E-2</c:v>
                </c:pt>
                <c:pt idx="303">
                  <c:v>8.0483999999999986E-2</c:v>
                </c:pt>
                <c:pt idx="304">
                  <c:v>8.0285999999999996E-2</c:v>
                </c:pt>
                <c:pt idx="305">
                  <c:v>8.0495999999999998E-2</c:v>
                </c:pt>
                <c:pt idx="306">
                  <c:v>8.0640000000000003E-2</c:v>
                </c:pt>
                <c:pt idx="307">
                  <c:v>7.4283000000000002E-2</c:v>
                </c:pt>
                <c:pt idx="308">
                  <c:v>8.0880000000000007E-2</c:v>
                </c:pt>
                <c:pt idx="309">
                  <c:v>7.4205999999999994E-2</c:v>
                </c:pt>
                <c:pt idx="310">
                  <c:v>6.0592500000000001E-2</c:v>
                </c:pt>
                <c:pt idx="311">
                  <c:v>6.0596999999999998E-2</c:v>
                </c:pt>
                <c:pt idx="312">
                  <c:v>6.1213500000000004E-2</c:v>
                </c:pt>
                <c:pt idx="313">
                  <c:v>6.1249499999999998E-2</c:v>
                </c:pt>
                <c:pt idx="314">
                  <c:v>6.7795000000000008E-2</c:v>
                </c:pt>
                <c:pt idx="315">
                  <c:v>6.7705000000000001E-2</c:v>
                </c:pt>
                <c:pt idx="316">
                  <c:v>6.7684999999999995E-2</c:v>
                </c:pt>
                <c:pt idx="317">
                  <c:v>6.7775000000000002E-2</c:v>
                </c:pt>
                <c:pt idx="318">
                  <c:v>7.4667999999999998E-2</c:v>
                </c:pt>
                <c:pt idx="319">
                  <c:v>7.4524999999999994E-2</c:v>
                </c:pt>
                <c:pt idx="320">
                  <c:v>7.4315999999999993E-2</c:v>
                </c:pt>
                <c:pt idx="321">
                  <c:v>7.4712000000000001E-2</c:v>
                </c:pt>
                <c:pt idx="322">
                  <c:v>7.4678999999999995E-2</c:v>
                </c:pt>
                <c:pt idx="323">
                  <c:v>7.491550000000001E-2</c:v>
                </c:pt>
                <c:pt idx="324">
                  <c:v>7.4651499999999996E-2</c:v>
                </c:pt>
                <c:pt idx="325">
                  <c:v>7.4414999999999995E-2</c:v>
                </c:pt>
                <c:pt idx="326">
                  <c:v>7.467349999999999E-2</c:v>
                </c:pt>
                <c:pt idx="327">
                  <c:v>7.4547000000000002E-2</c:v>
                </c:pt>
                <c:pt idx="328">
                  <c:v>7.4678999999999995E-2</c:v>
                </c:pt>
                <c:pt idx="329">
                  <c:v>6.7720000000000002E-2</c:v>
                </c:pt>
                <c:pt idx="330">
                  <c:v>7.4580000000000007E-2</c:v>
                </c:pt>
                <c:pt idx="331">
                  <c:v>6.7795000000000008E-2</c:v>
                </c:pt>
                <c:pt idx="332">
                  <c:v>6.7574999999999996E-2</c:v>
                </c:pt>
                <c:pt idx="333">
                  <c:v>6.7520000000000011E-2</c:v>
                </c:pt>
                <c:pt idx="334">
                  <c:v>6.7600000000000007E-2</c:v>
                </c:pt>
                <c:pt idx="335">
                  <c:v>6.7729999999999999E-2</c:v>
                </c:pt>
                <c:pt idx="336">
                  <c:v>6.7729999999999999E-2</c:v>
                </c:pt>
                <c:pt idx="337">
                  <c:v>6.1150499999999997E-2</c:v>
                </c:pt>
                <c:pt idx="338">
                  <c:v>5.4416000000000006E-2</c:v>
                </c:pt>
                <c:pt idx="339">
                  <c:v>6.1532999999999997E-2</c:v>
                </c:pt>
                <c:pt idx="340">
                  <c:v>4.7967500000000003E-2</c:v>
                </c:pt>
                <c:pt idx="341">
                  <c:v>4.8240500000000006E-2</c:v>
                </c:pt>
                <c:pt idx="342">
                  <c:v>4.8601000000000005E-2</c:v>
                </c:pt>
                <c:pt idx="343">
                  <c:v>4.1711999999999999E-2</c:v>
                </c:pt>
                <c:pt idx="344">
                  <c:v>5.5891999999999997E-2</c:v>
                </c:pt>
                <c:pt idx="345">
                  <c:v>5.5904000000000002E-2</c:v>
                </c:pt>
                <c:pt idx="346">
                  <c:v>5.5784E-2</c:v>
                </c:pt>
                <c:pt idx="347">
                  <c:v>5.5751999999999996E-2</c:v>
                </c:pt>
                <c:pt idx="348">
                  <c:v>5.6028000000000001E-2</c:v>
                </c:pt>
                <c:pt idx="349">
                  <c:v>5.604E-2</c:v>
                </c:pt>
                <c:pt idx="350">
                  <c:v>5.5944000000000001E-2</c:v>
                </c:pt>
                <c:pt idx="351">
                  <c:v>5.5744000000000002E-2</c:v>
                </c:pt>
                <c:pt idx="352">
                  <c:v>4.8814500000000004E-2</c:v>
                </c:pt>
                <c:pt idx="353">
                  <c:v>5.5503999999999998E-2</c:v>
                </c:pt>
                <c:pt idx="354">
                  <c:v>4.8692000000000006E-2</c:v>
                </c:pt>
                <c:pt idx="355">
                  <c:v>4.8548500000000001E-2</c:v>
                </c:pt>
                <c:pt idx="356">
                  <c:v>7.6213500000000003E-2</c:v>
                </c:pt>
                <c:pt idx="357">
                  <c:v>4.8387500000000007E-2</c:v>
                </c:pt>
                <c:pt idx="358">
                  <c:v>4.84295E-2</c:v>
                </c:pt>
                <c:pt idx="359">
                  <c:v>4.8482000000000004E-2</c:v>
                </c:pt>
                <c:pt idx="360">
                  <c:v>4.879E-2</c:v>
                </c:pt>
                <c:pt idx="361">
                  <c:v>4.8895000000000008E-2</c:v>
                </c:pt>
                <c:pt idx="362">
                  <c:v>4.8786500000000003E-2</c:v>
                </c:pt>
                <c:pt idx="363">
                  <c:v>4.8755000000000007E-2</c:v>
                </c:pt>
                <c:pt idx="364">
                  <c:v>4.8811000000000007E-2</c:v>
                </c:pt>
                <c:pt idx="365">
                  <c:v>4.8860000000000001E-2</c:v>
                </c:pt>
                <c:pt idx="366">
                  <c:v>4.8811000000000007E-2</c:v>
                </c:pt>
                <c:pt idx="367">
                  <c:v>4.8825000000000007E-2</c:v>
                </c:pt>
                <c:pt idx="368">
                  <c:v>4.8702500000000003E-2</c:v>
                </c:pt>
                <c:pt idx="369">
                  <c:v>4.8685000000000006E-2</c:v>
                </c:pt>
                <c:pt idx="370">
                  <c:v>4.8835500000000004E-2</c:v>
                </c:pt>
                <c:pt idx="371">
                  <c:v>4.9070000000000003E-2</c:v>
                </c:pt>
                <c:pt idx="372">
                  <c:v>4.8926500000000005E-2</c:v>
                </c:pt>
                <c:pt idx="373">
                  <c:v>4.8804000000000007E-2</c:v>
                </c:pt>
                <c:pt idx="374">
                  <c:v>6.2757000000000007E-2</c:v>
                </c:pt>
                <c:pt idx="375">
                  <c:v>5.5392000000000004E-2</c:v>
                </c:pt>
                <c:pt idx="376">
                  <c:v>5.5608000000000005E-2</c:v>
                </c:pt>
                <c:pt idx="377">
                  <c:v>4.8734000000000006E-2</c:v>
                </c:pt>
                <c:pt idx="378">
                  <c:v>4.8779500000000003E-2</c:v>
                </c:pt>
                <c:pt idx="379">
                  <c:v>6.9960000000000008E-2</c:v>
                </c:pt>
                <c:pt idx="380">
                  <c:v>7.6587500000000003E-2</c:v>
                </c:pt>
                <c:pt idx="381">
                  <c:v>7.0040000000000005E-2</c:v>
                </c:pt>
                <c:pt idx="382">
                  <c:v>7.0445000000000008E-2</c:v>
                </c:pt>
                <c:pt idx="383">
                  <c:v>7.0470000000000005E-2</c:v>
                </c:pt>
                <c:pt idx="384">
                  <c:v>6.3936000000000007E-2</c:v>
                </c:pt>
                <c:pt idx="385">
                  <c:v>6.4336499999999991E-2</c:v>
                </c:pt>
                <c:pt idx="386">
                  <c:v>5.7300000000000004E-2</c:v>
                </c:pt>
                <c:pt idx="387">
                  <c:v>5.7156000000000005E-2</c:v>
                </c:pt>
                <c:pt idx="388">
                  <c:v>5.0200500000000002E-2</c:v>
                </c:pt>
                <c:pt idx="389">
                  <c:v>5.0379000000000007E-2</c:v>
                </c:pt>
                <c:pt idx="390">
                  <c:v>5.7484E-2</c:v>
                </c:pt>
                <c:pt idx="391">
                  <c:v>5.7619999999999998E-2</c:v>
                </c:pt>
                <c:pt idx="392">
                  <c:v>5.0256500000000003E-2</c:v>
                </c:pt>
                <c:pt idx="393">
                  <c:v>5.0298500000000003E-2</c:v>
                </c:pt>
                <c:pt idx="394">
                  <c:v>4.2824999999999995E-2</c:v>
                </c:pt>
                <c:pt idx="395">
                  <c:v>2.8590000000000001E-2</c:v>
                </c:pt>
                <c:pt idx="396">
                  <c:v>7.1454999999999999E-3</c:v>
                </c:pt>
                <c:pt idx="397">
                  <c:v>2.1321E-2</c:v>
                </c:pt>
                <c:pt idx="398">
                  <c:v>2.1446999999999997E-2</c:v>
                </c:pt>
                <c:pt idx="399">
                  <c:v>2.1672E-2</c:v>
                </c:pt>
                <c:pt idx="400">
                  <c:v>2.1555000000000001E-2</c:v>
                </c:pt>
                <c:pt idx="401">
                  <c:v>2.1605999999999997E-2</c:v>
                </c:pt>
                <c:pt idx="402">
                  <c:v>2.1585E-2</c:v>
                </c:pt>
                <c:pt idx="403">
                  <c:v>2.1479999999999999E-2</c:v>
                </c:pt>
                <c:pt idx="404">
                  <c:v>2.1588E-2</c:v>
                </c:pt>
                <c:pt idx="405">
                  <c:v>2.1580499999999999E-2</c:v>
                </c:pt>
                <c:pt idx="406">
                  <c:v>2.1471000000000001E-2</c:v>
                </c:pt>
                <c:pt idx="407">
                  <c:v>7.1370000000000001E-3</c:v>
                </c:pt>
                <c:pt idx="408">
                  <c:v>16.155609999999999</c:v>
                </c:pt>
                <c:pt idx="409">
                  <c:v>16.107875</c:v>
                </c:pt>
                <c:pt idx="410">
                  <c:v>16.089450000000003</c:v>
                </c:pt>
                <c:pt idx="411">
                  <c:v>15.868548000000001</c:v>
                </c:pt>
                <c:pt idx="412">
                  <c:v>15.9962</c:v>
                </c:pt>
                <c:pt idx="413">
                  <c:v>15.9962</c:v>
                </c:pt>
                <c:pt idx="414">
                  <c:v>15.939949500000001</c:v>
                </c:pt>
                <c:pt idx="415">
                  <c:v>16.319908000000002</c:v>
                </c:pt>
                <c:pt idx="416">
                  <c:v>16.4343735</c:v>
                </c:pt>
                <c:pt idx="417">
                  <c:v>16.990596</c:v>
                </c:pt>
                <c:pt idx="418">
                  <c:v>17.532592000000001</c:v>
                </c:pt>
                <c:pt idx="419">
                  <c:v>17.5435725</c:v>
                </c:pt>
                <c:pt idx="420">
                  <c:v>17.656275000000001</c:v>
                </c:pt>
                <c:pt idx="421">
                  <c:v>17.644650000000002</c:v>
                </c:pt>
                <c:pt idx="422">
                  <c:v>17.533383000000001</c:v>
                </c:pt>
                <c:pt idx="423">
                  <c:v>17.316322999999997</c:v>
                </c:pt>
                <c:pt idx="424">
                  <c:v>17.459605</c:v>
                </c:pt>
                <c:pt idx="425">
                  <c:v>17.791599999999999</c:v>
                </c:pt>
                <c:pt idx="426">
                  <c:v>17.528105</c:v>
                </c:pt>
                <c:pt idx="427">
                  <c:v>17.153500000000001</c:v>
                </c:pt>
                <c:pt idx="428">
                  <c:v>16.586914499999999</c:v>
                </c:pt>
                <c:pt idx="429">
                  <c:v>16.667667999999999</c:v>
                </c:pt>
                <c:pt idx="430">
                  <c:v>15.489329999999999</c:v>
                </c:pt>
                <c:pt idx="431">
                  <c:v>15.083221500000001</c:v>
                </c:pt>
                <c:pt idx="432">
                  <c:v>14.966416000000001</c:v>
                </c:pt>
                <c:pt idx="433">
                  <c:v>14.757756000000002</c:v>
                </c:pt>
                <c:pt idx="434">
                  <c:v>15.622200000000001</c:v>
                </c:pt>
                <c:pt idx="435">
                  <c:v>15.342949999999998</c:v>
                </c:pt>
                <c:pt idx="436">
                  <c:v>15.379064999999999</c:v>
                </c:pt>
                <c:pt idx="437">
                  <c:v>14.927471999999998</c:v>
                </c:pt>
                <c:pt idx="438">
                  <c:v>14.281070000000001</c:v>
                </c:pt>
                <c:pt idx="439">
                  <c:v>14.406351000000001</c:v>
                </c:pt>
                <c:pt idx="440">
                  <c:v>14.396338</c:v>
                </c:pt>
                <c:pt idx="441">
                  <c:v>14.055581999999999</c:v>
                </c:pt>
                <c:pt idx="442">
                  <c:v>14.917589999999999</c:v>
                </c:pt>
                <c:pt idx="443">
                  <c:v>15.311604000000001</c:v>
                </c:pt>
                <c:pt idx="444">
                  <c:v>15.186472</c:v>
                </c:pt>
                <c:pt idx="445">
                  <c:v>15.043391999999999</c:v>
                </c:pt>
                <c:pt idx="446">
                  <c:v>14.879646999999999</c:v>
                </c:pt>
                <c:pt idx="447">
                  <c:v>14.8109795</c:v>
                </c:pt>
                <c:pt idx="448">
                  <c:v>15.365952</c:v>
                </c:pt>
                <c:pt idx="449">
                  <c:v>15.606586000000002</c:v>
                </c:pt>
                <c:pt idx="450">
                  <c:v>15.703778999999999</c:v>
                </c:pt>
                <c:pt idx="451">
                  <c:v>16.349019999999999</c:v>
                </c:pt>
                <c:pt idx="452">
                  <c:v>16.2196</c:v>
                </c:pt>
                <c:pt idx="453">
                  <c:v>16.333590000000001</c:v>
                </c:pt>
                <c:pt idx="454">
                  <c:v>16.213104000000001</c:v>
                </c:pt>
                <c:pt idx="455">
                  <c:v>16.272383000000001</c:v>
                </c:pt>
                <c:pt idx="456">
                  <c:v>16.089360000000003</c:v>
                </c:pt>
                <c:pt idx="457">
                  <c:v>16.106576000000004</c:v>
                </c:pt>
                <c:pt idx="458">
                  <c:v>16.110166</c:v>
                </c:pt>
                <c:pt idx="459">
                  <c:v>16.306411999999998</c:v>
                </c:pt>
                <c:pt idx="460">
                  <c:v>15.99408</c:v>
                </c:pt>
                <c:pt idx="461">
                  <c:v>15.824952</c:v>
                </c:pt>
                <c:pt idx="462">
                  <c:v>16.322939999999999</c:v>
                </c:pt>
                <c:pt idx="463">
                  <c:v>16.307130000000001</c:v>
                </c:pt>
                <c:pt idx="464">
                  <c:v>16.349285999999999</c:v>
                </c:pt>
                <c:pt idx="465">
                  <c:v>16.472429999999999</c:v>
                </c:pt>
                <c:pt idx="466">
                  <c:v>16.713062999999998</c:v>
                </c:pt>
                <c:pt idx="467">
                  <c:v>16.82687</c:v>
                </c:pt>
                <c:pt idx="468">
                  <c:v>17.268790000000003</c:v>
                </c:pt>
                <c:pt idx="469">
                  <c:v>17.047285500000001</c:v>
                </c:pt>
                <c:pt idx="470">
                  <c:v>16.837550999999998</c:v>
                </c:pt>
                <c:pt idx="471">
                  <c:v>16.931621999999997</c:v>
                </c:pt>
                <c:pt idx="472">
                  <c:v>16.944004</c:v>
                </c:pt>
                <c:pt idx="473">
                  <c:v>17.099250999999999</c:v>
                </c:pt>
                <c:pt idx="474">
                  <c:v>17.099250999999999</c:v>
                </c:pt>
                <c:pt idx="475">
                  <c:v>17.604866999999999</c:v>
                </c:pt>
                <c:pt idx="476">
                  <c:v>17.740131000000002</c:v>
                </c:pt>
                <c:pt idx="477">
                  <c:v>17.427354000000001</c:v>
                </c:pt>
                <c:pt idx="478">
                  <c:v>17.207808</c:v>
                </c:pt>
                <c:pt idx="479">
                  <c:v>17.722465999999997</c:v>
                </c:pt>
                <c:pt idx="480">
                  <c:v>17.763776</c:v>
                </c:pt>
                <c:pt idx="481">
                  <c:v>18.466670000000001</c:v>
                </c:pt>
                <c:pt idx="482">
                  <c:v>18.381703999999999</c:v>
                </c:pt>
                <c:pt idx="483">
                  <c:v>18.310004999999997</c:v>
                </c:pt>
                <c:pt idx="484">
                  <c:v>18.802316999999999</c:v>
                </c:pt>
                <c:pt idx="485">
                  <c:v>18.746874000000002</c:v>
                </c:pt>
                <c:pt idx="486">
                  <c:v>18.897513</c:v>
                </c:pt>
                <c:pt idx="487">
                  <c:v>19.578884000000002</c:v>
                </c:pt>
                <c:pt idx="488">
                  <c:v>19.545445999999998</c:v>
                </c:pt>
                <c:pt idx="489">
                  <c:v>19.965</c:v>
                </c:pt>
                <c:pt idx="490">
                  <c:v>20.235185999999999</c:v>
                </c:pt>
                <c:pt idx="491">
                  <c:v>19.991280000000003</c:v>
                </c:pt>
                <c:pt idx="492">
                  <c:v>19.793973000000001</c:v>
                </c:pt>
                <c:pt idx="493">
                  <c:v>19.380057000000001</c:v>
                </c:pt>
                <c:pt idx="494">
                  <c:v>20.201660999999998</c:v>
                </c:pt>
                <c:pt idx="495">
                  <c:v>20.266931999999997</c:v>
                </c:pt>
                <c:pt idx="496">
                  <c:v>20.08625</c:v>
                </c:pt>
                <c:pt idx="497">
                  <c:v>19.558980000000002</c:v>
                </c:pt>
                <c:pt idx="498">
                  <c:v>19.446877000000001</c:v>
                </c:pt>
                <c:pt idx="499">
                  <c:v>19.327160999999997</c:v>
                </c:pt>
                <c:pt idx="500">
                  <c:v>19.0847005</c:v>
                </c:pt>
                <c:pt idx="501">
                  <c:v>18.868781999999999</c:v>
                </c:pt>
                <c:pt idx="502">
                  <c:v>18.615933999999999</c:v>
                </c:pt>
                <c:pt idx="503">
                  <c:v>19.0855</c:v>
                </c:pt>
                <c:pt idx="504">
                  <c:v>19.237400000000001</c:v>
                </c:pt>
                <c:pt idx="505">
                  <c:v>19.946811</c:v>
                </c:pt>
                <c:pt idx="506">
                  <c:v>19.7399095</c:v>
                </c:pt>
                <c:pt idx="507">
                  <c:v>19.555595499999999</c:v>
                </c:pt>
                <c:pt idx="508">
                  <c:v>19.979946000000002</c:v>
                </c:pt>
                <c:pt idx="509">
                  <c:v>20.028901500000003</c:v>
                </c:pt>
                <c:pt idx="510">
                  <c:v>19.876752</c:v>
                </c:pt>
                <c:pt idx="511">
                  <c:v>19.448146000000001</c:v>
                </c:pt>
                <c:pt idx="512">
                  <c:v>19.674896</c:v>
                </c:pt>
                <c:pt idx="513">
                  <c:v>19.8087065</c:v>
                </c:pt>
                <c:pt idx="514">
                  <c:v>20.187255999999998</c:v>
                </c:pt>
                <c:pt idx="515">
                  <c:v>20.196704</c:v>
                </c:pt>
                <c:pt idx="516">
                  <c:v>20.621308500000001</c:v>
                </c:pt>
                <c:pt idx="517">
                  <c:v>20.692943</c:v>
                </c:pt>
                <c:pt idx="518">
                  <c:v>20.741783999999999</c:v>
                </c:pt>
                <c:pt idx="519">
                  <c:v>21.012988999999997</c:v>
                </c:pt>
                <c:pt idx="520">
                  <c:v>20.992979999999999</c:v>
                </c:pt>
                <c:pt idx="521">
                  <c:v>20.772598500000001</c:v>
                </c:pt>
                <c:pt idx="522">
                  <c:v>20.915693999999998</c:v>
                </c:pt>
                <c:pt idx="523">
                  <c:v>20.514600000000002</c:v>
                </c:pt>
                <c:pt idx="524">
                  <c:v>20.848109999999998</c:v>
                </c:pt>
                <c:pt idx="525">
                  <c:v>21.4611865</c:v>
                </c:pt>
                <c:pt idx="526">
                  <c:v>21.01932</c:v>
                </c:pt>
                <c:pt idx="527">
                  <c:v>20.879667999999999</c:v>
                </c:pt>
                <c:pt idx="528">
                  <c:v>21.952134000000001</c:v>
                </c:pt>
                <c:pt idx="529">
                  <c:v>21.920525999999999</c:v>
                </c:pt>
                <c:pt idx="530">
                  <c:v>21.57912</c:v>
                </c:pt>
                <c:pt idx="531">
                  <c:v>21.622413999999999</c:v>
                </c:pt>
                <c:pt idx="532">
                  <c:v>21.488992</c:v>
                </c:pt>
                <c:pt idx="533">
                  <c:v>21.285450000000001</c:v>
                </c:pt>
                <c:pt idx="534">
                  <c:v>21.359448999999998</c:v>
                </c:pt>
                <c:pt idx="535">
                  <c:v>21.639455999999999</c:v>
                </c:pt>
                <c:pt idx="536">
                  <c:v>21.815750000000001</c:v>
                </c:pt>
                <c:pt idx="537">
                  <c:v>21.733332000000001</c:v>
                </c:pt>
                <c:pt idx="538">
                  <c:v>21.644306499999999</c:v>
                </c:pt>
                <c:pt idx="539">
                  <c:v>21.981343499999998</c:v>
                </c:pt>
                <c:pt idx="540">
                  <c:v>21.972591000000001</c:v>
                </c:pt>
                <c:pt idx="541">
                  <c:v>21.815412999999999</c:v>
                </c:pt>
                <c:pt idx="542">
                  <c:v>22.079566</c:v>
                </c:pt>
                <c:pt idx="543">
                  <c:v>22.455199</c:v>
                </c:pt>
                <c:pt idx="544">
                  <c:v>22.793032499999999</c:v>
                </c:pt>
                <c:pt idx="545">
                  <c:v>23.197096999999999</c:v>
                </c:pt>
                <c:pt idx="546">
                  <c:v>22.257648</c:v>
                </c:pt>
                <c:pt idx="547">
                  <c:v>21.938040000000001</c:v>
                </c:pt>
                <c:pt idx="548">
                  <c:v>21.857711999999999</c:v>
                </c:pt>
                <c:pt idx="549">
                  <c:v>21.906213000000001</c:v>
                </c:pt>
                <c:pt idx="550">
                  <c:v>20.487576000000001</c:v>
                </c:pt>
                <c:pt idx="551">
                  <c:v>20.726230999999999</c:v>
                </c:pt>
                <c:pt idx="552">
                  <c:v>21.227941999999999</c:v>
                </c:pt>
                <c:pt idx="553">
                  <c:v>21.936667499999999</c:v>
                </c:pt>
                <c:pt idx="554">
                  <c:v>21.739850000000001</c:v>
                </c:pt>
                <c:pt idx="555">
                  <c:v>20.938876</c:v>
                </c:pt>
                <c:pt idx="556">
                  <c:v>19.872568500000003</c:v>
                </c:pt>
                <c:pt idx="557">
                  <c:v>20.386464</c:v>
                </c:pt>
                <c:pt idx="558">
                  <c:v>19.432175000000001</c:v>
                </c:pt>
                <c:pt idx="559">
                  <c:v>19.459753999999997</c:v>
                </c:pt>
                <c:pt idx="560">
                  <c:v>19.576878499999999</c:v>
                </c:pt>
                <c:pt idx="561">
                  <c:v>19.475327999999998</c:v>
                </c:pt>
                <c:pt idx="562">
                  <c:v>19.835460000000001</c:v>
                </c:pt>
                <c:pt idx="563">
                  <c:v>19.672671999999999</c:v>
                </c:pt>
                <c:pt idx="564">
                  <c:v>19.344925</c:v>
                </c:pt>
                <c:pt idx="565">
                  <c:v>18.661792499999997</c:v>
                </c:pt>
                <c:pt idx="566">
                  <c:v>17.858089999999997</c:v>
                </c:pt>
                <c:pt idx="567">
                  <c:v>17.404236999999998</c:v>
                </c:pt>
                <c:pt idx="568">
                  <c:v>16.844232999999999</c:v>
                </c:pt>
                <c:pt idx="569">
                  <c:v>16.790896499999999</c:v>
                </c:pt>
                <c:pt idx="570">
                  <c:v>17.181059500000003</c:v>
                </c:pt>
                <c:pt idx="571">
                  <c:v>17.631033000000002</c:v>
                </c:pt>
                <c:pt idx="572">
                  <c:v>18.085991</c:v>
                </c:pt>
                <c:pt idx="573">
                  <c:v>17.728501000000001</c:v>
                </c:pt>
                <c:pt idx="574">
                  <c:v>17.704372499999998</c:v>
                </c:pt>
                <c:pt idx="575">
                  <c:v>18.284364</c:v>
                </c:pt>
                <c:pt idx="576">
                  <c:v>18.798714</c:v>
                </c:pt>
                <c:pt idx="577">
                  <c:v>18.633879</c:v>
                </c:pt>
                <c:pt idx="578">
                  <c:v>18.336333</c:v>
                </c:pt>
                <c:pt idx="579">
                  <c:v>18.591279</c:v>
                </c:pt>
                <c:pt idx="580">
                  <c:v>18.711105</c:v>
                </c:pt>
                <c:pt idx="581">
                  <c:v>19.368723000000003</c:v>
                </c:pt>
                <c:pt idx="582">
                  <c:v>19.617791999999998</c:v>
                </c:pt>
                <c:pt idx="583">
                  <c:v>19.580427999999998</c:v>
                </c:pt>
                <c:pt idx="584">
                  <c:v>19.413142000000001</c:v>
                </c:pt>
                <c:pt idx="585">
                  <c:v>19.659815999999999</c:v>
                </c:pt>
                <c:pt idx="586">
                  <c:v>20.104458000000001</c:v>
                </c:pt>
                <c:pt idx="587">
                  <c:v>20.254299</c:v>
                </c:pt>
                <c:pt idx="588">
                  <c:v>20.277950000000001</c:v>
                </c:pt>
                <c:pt idx="589">
                  <c:v>20.258783999999999</c:v>
                </c:pt>
                <c:pt idx="590">
                  <c:v>20.096123999999996</c:v>
                </c:pt>
                <c:pt idx="591">
                  <c:v>19.885185</c:v>
                </c:pt>
                <c:pt idx="592">
                  <c:v>20.040449999999996</c:v>
                </c:pt>
                <c:pt idx="593">
                  <c:v>19.746919999999999</c:v>
                </c:pt>
                <c:pt idx="594">
                  <c:v>19.526168000000002</c:v>
                </c:pt>
                <c:pt idx="595">
                  <c:v>18.356580000000001</c:v>
                </c:pt>
                <c:pt idx="596">
                  <c:v>18.26154</c:v>
                </c:pt>
                <c:pt idx="597">
                  <c:v>18.319887000000001</c:v>
                </c:pt>
                <c:pt idx="598">
                  <c:v>19.02918</c:v>
                </c:pt>
                <c:pt idx="599">
                  <c:v>18.284668500000002</c:v>
                </c:pt>
                <c:pt idx="600">
                  <c:v>18.270724999999999</c:v>
                </c:pt>
                <c:pt idx="601">
                  <c:v>18.487237499999999</c:v>
                </c:pt>
                <c:pt idx="602">
                  <c:v>18.890832</c:v>
                </c:pt>
                <c:pt idx="603">
                  <c:v>19.430564</c:v>
                </c:pt>
                <c:pt idx="604">
                  <c:v>19.6812</c:v>
                </c:pt>
                <c:pt idx="605">
                  <c:v>19.923953000000001</c:v>
                </c:pt>
                <c:pt idx="606">
                  <c:v>19.531427499999999</c:v>
                </c:pt>
                <c:pt idx="607">
                  <c:v>19.538640000000001</c:v>
                </c:pt>
                <c:pt idx="608">
                  <c:v>19.431637499999997</c:v>
                </c:pt>
                <c:pt idx="609">
                  <c:v>18.456921000000001</c:v>
                </c:pt>
                <c:pt idx="610">
                  <c:v>17.663205000000001</c:v>
                </c:pt>
                <c:pt idx="611">
                  <c:v>18.079076999999998</c:v>
                </c:pt>
                <c:pt idx="612">
                  <c:v>18.215807999999999</c:v>
                </c:pt>
                <c:pt idx="613">
                  <c:v>18.0764985</c:v>
                </c:pt>
                <c:pt idx="614">
                  <c:v>17.063424000000001</c:v>
                </c:pt>
                <c:pt idx="615">
                  <c:v>17.293812500000001</c:v>
                </c:pt>
                <c:pt idx="616">
                  <c:v>17.031428999999999</c:v>
                </c:pt>
                <c:pt idx="617">
                  <c:v>17.763749999999998</c:v>
                </c:pt>
                <c:pt idx="618">
                  <c:v>17.58792</c:v>
                </c:pt>
                <c:pt idx="619">
                  <c:v>17.938535999999999</c:v>
                </c:pt>
                <c:pt idx="620">
                  <c:v>18.190654500000001</c:v>
                </c:pt>
                <c:pt idx="621">
                  <c:v>17.711743000000002</c:v>
                </c:pt>
                <c:pt idx="622">
                  <c:v>17.147861499999998</c:v>
                </c:pt>
                <c:pt idx="623">
                  <c:v>16.804168000000001</c:v>
                </c:pt>
                <c:pt idx="624">
                  <c:v>16.82197</c:v>
                </c:pt>
                <c:pt idx="625">
                  <c:v>16.51125</c:v>
                </c:pt>
                <c:pt idx="626">
                  <c:v>15.684184999999999</c:v>
                </c:pt>
                <c:pt idx="627">
                  <c:v>15.984423</c:v>
                </c:pt>
                <c:pt idx="628">
                  <c:v>15.428754000000001</c:v>
                </c:pt>
                <c:pt idx="629">
                  <c:v>14.408581000000002</c:v>
                </c:pt>
                <c:pt idx="630">
                  <c:v>14.066977</c:v>
                </c:pt>
                <c:pt idx="631">
                  <c:v>14.682509999999999</c:v>
                </c:pt>
                <c:pt idx="632">
                  <c:v>14.327484</c:v>
                </c:pt>
                <c:pt idx="633">
                  <c:v>14.116986000000002</c:v>
                </c:pt>
                <c:pt idx="634">
                  <c:v>14.543425000000001</c:v>
                </c:pt>
                <c:pt idx="635">
                  <c:v>15.29405</c:v>
                </c:pt>
                <c:pt idx="636">
                  <c:v>14.952509999999998</c:v>
                </c:pt>
                <c:pt idx="637">
                  <c:v>14.651</c:v>
                </c:pt>
                <c:pt idx="638">
                  <c:v>15.109930500000001</c:v>
                </c:pt>
                <c:pt idx="639">
                  <c:v>15.113415000000002</c:v>
                </c:pt>
                <c:pt idx="640">
                  <c:v>14.615718000000001</c:v>
                </c:pt>
                <c:pt idx="641">
                  <c:v>14.774645</c:v>
                </c:pt>
                <c:pt idx="642">
                  <c:v>15.153389999999998</c:v>
                </c:pt>
                <c:pt idx="643">
                  <c:v>14.986314</c:v>
                </c:pt>
                <c:pt idx="644">
                  <c:v>14.4456975</c:v>
                </c:pt>
                <c:pt idx="645">
                  <c:v>13.936755</c:v>
                </c:pt>
                <c:pt idx="646">
                  <c:v>13.713933999999998</c:v>
                </c:pt>
                <c:pt idx="647">
                  <c:v>12.564131999999999</c:v>
                </c:pt>
                <c:pt idx="648">
                  <c:v>12.640229999999999</c:v>
                </c:pt>
                <c:pt idx="649">
                  <c:v>13.507961999999999</c:v>
                </c:pt>
                <c:pt idx="650">
                  <c:v>13.4551</c:v>
                </c:pt>
                <c:pt idx="651">
                  <c:v>13.216728000000002</c:v>
                </c:pt>
                <c:pt idx="652">
                  <c:v>13.631897999999998</c:v>
                </c:pt>
                <c:pt idx="653">
                  <c:v>12.880047999999999</c:v>
                </c:pt>
                <c:pt idx="654">
                  <c:v>13.069271499999999</c:v>
                </c:pt>
                <c:pt idx="655">
                  <c:v>13.009151999999998</c:v>
                </c:pt>
                <c:pt idx="656">
                  <c:v>13.009295</c:v>
                </c:pt>
                <c:pt idx="657">
                  <c:v>12.783732000000001</c:v>
                </c:pt>
                <c:pt idx="658">
                  <c:v>11.889752000000001</c:v>
                </c:pt>
                <c:pt idx="659">
                  <c:v>12.500694999999999</c:v>
                </c:pt>
                <c:pt idx="660">
                  <c:v>12.439307999999999</c:v>
                </c:pt>
                <c:pt idx="661">
                  <c:v>12.548602499999999</c:v>
                </c:pt>
                <c:pt idx="662">
                  <c:v>13.179333999999999</c:v>
                </c:pt>
                <c:pt idx="663">
                  <c:v>13.278168000000001</c:v>
                </c:pt>
                <c:pt idx="664">
                  <c:v>13.760820000000001</c:v>
                </c:pt>
                <c:pt idx="665">
                  <c:v>14.235047999999999</c:v>
                </c:pt>
                <c:pt idx="666">
                  <c:v>14.650872499999998</c:v>
                </c:pt>
                <c:pt idx="667">
                  <c:v>14.957656999999999</c:v>
                </c:pt>
                <c:pt idx="668">
                  <c:v>14.617737999999999</c:v>
                </c:pt>
                <c:pt idx="669">
                  <c:v>15.157224000000001</c:v>
                </c:pt>
                <c:pt idx="670">
                  <c:v>14.923849499999999</c:v>
                </c:pt>
                <c:pt idx="671">
                  <c:v>14.951475</c:v>
                </c:pt>
                <c:pt idx="672">
                  <c:v>14.951475</c:v>
                </c:pt>
                <c:pt idx="673">
                  <c:v>15.470875500000002</c:v>
                </c:pt>
                <c:pt idx="674">
                  <c:v>15.606684</c:v>
                </c:pt>
                <c:pt idx="675">
                  <c:v>15.14475</c:v>
                </c:pt>
                <c:pt idx="676">
                  <c:v>14.94355</c:v>
                </c:pt>
                <c:pt idx="677">
                  <c:v>14.392604</c:v>
                </c:pt>
                <c:pt idx="678">
                  <c:v>14.397143999999999</c:v>
                </c:pt>
                <c:pt idx="679">
                  <c:v>13.971435</c:v>
                </c:pt>
                <c:pt idx="680">
                  <c:v>13.185108</c:v>
                </c:pt>
                <c:pt idx="681">
                  <c:v>12.920912</c:v>
                </c:pt>
                <c:pt idx="682">
                  <c:v>12.484663999999999</c:v>
                </c:pt>
                <c:pt idx="683">
                  <c:v>12.556336</c:v>
                </c:pt>
                <c:pt idx="684">
                  <c:v>12.062223999999999</c:v>
                </c:pt>
                <c:pt idx="685">
                  <c:v>11.879949999999999</c:v>
                </c:pt>
                <c:pt idx="686">
                  <c:v>11.205179999999999</c:v>
                </c:pt>
                <c:pt idx="687">
                  <c:v>10.521661</c:v>
                </c:pt>
                <c:pt idx="688">
                  <c:v>10.716961</c:v>
                </c:pt>
                <c:pt idx="689">
                  <c:v>10.793900000000001</c:v>
                </c:pt>
                <c:pt idx="690">
                  <c:v>11.045970000000001</c:v>
                </c:pt>
                <c:pt idx="691">
                  <c:v>10.954628999999999</c:v>
                </c:pt>
                <c:pt idx="692">
                  <c:v>11.377345</c:v>
                </c:pt>
                <c:pt idx="693">
                  <c:v>11.138232</c:v>
                </c:pt>
                <c:pt idx="694">
                  <c:v>10.885915000000001</c:v>
                </c:pt>
                <c:pt idx="695">
                  <c:v>10.896930000000001</c:v>
                </c:pt>
                <c:pt idx="696">
                  <c:v>10.6395225</c:v>
                </c:pt>
                <c:pt idx="697">
                  <c:v>10.198821499999999</c:v>
                </c:pt>
                <c:pt idx="698">
                  <c:v>9.5797690000000006</c:v>
                </c:pt>
                <c:pt idx="699">
                  <c:v>9.2837429999999994</c:v>
                </c:pt>
                <c:pt idx="700">
                  <c:v>8.9555999999999987</c:v>
                </c:pt>
                <c:pt idx="701">
                  <c:v>8.7669420000000002</c:v>
                </c:pt>
                <c:pt idx="702">
                  <c:v>8.7535500000000006</c:v>
                </c:pt>
                <c:pt idx="703">
                  <c:v>8.1833430000000007</c:v>
                </c:pt>
                <c:pt idx="704">
                  <c:v>7.641</c:v>
                </c:pt>
                <c:pt idx="705">
                  <c:v>7.4045999999999994</c:v>
                </c:pt>
                <c:pt idx="706">
                  <c:v>7.630214500000001</c:v>
                </c:pt>
                <c:pt idx="707">
                  <c:v>7.5137999999999998</c:v>
                </c:pt>
                <c:pt idx="708">
                  <c:v>7.6472640000000007</c:v>
                </c:pt>
                <c:pt idx="709">
                  <c:v>8.5629279999999994</c:v>
                </c:pt>
                <c:pt idx="710">
                  <c:v>9.5376630000000002</c:v>
                </c:pt>
                <c:pt idx="711">
                  <c:v>8.783570000000001</c:v>
                </c:pt>
                <c:pt idx="712">
                  <c:v>8.4639199999999999</c:v>
                </c:pt>
                <c:pt idx="713">
                  <c:v>8.2339920000000006</c:v>
                </c:pt>
                <c:pt idx="714">
                  <c:v>8.6530159999999992</c:v>
                </c:pt>
                <c:pt idx="715">
                  <c:v>9.4477799999999998</c:v>
                </c:pt>
                <c:pt idx="716">
                  <c:v>9.0113789999999998</c:v>
                </c:pt>
                <c:pt idx="717">
                  <c:v>8.9865980000000008</c:v>
                </c:pt>
                <c:pt idx="718">
                  <c:v>9.8353350000000006</c:v>
                </c:pt>
                <c:pt idx="719">
                  <c:v>10.361928000000001</c:v>
                </c:pt>
                <c:pt idx="720">
                  <c:v>10.051487</c:v>
                </c:pt>
                <c:pt idx="721">
                  <c:v>9.6387</c:v>
                </c:pt>
                <c:pt idx="722">
                  <c:v>10.61781</c:v>
                </c:pt>
                <c:pt idx="723">
                  <c:v>11.084029000000001</c:v>
                </c:pt>
                <c:pt idx="724">
                  <c:v>10.819094999999999</c:v>
                </c:pt>
                <c:pt idx="725">
                  <c:v>11.048595999999998</c:v>
                </c:pt>
                <c:pt idx="726">
                  <c:v>11.331379999999999</c:v>
                </c:pt>
                <c:pt idx="727">
                  <c:v>11.580519000000001</c:v>
                </c:pt>
                <c:pt idx="728">
                  <c:v>12.007440000000001</c:v>
                </c:pt>
                <c:pt idx="729">
                  <c:v>11.663622</c:v>
                </c:pt>
                <c:pt idx="730">
                  <c:v>11.069685</c:v>
                </c:pt>
                <c:pt idx="731">
                  <c:v>10.59756</c:v>
                </c:pt>
                <c:pt idx="732">
                  <c:v>11.097633</c:v>
                </c:pt>
                <c:pt idx="733">
                  <c:v>10.375162</c:v>
                </c:pt>
                <c:pt idx="734">
                  <c:v>9.8247775000000015</c:v>
                </c:pt>
                <c:pt idx="735">
                  <c:v>10.20102</c:v>
                </c:pt>
                <c:pt idx="736">
                  <c:v>10.389915</c:v>
                </c:pt>
                <c:pt idx="737">
                  <c:v>10.40592</c:v>
                </c:pt>
                <c:pt idx="738">
                  <c:v>10.9369</c:v>
                </c:pt>
                <c:pt idx="739">
                  <c:v>11.249732</c:v>
                </c:pt>
                <c:pt idx="740">
                  <c:v>11.082606</c:v>
                </c:pt>
                <c:pt idx="741">
                  <c:v>11.384435999999999</c:v>
                </c:pt>
                <c:pt idx="742">
                  <c:v>11.505092000000001</c:v>
                </c:pt>
                <c:pt idx="743">
                  <c:v>11.2316705</c:v>
                </c:pt>
                <c:pt idx="744">
                  <c:v>11.502686499999999</c:v>
                </c:pt>
                <c:pt idx="745">
                  <c:v>12.109916</c:v>
                </c:pt>
                <c:pt idx="746">
                  <c:v>12.109916</c:v>
                </c:pt>
                <c:pt idx="747">
                  <c:v>12.703875</c:v>
                </c:pt>
                <c:pt idx="748">
                  <c:v>12.287652999999999</c:v>
                </c:pt>
                <c:pt idx="749">
                  <c:v>12.336408</c:v>
                </c:pt>
                <c:pt idx="750">
                  <c:v>12.191468</c:v>
                </c:pt>
                <c:pt idx="751">
                  <c:v>11.680448</c:v>
                </c:pt>
                <c:pt idx="752">
                  <c:v>11.747292</c:v>
                </c:pt>
                <c:pt idx="753">
                  <c:v>12.052874000000001</c:v>
                </c:pt>
                <c:pt idx="754">
                  <c:v>12.052992</c:v>
                </c:pt>
                <c:pt idx="755">
                  <c:v>12.44844</c:v>
                </c:pt>
                <c:pt idx="756">
                  <c:v>12.2592075</c:v>
                </c:pt>
                <c:pt idx="757">
                  <c:v>11.966303999999999</c:v>
                </c:pt>
                <c:pt idx="758">
                  <c:v>12.339837500000002</c:v>
                </c:pt>
                <c:pt idx="759">
                  <c:v>12.739170999999999</c:v>
                </c:pt>
                <c:pt idx="760">
                  <c:v>12.864240000000001</c:v>
                </c:pt>
                <c:pt idx="761">
                  <c:v>13.149766</c:v>
                </c:pt>
                <c:pt idx="762">
                  <c:v>12.553203</c:v>
                </c:pt>
                <c:pt idx="763">
                  <c:v>12.937059999999999</c:v>
                </c:pt>
                <c:pt idx="764">
                  <c:v>13.137795000000001</c:v>
                </c:pt>
                <c:pt idx="765">
                  <c:v>13.850385000000001</c:v>
                </c:pt>
                <c:pt idx="766">
                  <c:v>14.260781999999999</c:v>
                </c:pt>
                <c:pt idx="767">
                  <c:v>13.499274</c:v>
                </c:pt>
                <c:pt idx="768">
                  <c:v>13.254054000000002</c:v>
                </c:pt>
                <c:pt idx="769">
                  <c:v>12.968563999999999</c:v>
                </c:pt>
                <c:pt idx="770">
                  <c:v>12.53824</c:v>
                </c:pt>
                <c:pt idx="771">
                  <c:v>12.69035</c:v>
                </c:pt>
                <c:pt idx="772">
                  <c:v>12.865622</c:v>
                </c:pt>
                <c:pt idx="773">
                  <c:v>13.424346000000002</c:v>
                </c:pt>
                <c:pt idx="774">
                  <c:v>13.185</c:v>
                </c:pt>
                <c:pt idx="775">
                  <c:v>13.320777</c:v>
                </c:pt>
                <c:pt idx="776">
                  <c:v>13.354151</c:v>
                </c:pt>
                <c:pt idx="777">
                  <c:v>13.148759999999999</c:v>
                </c:pt>
                <c:pt idx="778">
                  <c:v>13.250532000000002</c:v>
                </c:pt>
                <c:pt idx="779">
                  <c:v>13.197900000000001</c:v>
                </c:pt>
                <c:pt idx="780">
                  <c:v>13.014939</c:v>
                </c:pt>
                <c:pt idx="781">
                  <c:v>13.16756</c:v>
                </c:pt>
                <c:pt idx="782">
                  <c:v>12.943392000000001</c:v>
                </c:pt>
                <c:pt idx="783">
                  <c:v>12.285112999999999</c:v>
                </c:pt>
                <c:pt idx="784">
                  <c:v>12.355758</c:v>
                </c:pt>
                <c:pt idx="785">
                  <c:v>12.414304</c:v>
                </c:pt>
                <c:pt idx="786">
                  <c:v>11.635223999999999</c:v>
                </c:pt>
                <c:pt idx="787">
                  <c:v>11.385608</c:v>
                </c:pt>
                <c:pt idx="788">
                  <c:v>11.432556</c:v>
                </c:pt>
                <c:pt idx="789">
                  <c:v>11.416394</c:v>
                </c:pt>
                <c:pt idx="790">
                  <c:v>11.142090000000001</c:v>
                </c:pt>
                <c:pt idx="791">
                  <c:v>10.496808</c:v>
                </c:pt>
                <c:pt idx="792">
                  <c:v>10.934352000000001</c:v>
                </c:pt>
                <c:pt idx="793">
                  <c:v>11.018946</c:v>
                </c:pt>
                <c:pt idx="794">
                  <c:v>11.063487</c:v>
                </c:pt>
                <c:pt idx="795">
                  <c:v>11.309452499999999</c:v>
                </c:pt>
                <c:pt idx="796">
                  <c:v>10.9110225</c:v>
                </c:pt>
                <c:pt idx="797">
                  <c:v>11.162697</c:v>
                </c:pt>
                <c:pt idx="798">
                  <c:v>11.312676000000002</c:v>
                </c:pt>
                <c:pt idx="799">
                  <c:v>11.539749</c:v>
                </c:pt>
                <c:pt idx="800">
                  <c:v>11.447619999999999</c:v>
                </c:pt>
                <c:pt idx="801">
                  <c:v>11.507694000000001</c:v>
                </c:pt>
                <c:pt idx="802">
                  <c:v>11.298845999999999</c:v>
                </c:pt>
                <c:pt idx="803">
                  <c:v>11.336088</c:v>
                </c:pt>
                <c:pt idx="804">
                  <c:v>11.23063</c:v>
                </c:pt>
                <c:pt idx="805">
                  <c:v>11.1569375</c:v>
                </c:pt>
                <c:pt idx="806">
                  <c:v>11.238659999999999</c:v>
                </c:pt>
                <c:pt idx="807">
                  <c:v>11.376246</c:v>
                </c:pt>
                <c:pt idx="808">
                  <c:v>11.607628999999999</c:v>
                </c:pt>
                <c:pt idx="809">
                  <c:v>11.876280000000001</c:v>
                </c:pt>
                <c:pt idx="810">
                  <c:v>12.012</c:v>
                </c:pt>
                <c:pt idx="811">
                  <c:v>12.739304000000001</c:v>
                </c:pt>
                <c:pt idx="812">
                  <c:v>12.228663000000001</c:v>
                </c:pt>
                <c:pt idx="813">
                  <c:v>12.443776</c:v>
                </c:pt>
                <c:pt idx="814">
                  <c:v>12.482722999999998</c:v>
                </c:pt>
                <c:pt idx="815">
                  <c:v>12.192076999999999</c:v>
                </c:pt>
                <c:pt idx="816">
                  <c:v>12.179015999999999</c:v>
                </c:pt>
                <c:pt idx="817">
                  <c:v>12.529544</c:v>
                </c:pt>
                <c:pt idx="818">
                  <c:v>12.444472000000001</c:v>
                </c:pt>
                <c:pt idx="819">
                  <c:v>12.434331</c:v>
                </c:pt>
                <c:pt idx="820">
                  <c:v>12.40677</c:v>
                </c:pt>
                <c:pt idx="821">
                  <c:v>12.226689</c:v>
                </c:pt>
                <c:pt idx="822">
                  <c:v>11.89836</c:v>
                </c:pt>
                <c:pt idx="823">
                  <c:v>11.719570999999998</c:v>
                </c:pt>
                <c:pt idx="824">
                  <c:v>11.711976</c:v>
                </c:pt>
                <c:pt idx="825">
                  <c:v>11.730276000000002</c:v>
                </c:pt>
                <c:pt idx="826">
                  <c:v>12.236972</c:v>
                </c:pt>
                <c:pt idx="827">
                  <c:v>12.3958545</c:v>
                </c:pt>
                <c:pt idx="828">
                  <c:v>12.145263</c:v>
                </c:pt>
                <c:pt idx="829">
                  <c:v>12.23194</c:v>
                </c:pt>
                <c:pt idx="830">
                  <c:v>12.267944</c:v>
                </c:pt>
                <c:pt idx="831">
                  <c:v>12.12041</c:v>
                </c:pt>
                <c:pt idx="832">
                  <c:v>12.172112</c:v>
                </c:pt>
                <c:pt idx="833">
                  <c:v>12.344574</c:v>
                </c:pt>
                <c:pt idx="834">
                  <c:v>12.3216275</c:v>
                </c:pt>
                <c:pt idx="835">
                  <c:v>12.398424</c:v>
                </c:pt>
                <c:pt idx="836">
                  <c:v>12.51205</c:v>
                </c:pt>
                <c:pt idx="837">
                  <c:v>12.660548</c:v>
                </c:pt>
                <c:pt idx="838">
                  <c:v>12.851744</c:v>
                </c:pt>
                <c:pt idx="839">
                  <c:v>13.077932000000001</c:v>
                </c:pt>
                <c:pt idx="840">
                  <c:v>13.33178</c:v>
                </c:pt>
                <c:pt idx="841">
                  <c:v>13.214004000000001</c:v>
                </c:pt>
                <c:pt idx="842">
                  <c:v>13.2943005</c:v>
                </c:pt>
                <c:pt idx="843">
                  <c:v>13.354380000000001</c:v>
                </c:pt>
                <c:pt idx="844">
                  <c:v>13.355668</c:v>
                </c:pt>
                <c:pt idx="845">
                  <c:v>13.351679999999998</c:v>
                </c:pt>
                <c:pt idx="846">
                  <c:v>13.158555499999999</c:v>
                </c:pt>
                <c:pt idx="847">
                  <c:v>13.037384999999999</c:v>
                </c:pt>
                <c:pt idx="848">
                  <c:v>13.179006000000001</c:v>
                </c:pt>
                <c:pt idx="849">
                  <c:v>13.444139</c:v>
                </c:pt>
                <c:pt idx="850">
                  <c:v>13.263120000000001</c:v>
                </c:pt>
                <c:pt idx="851">
                  <c:v>13.390755</c:v>
                </c:pt>
                <c:pt idx="852">
                  <c:v>13.497892500000001</c:v>
                </c:pt>
                <c:pt idx="853">
                  <c:v>13.330188</c:v>
                </c:pt>
                <c:pt idx="854">
                  <c:v>13.2150675</c:v>
                </c:pt>
                <c:pt idx="855">
                  <c:v>12.732723</c:v>
                </c:pt>
                <c:pt idx="856">
                  <c:v>12.2181</c:v>
                </c:pt>
                <c:pt idx="857">
                  <c:v>12.664932</c:v>
                </c:pt>
                <c:pt idx="858">
                  <c:v>12.518079</c:v>
                </c:pt>
                <c:pt idx="859">
                  <c:v>12.128609999999998</c:v>
                </c:pt>
                <c:pt idx="860">
                  <c:v>12.289095</c:v>
                </c:pt>
                <c:pt idx="861">
                  <c:v>12.665202000000001</c:v>
                </c:pt>
                <c:pt idx="862">
                  <c:v>12.430577999999999</c:v>
                </c:pt>
                <c:pt idx="863">
                  <c:v>11.997995999999999</c:v>
                </c:pt>
                <c:pt idx="864">
                  <c:v>11.647213499999999</c:v>
                </c:pt>
                <c:pt idx="865">
                  <c:v>12.035625</c:v>
                </c:pt>
                <c:pt idx="866">
                  <c:v>12.4650015</c:v>
                </c:pt>
                <c:pt idx="867">
                  <c:v>11.94458</c:v>
                </c:pt>
                <c:pt idx="868">
                  <c:v>12.148247999999999</c:v>
                </c:pt>
                <c:pt idx="869">
                  <c:v>12.041437000000002</c:v>
                </c:pt>
                <c:pt idx="870">
                  <c:v>11.969460000000002</c:v>
                </c:pt>
                <c:pt idx="871">
                  <c:v>12.032351999999999</c:v>
                </c:pt>
                <c:pt idx="872">
                  <c:v>12.714666500000002</c:v>
                </c:pt>
                <c:pt idx="873">
                  <c:v>12.587889000000001</c:v>
                </c:pt>
                <c:pt idx="874">
                  <c:v>12.346400000000001</c:v>
                </c:pt>
                <c:pt idx="875">
                  <c:v>12.716872999999998</c:v>
                </c:pt>
                <c:pt idx="876">
                  <c:v>13.327524</c:v>
                </c:pt>
                <c:pt idx="877">
                  <c:v>13.472256</c:v>
                </c:pt>
                <c:pt idx="878">
                  <c:v>13.43281</c:v>
                </c:pt>
                <c:pt idx="879">
                  <c:v>13.007033999999999</c:v>
                </c:pt>
                <c:pt idx="880">
                  <c:v>12.892144999999999</c:v>
                </c:pt>
                <c:pt idx="881">
                  <c:v>13.202491999999999</c:v>
                </c:pt>
                <c:pt idx="882">
                  <c:v>13.292586</c:v>
                </c:pt>
                <c:pt idx="883">
                  <c:v>13.474497000000001</c:v>
                </c:pt>
                <c:pt idx="884">
                  <c:v>13.090638</c:v>
                </c:pt>
                <c:pt idx="885">
                  <c:v>13.198508</c:v>
                </c:pt>
                <c:pt idx="886">
                  <c:v>13.184196</c:v>
                </c:pt>
                <c:pt idx="887">
                  <c:v>12.944514999999999</c:v>
                </c:pt>
                <c:pt idx="888">
                  <c:v>12.897167999999999</c:v>
                </c:pt>
                <c:pt idx="889">
                  <c:v>13.238125</c:v>
                </c:pt>
                <c:pt idx="890">
                  <c:v>12.995125</c:v>
                </c:pt>
                <c:pt idx="891">
                  <c:v>13.133982</c:v>
                </c:pt>
                <c:pt idx="892">
                  <c:v>12.930854</c:v>
                </c:pt>
                <c:pt idx="893">
                  <c:v>12.832095999999998</c:v>
                </c:pt>
                <c:pt idx="894">
                  <c:v>12.865461</c:v>
                </c:pt>
                <c:pt idx="895">
                  <c:v>12.51712</c:v>
                </c:pt>
                <c:pt idx="896">
                  <c:v>12.394925499999999</c:v>
                </c:pt>
                <c:pt idx="897">
                  <c:v>12.328792</c:v>
                </c:pt>
                <c:pt idx="898">
                  <c:v>12.207208</c:v>
                </c:pt>
                <c:pt idx="899">
                  <c:v>12.00562</c:v>
                </c:pt>
                <c:pt idx="900">
                  <c:v>11.951662499999999</c:v>
                </c:pt>
                <c:pt idx="901">
                  <c:v>12.295239</c:v>
                </c:pt>
                <c:pt idx="902">
                  <c:v>11.8314375</c:v>
                </c:pt>
                <c:pt idx="903">
                  <c:v>12.00825</c:v>
                </c:pt>
                <c:pt idx="904">
                  <c:v>11.968651500000002</c:v>
                </c:pt>
                <c:pt idx="905">
                  <c:v>11.7518905</c:v>
                </c:pt>
                <c:pt idx="906">
                  <c:v>11.799825</c:v>
                </c:pt>
                <c:pt idx="907">
                  <c:v>11.406153000000002</c:v>
                </c:pt>
                <c:pt idx="908">
                  <c:v>11.631928</c:v>
                </c:pt>
                <c:pt idx="909">
                  <c:v>11.77923</c:v>
                </c:pt>
                <c:pt idx="910">
                  <c:v>11.981938</c:v>
                </c:pt>
                <c:pt idx="911">
                  <c:v>11.977767</c:v>
                </c:pt>
                <c:pt idx="912">
                  <c:v>12.2738765</c:v>
                </c:pt>
                <c:pt idx="913">
                  <c:v>12.271351000000001</c:v>
                </c:pt>
                <c:pt idx="914">
                  <c:v>12.591727499999999</c:v>
                </c:pt>
                <c:pt idx="915">
                  <c:v>12.775776</c:v>
                </c:pt>
                <c:pt idx="916">
                  <c:v>13.358537999999999</c:v>
                </c:pt>
                <c:pt idx="917">
                  <c:v>12.779630000000001</c:v>
                </c:pt>
                <c:pt idx="918">
                  <c:v>12.818182</c:v>
                </c:pt>
                <c:pt idx="919">
                  <c:v>12.813931</c:v>
                </c:pt>
                <c:pt idx="920">
                  <c:v>12.997954</c:v>
                </c:pt>
                <c:pt idx="921">
                  <c:v>12.941621999999999</c:v>
                </c:pt>
                <c:pt idx="922">
                  <c:v>13.09056</c:v>
                </c:pt>
                <c:pt idx="923">
                  <c:v>12.772501999999999</c:v>
                </c:pt>
                <c:pt idx="924">
                  <c:v>12.1122195</c:v>
                </c:pt>
                <c:pt idx="925">
                  <c:v>12.04546</c:v>
                </c:pt>
                <c:pt idx="926">
                  <c:v>11.10291</c:v>
                </c:pt>
                <c:pt idx="927">
                  <c:v>11.350665500000002</c:v>
                </c:pt>
                <c:pt idx="928">
                  <c:v>11.6311</c:v>
                </c:pt>
                <c:pt idx="929">
                  <c:v>11.476192000000001</c:v>
                </c:pt>
                <c:pt idx="930">
                  <c:v>11.484218199999999</c:v>
                </c:pt>
                <c:pt idx="931">
                  <c:v>11.428182</c:v>
                </c:pt>
                <c:pt idx="932">
                  <c:v>11.4808</c:v>
                </c:pt>
                <c:pt idx="933">
                  <c:v>11.127893</c:v>
                </c:pt>
                <c:pt idx="934">
                  <c:v>11.668426</c:v>
                </c:pt>
                <c:pt idx="935">
                  <c:v>11.435714999999998</c:v>
                </c:pt>
                <c:pt idx="936">
                  <c:v>11.151626</c:v>
                </c:pt>
                <c:pt idx="937">
                  <c:v>11.451908</c:v>
                </c:pt>
                <c:pt idx="938">
                  <c:v>11.6142</c:v>
                </c:pt>
                <c:pt idx="939">
                  <c:v>11.847502</c:v>
                </c:pt>
                <c:pt idx="940">
                  <c:v>11.546963999999999</c:v>
                </c:pt>
                <c:pt idx="941">
                  <c:v>11.710313999999999</c:v>
                </c:pt>
                <c:pt idx="942">
                  <c:v>12.110799999999999</c:v>
                </c:pt>
                <c:pt idx="943">
                  <c:v>11.753207</c:v>
                </c:pt>
                <c:pt idx="944">
                  <c:v>12.057945</c:v>
                </c:pt>
                <c:pt idx="945">
                  <c:v>12.074083</c:v>
                </c:pt>
                <c:pt idx="946">
                  <c:v>11.621203999999999</c:v>
                </c:pt>
                <c:pt idx="947">
                  <c:v>11.5275</c:v>
                </c:pt>
                <c:pt idx="948">
                  <c:v>11.505819000000001</c:v>
                </c:pt>
                <c:pt idx="949">
                  <c:v>11.799684999999998</c:v>
                </c:pt>
                <c:pt idx="950">
                  <c:v>11.885612999999999</c:v>
                </c:pt>
                <c:pt idx="951">
                  <c:v>11.62115</c:v>
                </c:pt>
                <c:pt idx="952">
                  <c:v>11.321424</c:v>
                </c:pt>
                <c:pt idx="953">
                  <c:v>11.143833000000001</c:v>
                </c:pt>
                <c:pt idx="954">
                  <c:v>11.128092000000001</c:v>
                </c:pt>
                <c:pt idx="955">
                  <c:v>11.131575</c:v>
                </c:pt>
                <c:pt idx="956">
                  <c:v>11.17155</c:v>
                </c:pt>
                <c:pt idx="957">
                  <c:v>11.542382</c:v>
                </c:pt>
                <c:pt idx="958">
                  <c:v>11.588027499999999</c:v>
                </c:pt>
                <c:pt idx="959">
                  <c:v>12.046374999999999</c:v>
                </c:pt>
                <c:pt idx="960">
                  <c:v>11.92942</c:v>
                </c:pt>
                <c:pt idx="961">
                  <c:v>11.666148</c:v>
                </c:pt>
                <c:pt idx="962">
                  <c:v>11.574224999999998</c:v>
                </c:pt>
                <c:pt idx="963">
                  <c:v>11.254845</c:v>
                </c:pt>
                <c:pt idx="964">
                  <c:v>11.391588</c:v>
                </c:pt>
                <c:pt idx="965">
                  <c:v>11.586355000000001</c:v>
                </c:pt>
                <c:pt idx="966">
                  <c:v>11.21879</c:v>
                </c:pt>
                <c:pt idx="967">
                  <c:v>11.280384</c:v>
                </c:pt>
                <c:pt idx="968">
                  <c:v>10.996315999999998</c:v>
                </c:pt>
                <c:pt idx="969">
                  <c:v>11.242566</c:v>
                </c:pt>
                <c:pt idx="970">
                  <c:v>11.204946</c:v>
                </c:pt>
                <c:pt idx="971">
                  <c:v>11.460150000000001</c:v>
                </c:pt>
                <c:pt idx="972">
                  <c:v>11.363610000000001</c:v>
                </c:pt>
                <c:pt idx="973">
                  <c:v>11.6051</c:v>
                </c:pt>
                <c:pt idx="974">
                  <c:v>12.086311</c:v>
                </c:pt>
                <c:pt idx="975">
                  <c:v>12.054455000000001</c:v>
                </c:pt>
                <c:pt idx="976">
                  <c:v>12.263177999999998</c:v>
                </c:pt>
                <c:pt idx="977">
                  <c:v>11.8736</c:v>
                </c:pt>
                <c:pt idx="978">
                  <c:v>12.00325</c:v>
                </c:pt>
                <c:pt idx="979">
                  <c:v>11.821439999999999</c:v>
                </c:pt>
                <c:pt idx="980">
                  <c:v>11.901032000000001</c:v>
                </c:pt>
                <c:pt idx="981">
                  <c:v>12.057822</c:v>
                </c:pt>
                <c:pt idx="982">
                  <c:v>11.802714</c:v>
                </c:pt>
                <c:pt idx="983">
                  <c:v>11.71707</c:v>
                </c:pt>
                <c:pt idx="984">
                  <c:v>11.918445</c:v>
                </c:pt>
                <c:pt idx="985">
                  <c:v>11.771562000000001</c:v>
                </c:pt>
                <c:pt idx="986">
                  <c:v>11.686447999999999</c:v>
                </c:pt>
                <c:pt idx="987">
                  <c:v>11.72034</c:v>
                </c:pt>
                <c:pt idx="988">
                  <c:v>11.73584</c:v>
                </c:pt>
                <c:pt idx="989">
                  <c:v>11.812860000000001</c:v>
                </c:pt>
                <c:pt idx="990">
                  <c:v>11.634459999999999</c:v>
                </c:pt>
                <c:pt idx="991">
                  <c:v>11.432987999999998</c:v>
                </c:pt>
                <c:pt idx="992">
                  <c:v>11.323103999999999</c:v>
                </c:pt>
                <c:pt idx="993">
                  <c:v>11.633168</c:v>
                </c:pt>
                <c:pt idx="994">
                  <c:v>11.485337999999999</c:v>
                </c:pt>
                <c:pt idx="995">
                  <c:v>11.469972</c:v>
                </c:pt>
                <c:pt idx="996">
                  <c:v>11.416134000000001</c:v>
                </c:pt>
                <c:pt idx="997">
                  <c:v>11.582686499999999</c:v>
                </c:pt>
                <c:pt idx="998">
                  <c:v>11.582686499999999</c:v>
                </c:pt>
                <c:pt idx="999">
                  <c:v>11.582686499999999</c:v>
                </c:pt>
                <c:pt idx="1000">
                  <c:v>11.859456</c:v>
                </c:pt>
                <c:pt idx="1001">
                  <c:v>11.890840499999999</c:v>
                </c:pt>
                <c:pt idx="1002">
                  <c:v>11.865</c:v>
                </c:pt>
                <c:pt idx="1003">
                  <c:v>11.946399999999999</c:v>
                </c:pt>
                <c:pt idx="1004">
                  <c:v>12.099075000000001</c:v>
                </c:pt>
                <c:pt idx="1005">
                  <c:v>12.072439999999999</c:v>
                </c:pt>
                <c:pt idx="1006">
                  <c:v>12.533507999999999</c:v>
                </c:pt>
                <c:pt idx="1007">
                  <c:v>12.414502499999999</c:v>
                </c:pt>
                <c:pt idx="1008">
                  <c:v>12.647781999999999</c:v>
                </c:pt>
                <c:pt idx="1009">
                  <c:v>12.820079999999999</c:v>
                </c:pt>
                <c:pt idx="1010">
                  <c:v>12.893314999999999</c:v>
                </c:pt>
                <c:pt idx="1011">
                  <c:v>12.73954</c:v>
                </c:pt>
                <c:pt idx="1012">
                  <c:v>12.706555</c:v>
                </c:pt>
                <c:pt idx="1013">
                  <c:v>12.966135</c:v>
                </c:pt>
                <c:pt idx="1014">
                  <c:v>13.444816000000001</c:v>
                </c:pt>
                <c:pt idx="1015">
                  <c:v>13.222512500000001</c:v>
                </c:pt>
                <c:pt idx="1016">
                  <c:v>13.044584</c:v>
                </c:pt>
                <c:pt idx="1017">
                  <c:v>13.3214975</c:v>
                </c:pt>
                <c:pt idx="1018">
                  <c:v>13.872582</c:v>
                </c:pt>
                <c:pt idx="1019">
                  <c:v>14.339359999999999</c:v>
                </c:pt>
                <c:pt idx="1020">
                  <c:v>13.742939999999999</c:v>
                </c:pt>
                <c:pt idx="1021">
                  <c:v>13.6816</c:v>
                </c:pt>
                <c:pt idx="1022">
                  <c:v>13.647360500000001</c:v>
                </c:pt>
                <c:pt idx="1023">
                  <c:v>13.489496999999998</c:v>
                </c:pt>
                <c:pt idx="1024">
                  <c:v>13.185402999999999</c:v>
                </c:pt>
                <c:pt idx="1025">
                  <c:v>13.487124</c:v>
                </c:pt>
                <c:pt idx="1026">
                  <c:v>13.369556000000001</c:v>
                </c:pt>
                <c:pt idx="1027">
                  <c:v>13.49446</c:v>
                </c:pt>
                <c:pt idx="1028">
                  <c:v>13.413615</c:v>
                </c:pt>
                <c:pt idx="1029">
                  <c:v>12.916540000000001</c:v>
                </c:pt>
                <c:pt idx="1030">
                  <c:v>13.133345499999999</c:v>
                </c:pt>
                <c:pt idx="1031">
                  <c:v>12.630496000000001</c:v>
                </c:pt>
                <c:pt idx="1032">
                  <c:v>12.706679999999999</c:v>
                </c:pt>
                <c:pt idx="1033">
                  <c:v>12.924697499999999</c:v>
                </c:pt>
                <c:pt idx="1034">
                  <c:v>13.273536</c:v>
                </c:pt>
                <c:pt idx="1035">
                  <c:v>12.95116</c:v>
                </c:pt>
                <c:pt idx="1036">
                  <c:v>13.41879</c:v>
                </c:pt>
                <c:pt idx="1037">
                  <c:v>13.1084125</c:v>
                </c:pt>
                <c:pt idx="1038">
                  <c:v>12.842744499999998</c:v>
                </c:pt>
                <c:pt idx="1039">
                  <c:v>12.8227993</c:v>
                </c:pt>
                <c:pt idx="1040">
                  <c:v>12.637358000000001</c:v>
                </c:pt>
                <c:pt idx="1041">
                  <c:v>12.7267815</c:v>
                </c:pt>
                <c:pt idx="1042">
                  <c:v>12.752782</c:v>
                </c:pt>
                <c:pt idx="1043">
                  <c:v>12.693083</c:v>
                </c:pt>
                <c:pt idx="1044">
                  <c:v>12.550412</c:v>
                </c:pt>
                <c:pt idx="1045">
                  <c:v>12.992104499999998</c:v>
                </c:pt>
                <c:pt idx="1046">
                  <c:v>13.016183999999999</c:v>
                </c:pt>
                <c:pt idx="1047">
                  <c:v>12.757592000000001</c:v>
                </c:pt>
                <c:pt idx="1048">
                  <c:v>12.953666</c:v>
                </c:pt>
                <c:pt idx="1049">
                  <c:v>13.193104</c:v>
                </c:pt>
                <c:pt idx="1050">
                  <c:v>13.137279999999999</c:v>
                </c:pt>
                <c:pt idx="1051">
                  <c:v>12.936334499999999</c:v>
                </c:pt>
                <c:pt idx="1052">
                  <c:v>13.116279</c:v>
                </c:pt>
                <c:pt idx="1053">
                  <c:v>13.178989</c:v>
                </c:pt>
                <c:pt idx="1054">
                  <c:v>13.212143999999999</c:v>
                </c:pt>
                <c:pt idx="1055">
                  <c:v>12.793559999999999</c:v>
                </c:pt>
                <c:pt idx="1056">
                  <c:v>12.647972999999999</c:v>
                </c:pt>
                <c:pt idx="1057">
                  <c:v>12.482125</c:v>
                </c:pt>
                <c:pt idx="1058">
                  <c:v>12.699911999999999</c:v>
                </c:pt>
                <c:pt idx="1059">
                  <c:v>12.6526</c:v>
                </c:pt>
                <c:pt idx="1060">
                  <c:v>12.334288000000001</c:v>
                </c:pt>
                <c:pt idx="1061">
                  <c:v>12.474287</c:v>
                </c:pt>
                <c:pt idx="1062">
                  <c:v>12.5377875</c:v>
                </c:pt>
                <c:pt idx="1063">
                  <c:v>12.675072</c:v>
                </c:pt>
                <c:pt idx="1064">
                  <c:v>12.735225</c:v>
                </c:pt>
                <c:pt idx="1065">
                  <c:v>12.591810000000001</c:v>
                </c:pt>
                <c:pt idx="1066">
                  <c:v>12.353714999999999</c:v>
                </c:pt>
                <c:pt idx="1067">
                  <c:v>12.032640000000001</c:v>
                </c:pt>
                <c:pt idx="1068">
                  <c:v>12.247399999999999</c:v>
                </c:pt>
                <c:pt idx="1069">
                  <c:v>11.766741000000001</c:v>
                </c:pt>
                <c:pt idx="1070">
                  <c:v>11.520429999999999</c:v>
                </c:pt>
                <c:pt idx="1071">
                  <c:v>11.688543000000001</c:v>
                </c:pt>
                <c:pt idx="1072">
                  <c:v>11.6573175</c:v>
                </c:pt>
                <c:pt idx="1073">
                  <c:v>12.054691</c:v>
                </c:pt>
                <c:pt idx="1074">
                  <c:v>12.351248000000002</c:v>
                </c:pt>
                <c:pt idx="1075">
                  <c:v>12.0592135</c:v>
                </c:pt>
                <c:pt idx="1076">
                  <c:v>11.701933</c:v>
                </c:pt>
                <c:pt idx="1077">
                  <c:v>12.0099</c:v>
                </c:pt>
                <c:pt idx="1078">
                  <c:v>11.729172</c:v>
                </c:pt>
                <c:pt idx="1079">
                  <c:v>11.287402500000001</c:v>
                </c:pt>
                <c:pt idx="1080">
                  <c:v>11.500104</c:v>
                </c:pt>
                <c:pt idx="1081">
                  <c:v>11.475152</c:v>
                </c:pt>
                <c:pt idx="1082">
                  <c:v>11.730534</c:v>
                </c:pt>
                <c:pt idx="1083">
                  <c:v>11.813834999999999</c:v>
                </c:pt>
                <c:pt idx="1084">
                  <c:v>11.96874</c:v>
                </c:pt>
                <c:pt idx="1085">
                  <c:v>11.974014</c:v>
                </c:pt>
                <c:pt idx="1086">
                  <c:v>11.870972</c:v>
                </c:pt>
                <c:pt idx="1087">
                  <c:v>11.892162000000001</c:v>
                </c:pt>
                <c:pt idx="1088">
                  <c:v>11.812322999999999</c:v>
                </c:pt>
                <c:pt idx="1089">
                  <c:v>12.098928000000001</c:v>
                </c:pt>
                <c:pt idx="1090">
                  <c:v>12.1104</c:v>
                </c:pt>
                <c:pt idx="1091">
                  <c:v>11.92032</c:v>
                </c:pt>
                <c:pt idx="1092">
                  <c:v>11.841258</c:v>
                </c:pt>
                <c:pt idx="1093">
                  <c:v>11.899188000000001</c:v>
                </c:pt>
                <c:pt idx="1094">
                  <c:v>11.832051000000002</c:v>
                </c:pt>
                <c:pt idx="1095">
                  <c:v>11.925269999999999</c:v>
                </c:pt>
                <c:pt idx="1096">
                  <c:v>11.85552</c:v>
                </c:pt>
                <c:pt idx="1097">
                  <c:v>12.242606</c:v>
                </c:pt>
                <c:pt idx="1098">
                  <c:v>12.343837000000001</c:v>
                </c:pt>
                <c:pt idx="1099">
                  <c:v>12.106458</c:v>
                </c:pt>
                <c:pt idx="1100">
                  <c:v>12.256728000000001</c:v>
                </c:pt>
                <c:pt idx="1101">
                  <c:v>12.596715</c:v>
                </c:pt>
                <c:pt idx="1102">
                  <c:v>12.474287</c:v>
                </c:pt>
                <c:pt idx="1103">
                  <c:v>12.546973999999999</c:v>
                </c:pt>
                <c:pt idx="1104">
                  <c:v>12.623090000000001</c:v>
                </c:pt>
                <c:pt idx="1105">
                  <c:v>12.594695999999999</c:v>
                </c:pt>
                <c:pt idx="1106">
                  <c:v>12.7898595</c:v>
                </c:pt>
                <c:pt idx="1107">
                  <c:v>13.140794999999999</c:v>
                </c:pt>
                <c:pt idx="1108">
                  <c:v>13.114568</c:v>
                </c:pt>
                <c:pt idx="1109">
                  <c:v>13.177290000000001</c:v>
                </c:pt>
                <c:pt idx="1110">
                  <c:v>13.089384000000001</c:v>
                </c:pt>
                <c:pt idx="1111">
                  <c:v>12.832200499999999</c:v>
                </c:pt>
                <c:pt idx="1112">
                  <c:v>12.808157999999999</c:v>
                </c:pt>
                <c:pt idx="1113">
                  <c:v>12.581552</c:v>
                </c:pt>
                <c:pt idx="1114">
                  <c:v>12.717360000000001</c:v>
                </c:pt>
                <c:pt idx="1115">
                  <c:v>12.739761</c:v>
                </c:pt>
                <c:pt idx="1116">
                  <c:v>12.88341</c:v>
                </c:pt>
                <c:pt idx="1117">
                  <c:v>12.775672</c:v>
                </c:pt>
                <c:pt idx="1118">
                  <c:v>12.795332500000001</c:v>
                </c:pt>
                <c:pt idx="1119">
                  <c:v>12.591266000000001</c:v>
                </c:pt>
                <c:pt idx="1120">
                  <c:v>12.6056595</c:v>
                </c:pt>
                <c:pt idx="1121">
                  <c:v>12.855158999999999</c:v>
                </c:pt>
                <c:pt idx="1122">
                  <c:v>12.663945000000002</c:v>
                </c:pt>
                <c:pt idx="1123">
                  <c:v>13.057785000000001</c:v>
                </c:pt>
                <c:pt idx="1124">
                  <c:v>13.087656000000001</c:v>
                </c:pt>
                <c:pt idx="1125">
                  <c:v>13.317149499999999</c:v>
                </c:pt>
                <c:pt idx="1126">
                  <c:v>13.487170000000001</c:v>
                </c:pt>
                <c:pt idx="1127">
                  <c:v>13.251829499999999</c:v>
                </c:pt>
                <c:pt idx="1128">
                  <c:v>13.326336</c:v>
                </c:pt>
                <c:pt idx="1129">
                  <c:v>13.217712000000001</c:v>
                </c:pt>
                <c:pt idx="1130">
                  <c:v>13.494519</c:v>
                </c:pt>
                <c:pt idx="1131">
                  <c:v>13.586382</c:v>
                </c:pt>
                <c:pt idx="1132">
                  <c:v>13.530835500000002</c:v>
                </c:pt>
                <c:pt idx="1133">
                  <c:v>13.625306999999999</c:v>
                </c:pt>
                <c:pt idx="1134">
                  <c:v>13.853664</c:v>
                </c:pt>
                <c:pt idx="1135">
                  <c:v>13.7592</c:v>
                </c:pt>
                <c:pt idx="1136">
                  <c:v>13.773156</c:v>
                </c:pt>
                <c:pt idx="1137">
                  <c:v>13.662768</c:v>
                </c:pt>
                <c:pt idx="1138">
                  <c:v>13.557374999999999</c:v>
                </c:pt>
                <c:pt idx="1139">
                  <c:v>13.452886000000001</c:v>
                </c:pt>
                <c:pt idx="1140">
                  <c:v>13.235418000000001</c:v>
                </c:pt>
                <c:pt idx="1141">
                  <c:v>13.362300000000001</c:v>
                </c:pt>
                <c:pt idx="1142">
                  <c:v>13.228372</c:v>
                </c:pt>
                <c:pt idx="1143">
                  <c:v>13.371611</c:v>
                </c:pt>
                <c:pt idx="1144">
                  <c:v>13.531058</c:v>
                </c:pt>
                <c:pt idx="1145">
                  <c:v>13.152750000000001</c:v>
                </c:pt>
                <c:pt idx="1146">
                  <c:v>13.172484999999998</c:v>
                </c:pt>
                <c:pt idx="1147">
                  <c:v>12.977663999999999</c:v>
                </c:pt>
                <c:pt idx="1148">
                  <c:v>12.707618000000002</c:v>
                </c:pt>
                <c:pt idx="1149">
                  <c:v>12.7325575</c:v>
                </c:pt>
                <c:pt idx="1150">
                  <c:v>12.869779000000001</c:v>
                </c:pt>
                <c:pt idx="1151">
                  <c:v>12.784706999999999</c:v>
                </c:pt>
                <c:pt idx="1152">
                  <c:v>12.594723</c:v>
                </c:pt>
                <c:pt idx="1153">
                  <c:v>12.593228999999999</c:v>
                </c:pt>
                <c:pt idx="1154">
                  <c:v>12.284848</c:v>
                </c:pt>
                <c:pt idx="1155">
                  <c:v>12.331605</c:v>
                </c:pt>
                <c:pt idx="1156">
                  <c:v>12.415756500000001</c:v>
                </c:pt>
                <c:pt idx="1157">
                  <c:v>12.600643999999999</c:v>
                </c:pt>
                <c:pt idx="1158">
                  <c:v>12.67543</c:v>
                </c:pt>
                <c:pt idx="1159">
                  <c:v>12.811769</c:v>
                </c:pt>
                <c:pt idx="1160">
                  <c:v>12.45013</c:v>
                </c:pt>
                <c:pt idx="1161">
                  <c:v>12.632376000000001</c:v>
                </c:pt>
                <c:pt idx="1162">
                  <c:v>12.731867999999999</c:v>
                </c:pt>
                <c:pt idx="1163">
                  <c:v>12.793792</c:v>
                </c:pt>
                <c:pt idx="1164">
                  <c:v>12.891892</c:v>
                </c:pt>
                <c:pt idx="1165">
                  <c:v>12.736208999999999</c:v>
                </c:pt>
                <c:pt idx="1166">
                  <c:v>12.783570000000001</c:v>
                </c:pt>
                <c:pt idx="1167">
                  <c:v>12.764466000000001</c:v>
                </c:pt>
                <c:pt idx="1168">
                  <c:v>12.738076</c:v>
                </c:pt>
                <c:pt idx="1169">
                  <c:v>12.617799999999999</c:v>
                </c:pt>
                <c:pt idx="1170">
                  <c:v>12.363714</c:v>
                </c:pt>
                <c:pt idx="1171">
                  <c:v>12.455212000000001</c:v>
                </c:pt>
                <c:pt idx="1172">
                  <c:v>12.388815000000001</c:v>
                </c:pt>
                <c:pt idx="1173">
                  <c:v>12.507999999999999</c:v>
                </c:pt>
                <c:pt idx="1174">
                  <c:v>12.597864</c:v>
                </c:pt>
                <c:pt idx="1175">
                  <c:v>12.522692999999999</c:v>
                </c:pt>
                <c:pt idx="1176">
                  <c:v>12.274388999999999</c:v>
                </c:pt>
                <c:pt idx="1177">
                  <c:v>12.179045999999998</c:v>
                </c:pt>
                <c:pt idx="1178">
                  <c:v>12.2140185</c:v>
                </c:pt>
                <c:pt idx="1179">
                  <c:v>12.2596875</c:v>
                </c:pt>
                <c:pt idx="1180">
                  <c:v>12.271479000000001</c:v>
                </c:pt>
                <c:pt idx="1181">
                  <c:v>12.230586000000001</c:v>
                </c:pt>
                <c:pt idx="1182">
                  <c:v>12.091766999999999</c:v>
                </c:pt>
                <c:pt idx="1183">
                  <c:v>11.908863</c:v>
                </c:pt>
                <c:pt idx="1184">
                  <c:v>11.762179999999999</c:v>
                </c:pt>
                <c:pt idx="1185">
                  <c:v>12.057253999999999</c:v>
                </c:pt>
                <c:pt idx="1186">
                  <c:v>12.160544</c:v>
                </c:pt>
                <c:pt idx="1187">
                  <c:v>11.942655999999999</c:v>
                </c:pt>
                <c:pt idx="1188">
                  <c:v>11.970864000000001</c:v>
                </c:pt>
                <c:pt idx="1189">
                  <c:v>12.008906999999999</c:v>
                </c:pt>
                <c:pt idx="1190">
                  <c:v>12.0251105</c:v>
                </c:pt>
                <c:pt idx="1191">
                  <c:v>12.193691999999999</c:v>
                </c:pt>
                <c:pt idx="1192">
                  <c:v>12.180432</c:v>
                </c:pt>
                <c:pt idx="1193">
                  <c:v>12.25708</c:v>
                </c:pt>
                <c:pt idx="1194">
                  <c:v>12.2650544</c:v>
                </c:pt>
                <c:pt idx="1195">
                  <c:v>12.3917625</c:v>
                </c:pt>
                <c:pt idx="1196">
                  <c:v>12.325799</c:v>
                </c:pt>
                <c:pt idx="1197">
                  <c:v>12.405704999999999</c:v>
                </c:pt>
                <c:pt idx="1198">
                  <c:v>12.264329000000002</c:v>
                </c:pt>
                <c:pt idx="1199">
                  <c:v>11.836513999999999</c:v>
                </c:pt>
                <c:pt idx="1200">
                  <c:v>11.904489</c:v>
                </c:pt>
                <c:pt idx="1201">
                  <c:v>11.8495875</c:v>
                </c:pt>
                <c:pt idx="1202">
                  <c:v>11.93451</c:v>
                </c:pt>
                <c:pt idx="1203">
                  <c:v>12.203477999999999</c:v>
                </c:pt>
                <c:pt idx="1204">
                  <c:v>12.173615999999999</c:v>
                </c:pt>
                <c:pt idx="1205">
                  <c:v>12.2088465</c:v>
                </c:pt>
                <c:pt idx="1206">
                  <c:v>12.126654000000002</c:v>
                </c:pt>
                <c:pt idx="1207">
                  <c:v>12.122532</c:v>
                </c:pt>
                <c:pt idx="1208">
                  <c:v>12.28266</c:v>
                </c:pt>
                <c:pt idx="1209">
                  <c:v>12.424844</c:v>
                </c:pt>
                <c:pt idx="1210">
                  <c:v>12.8438</c:v>
                </c:pt>
                <c:pt idx="1211">
                  <c:v>12.871057499999999</c:v>
                </c:pt>
                <c:pt idx="1212">
                  <c:v>12.6611715</c:v>
                </c:pt>
                <c:pt idx="1213">
                  <c:v>12.706884000000001</c:v>
                </c:pt>
                <c:pt idx="1214">
                  <c:v>12.896282000000001</c:v>
                </c:pt>
                <c:pt idx="1215">
                  <c:v>12.684495999999999</c:v>
                </c:pt>
                <c:pt idx="1216">
                  <c:v>12.761462</c:v>
                </c:pt>
                <c:pt idx="1217">
                  <c:v>12.466668499999999</c:v>
                </c:pt>
                <c:pt idx="1218">
                  <c:v>12.462312000000001</c:v>
                </c:pt>
                <c:pt idx="1219">
                  <c:v>12.300528</c:v>
                </c:pt>
                <c:pt idx="1220">
                  <c:v>12.482906000000002</c:v>
                </c:pt>
                <c:pt idx="1221">
                  <c:v>12.478</c:v>
                </c:pt>
                <c:pt idx="1222">
                  <c:v>12.454181999999999</c:v>
                </c:pt>
                <c:pt idx="1223">
                  <c:v>12.592473</c:v>
                </c:pt>
                <c:pt idx="1224">
                  <c:v>12.5076</c:v>
                </c:pt>
                <c:pt idx="1225">
                  <c:v>12.386625</c:v>
                </c:pt>
                <c:pt idx="1226">
                  <c:v>12.451700999999998</c:v>
                </c:pt>
                <c:pt idx="1227">
                  <c:v>12.571454999999998</c:v>
                </c:pt>
                <c:pt idx="1228">
                  <c:v>12.584105000000001</c:v>
                </c:pt>
                <c:pt idx="1229">
                  <c:v>12.85655</c:v>
                </c:pt>
                <c:pt idx="1230">
                  <c:v>12.983644</c:v>
                </c:pt>
                <c:pt idx="1231">
                  <c:v>12.933810999999999</c:v>
                </c:pt>
                <c:pt idx="1232">
                  <c:v>13.110019999999999</c:v>
                </c:pt>
                <c:pt idx="1233">
                  <c:v>13.197278999999998</c:v>
                </c:pt>
                <c:pt idx="1234">
                  <c:v>13.235455999999999</c:v>
                </c:pt>
                <c:pt idx="1235">
                  <c:v>13.165700000000001</c:v>
                </c:pt>
                <c:pt idx="1236">
                  <c:v>13.251114000000001</c:v>
                </c:pt>
                <c:pt idx="1237">
                  <c:v>13.152584999999998</c:v>
                </c:pt>
                <c:pt idx="1238">
                  <c:v>13.574351</c:v>
                </c:pt>
                <c:pt idx="1239">
                  <c:v>13.65546</c:v>
                </c:pt>
                <c:pt idx="1240">
                  <c:v>13.673345000000001</c:v>
                </c:pt>
                <c:pt idx="1241">
                  <c:v>13.640920000000001</c:v>
                </c:pt>
                <c:pt idx="1242">
                  <c:v>13.5077935</c:v>
                </c:pt>
                <c:pt idx="1243">
                  <c:v>13.546676</c:v>
                </c:pt>
                <c:pt idx="1244">
                  <c:v>14.373940000000001</c:v>
                </c:pt>
                <c:pt idx="1245">
                  <c:v>14.927954</c:v>
                </c:pt>
                <c:pt idx="1246">
                  <c:v>14.960925</c:v>
                </c:pt>
                <c:pt idx="1247">
                  <c:v>14.5644855</c:v>
                </c:pt>
                <c:pt idx="1248">
                  <c:v>15.046835999999999</c:v>
                </c:pt>
                <c:pt idx="1249">
                  <c:v>14.688145000000002</c:v>
                </c:pt>
                <c:pt idx="1250">
                  <c:v>14.683176000000001</c:v>
                </c:pt>
                <c:pt idx="1251">
                  <c:v>14.753504000000001</c:v>
                </c:pt>
                <c:pt idx="1252">
                  <c:v>14.457614</c:v>
                </c:pt>
                <c:pt idx="1253">
                  <c:v>14.790930000000001</c:v>
                </c:pt>
                <c:pt idx="1254">
                  <c:v>15.184942499999998</c:v>
                </c:pt>
                <c:pt idx="1255">
                  <c:v>15.011093499999999</c:v>
                </c:pt>
                <c:pt idx="1256">
                  <c:v>14.985245000000001</c:v>
                </c:pt>
                <c:pt idx="1257">
                  <c:v>15.270336000000002</c:v>
                </c:pt>
                <c:pt idx="1258">
                  <c:v>15.188245</c:v>
                </c:pt>
                <c:pt idx="1259">
                  <c:v>15.2492445</c:v>
                </c:pt>
                <c:pt idx="1260">
                  <c:v>14.943192000000002</c:v>
                </c:pt>
                <c:pt idx="1261">
                  <c:v>15.0579</c:v>
                </c:pt>
                <c:pt idx="1262">
                  <c:v>14.864023</c:v>
                </c:pt>
                <c:pt idx="1263">
                  <c:v>14.976150000000001</c:v>
                </c:pt>
                <c:pt idx="1264">
                  <c:v>14.809136000000002</c:v>
                </c:pt>
                <c:pt idx="1265">
                  <c:v>14.739385499999999</c:v>
                </c:pt>
                <c:pt idx="1266">
                  <c:v>14.806272000000002</c:v>
                </c:pt>
                <c:pt idx="1267">
                  <c:v>14.817174999999999</c:v>
                </c:pt>
                <c:pt idx="1268">
                  <c:v>15.130656000000002</c:v>
                </c:pt>
                <c:pt idx="1269">
                  <c:v>14.627925000000001</c:v>
                </c:pt>
                <c:pt idx="1270">
                  <c:v>14.76796</c:v>
                </c:pt>
                <c:pt idx="1271">
                  <c:v>15.056166000000001</c:v>
                </c:pt>
                <c:pt idx="1272">
                  <c:v>14.867531</c:v>
                </c:pt>
                <c:pt idx="1273">
                  <c:v>14.867531</c:v>
                </c:pt>
                <c:pt idx="1274">
                  <c:v>14.9839635</c:v>
                </c:pt>
                <c:pt idx="1275">
                  <c:v>15.157440000000001</c:v>
                </c:pt>
                <c:pt idx="1276">
                  <c:v>15.296248000000002</c:v>
                </c:pt>
                <c:pt idx="1277">
                  <c:v>15.283738000000001</c:v>
                </c:pt>
                <c:pt idx="1278">
                  <c:v>15.489864000000001</c:v>
                </c:pt>
                <c:pt idx="1279">
                  <c:v>15.42754</c:v>
                </c:pt>
                <c:pt idx="1280">
                  <c:v>15.379291</c:v>
                </c:pt>
                <c:pt idx="1281">
                  <c:v>15.250090499999999</c:v>
                </c:pt>
                <c:pt idx="1282">
                  <c:v>15.070495000000001</c:v>
                </c:pt>
                <c:pt idx="1283">
                  <c:v>14.9912125</c:v>
                </c:pt>
                <c:pt idx="1284">
                  <c:v>14.889184</c:v>
                </c:pt>
                <c:pt idx="1285">
                  <c:v>14.66343</c:v>
                </c:pt>
                <c:pt idx="1286">
                  <c:v>14.7142365</c:v>
                </c:pt>
                <c:pt idx="1287">
                  <c:v>14.679323999999999</c:v>
                </c:pt>
                <c:pt idx="1288">
                  <c:v>14.736525000000002</c:v>
                </c:pt>
                <c:pt idx="1289">
                  <c:v>14.525056000000001</c:v>
                </c:pt>
                <c:pt idx="1290">
                  <c:v>14.6099835</c:v>
                </c:pt>
                <c:pt idx="1291">
                  <c:v>14.541449999999999</c:v>
                </c:pt>
                <c:pt idx="1292">
                  <c:v>14.3748495</c:v>
                </c:pt>
                <c:pt idx="1293">
                  <c:v>14.046462499999999</c:v>
                </c:pt>
                <c:pt idx="1294">
                  <c:v>14.279826</c:v>
                </c:pt>
                <c:pt idx="1295">
                  <c:v>14.204735999999999</c:v>
                </c:pt>
                <c:pt idx="1296">
                  <c:v>14.199975000000002</c:v>
                </c:pt>
                <c:pt idx="1297">
                  <c:v>14.641096500000002</c:v>
                </c:pt>
                <c:pt idx="1298">
                  <c:v>14.645319000000001</c:v>
                </c:pt>
                <c:pt idx="1299">
                  <c:v>14.816129499999999</c:v>
                </c:pt>
                <c:pt idx="1300">
                  <c:v>14.734440000000001</c:v>
                </c:pt>
                <c:pt idx="1301">
                  <c:v>14.789412500000001</c:v>
                </c:pt>
                <c:pt idx="1302">
                  <c:v>14.936624999999998</c:v>
                </c:pt>
                <c:pt idx="1303">
                  <c:v>14.859107000000002</c:v>
                </c:pt>
                <c:pt idx="1304">
                  <c:v>14.859292499999999</c:v>
                </c:pt>
                <c:pt idx="1305">
                  <c:v>14.741779000000001</c:v>
                </c:pt>
                <c:pt idx="1306">
                  <c:v>14.826298000000001</c:v>
                </c:pt>
                <c:pt idx="1307">
                  <c:v>14.791859999999998</c:v>
                </c:pt>
                <c:pt idx="1308">
                  <c:v>14.697214000000002</c:v>
                </c:pt>
                <c:pt idx="1309">
                  <c:v>14.5365</c:v>
                </c:pt>
                <c:pt idx="1310">
                  <c:v>14.295125000000001</c:v>
                </c:pt>
                <c:pt idx="1311">
                  <c:v>14.09233</c:v>
                </c:pt>
                <c:pt idx="1312">
                  <c:v>13.812690000000002</c:v>
                </c:pt>
                <c:pt idx="1313">
                  <c:v>13.429964999999999</c:v>
                </c:pt>
                <c:pt idx="1314">
                  <c:v>13.123160000000002</c:v>
                </c:pt>
                <c:pt idx="1315">
                  <c:v>13.200018</c:v>
                </c:pt>
                <c:pt idx="1316">
                  <c:v>11.893951999999999</c:v>
                </c:pt>
                <c:pt idx="1317">
                  <c:v>10.893623</c:v>
                </c:pt>
                <c:pt idx="1318">
                  <c:v>11.539409000000001</c:v>
                </c:pt>
                <c:pt idx="1319">
                  <c:v>12.062758000000001</c:v>
                </c:pt>
                <c:pt idx="1320">
                  <c:v>11.706398</c:v>
                </c:pt>
                <c:pt idx="1321">
                  <c:v>12.211501499999999</c:v>
                </c:pt>
                <c:pt idx="1322">
                  <c:v>12.0184</c:v>
                </c:pt>
                <c:pt idx="1323">
                  <c:v>12.089115</c:v>
                </c:pt>
                <c:pt idx="1324">
                  <c:v>12.17332</c:v>
                </c:pt>
                <c:pt idx="1325">
                  <c:v>11.794123000000001</c:v>
                </c:pt>
                <c:pt idx="1326">
                  <c:v>11.597300000000001</c:v>
                </c:pt>
                <c:pt idx="1327">
                  <c:v>11.325775999999999</c:v>
                </c:pt>
                <c:pt idx="1328">
                  <c:v>10.647663</c:v>
                </c:pt>
                <c:pt idx="1329">
                  <c:v>10.94486</c:v>
                </c:pt>
                <c:pt idx="1330">
                  <c:v>10.578777000000001</c:v>
                </c:pt>
                <c:pt idx="1331">
                  <c:v>10.8444945</c:v>
                </c:pt>
                <c:pt idx="1332">
                  <c:v>10.907324999999998</c:v>
                </c:pt>
                <c:pt idx="1333">
                  <c:v>10.669893</c:v>
                </c:pt>
                <c:pt idx="1334">
                  <c:v>10.89836</c:v>
                </c:pt>
                <c:pt idx="1335">
                  <c:v>11.272320000000001</c:v>
                </c:pt>
                <c:pt idx="1336">
                  <c:v>11.519757</c:v>
                </c:pt>
                <c:pt idx="1337">
                  <c:v>11.466273000000001</c:v>
                </c:pt>
                <c:pt idx="1338">
                  <c:v>11.410724999999999</c:v>
                </c:pt>
                <c:pt idx="1339">
                  <c:v>11.347021</c:v>
                </c:pt>
                <c:pt idx="1340">
                  <c:v>10.959270999999999</c:v>
                </c:pt>
                <c:pt idx="1341">
                  <c:v>10.941228000000001</c:v>
                </c:pt>
                <c:pt idx="1342">
                  <c:v>10.699415500000001</c:v>
                </c:pt>
                <c:pt idx="1343">
                  <c:v>10.554600000000001</c:v>
                </c:pt>
                <c:pt idx="1344">
                  <c:v>10.234932000000001</c:v>
                </c:pt>
                <c:pt idx="1345">
                  <c:v>9.9732465000000001</c:v>
                </c:pt>
                <c:pt idx="1346">
                  <c:v>9.8386704999999992</c:v>
                </c:pt>
                <c:pt idx="1347">
                  <c:v>9.3075255000000006</c:v>
                </c:pt>
                <c:pt idx="1348">
                  <c:v>9.3341340000000006</c:v>
                </c:pt>
                <c:pt idx="1349">
                  <c:v>9.9708019999999991</c:v>
                </c:pt>
                <c:pt idx="1350">
                  <c:v>10.25788</c:v>
                </c:pt>
                <c:pt idx="1351">
                  <c:v>10.736082</c:v>
                </c:pt>
                <c:pt idx="1352">
                  <c:v>10.919321</c:v>
                </c:pt>
                <c:pt idx="1353">
                  <c:v>10.93619</c:v>
                </c:pt>
                <c:pt idx="1354">
                  <c:v>10.884615</c:v>
                </c:pt>
                <c:pt idx="1355">
                  <c:v>11.242056000000002</c:v>
                </c:pt>
                <c:pt idx="1356">
                  <c:v>10.751910000000001</c:v>
                </c:pt>
                <c:pt idx="1357">
                  <c:v>10.870625</c:v>
                </c:pt>
                <c:pt idx="1358">
                  <c:v>10.981780500000001</c:v>
                </c:pt>
                <c:pt idx="1359">
                  <c:v>11.317919999999999</c:v>
                </c:pt>
                <c:pt idx="1360">
                  <c:v>11.560178000000001</c:v>
                </c:pt>
                <c:pt idx="1361">
                  <c:v>11.473224</c:v>
                </c:pt>
                <c:pt idx="1362">
                  <c:v>11.6817235</c:v>
                </c:pt>
                <c:pt idx="1363">
                  <c:v>11.782872000000001</c:v>
                </c:pt>
                <c:pt idx="1364">
                  <c:v>11.929275000000001</c:v>
                </c:pt>
                <c:pt idx="1365">
                  <c:v>11.46852</c:v>
                </c:pt>
                <c:pt idx="1366">
                  <c:v>11.36748</c:v>
                </c:pt>
                <c:pt idx="1367">
                  <c:v>11.082929</c:v>
                </c:pt>
                <c:pt idx="1368">
                  <c:v>10.851240000000001</c:v>
                </c:pt>
                <c:pt idx="1369">
                  <c:v>10.700619999999999</c:v>
                </c:pt>
                <c:pt idx="1370">
                  <c:v>10.931099999999999</c:v>
                </c:pt>
                <c:pt idx="1371">
                  <c:v>10.748342000000001</c:v>
                </c:pt>
                <c:pt idx="1372">
                  <c:v>10.304210000000001</c:v>
                </c:pt>
                <c:pt idx="1373">
                  <c:v>10.244386499999999</c:v>
                </c:pt>
                <c:pt idx="1374">
                  <c:v>10.392325999999999</c:v>
                </c:pt>
                <c:pt idx="1375">
                  <c:v>10.64268</c:v>
                </c:pt>
                <c:pt idx="1376">
                  <c:v>10.8158505</c:v>
                </c:pt>
                <c:pt idx="1377">
                  <c:v>10.599872000000001</c:v>
                </c:pt>
                <c:pt idx="1378">
                  <c:v>10.269622999999999</c:v>
                </c:pt>
                <c:pt idx="1379">
                  <c:v>10.397815999999999</c:v>
                </c:pt>
                <c:pt idx="1380">
                  <c:v>10.320042000000001</c:v>
                </c:pt>
                <c:pt idx="1381">
                  <c:v>9.9113875</c:v>
                </c:pt>
                <c:pt idx="1382">
                  <c:v>9.9186194999999984</c:v>
                </c:pt>
                <c:pt idx="1383">
                  <c:v>9.4786400000000004</c:v>
                </c:pt>
                <c:pt idx="1384">
                  <c:v>9.4112360000000006</c:v>
                </c:pt>
                <c:pt idx="1385">
                  <c:v>9.1533750000000005</c:v>
                </c:pt>
                <c:pt idx="1386">
                  <c:v>9.5162045000000006</c:v>
                </c:pt>
                <c:pt idx="1387">
                  <c:v>9.3078210000000006</c:v>
                </c:pt>
                <c:pt idx="1388">
                  <c:v>8.7421319999999998</c:v>
                </c:pt>
                <c:pt idx="1389">
                  <c:v>8.6506500000000006</c:v>
                </c:pt>
                <c:pt idx="1390">
                  <c:v>8.8284900000000004</c:v>
                </c:pt>
                <c:pt idx="1391">
                  <c:v>9.0753960000000014</c:v>
                </c:pt>
                <c:pt idx="1392">
                  <c:v>9.045808000000001</c:v>
                </c:pt>
                <c:pt idx="1393">
                  <c:v>9.3146079999999998</c:v>
                </c:pt>
                <c:pt idx="1394">
                  <c:v>9.2850339999999996</c:v>
                </c:pt>
                <c:pt idx="1395">
                  <c:v>9.3662449999999993</c:v>
                </c:pt>
                <c:pt idx="1396">
                  <c:v>9.021255</c:v>
                </c:pt>
                <c:pt idx="1397">
                  <c:v>9.1066680000000009</c:v>
                </c:pt>
                <c:pt idx="1398">
                  <c:v>9.0371600000000001</c:v>
                </c:pt>
                <c:pt idx="1399">
                  <c:v>8.9630600000000005</c:v>
                </c:pt>
                <c:pt idx="1400">
                  <c:v>8.7669990000000002</c:v>
                </c:pt>
                <c:pt idx="1401">
                  <c:v>8.9162499999999998</c:v>
                </c:pt>
                <c:pt idx="1402">
                  <c:v>8.989889999999999</c:v>
                </c:pt>
                <c:pt idx="1403">
                  <c:v>9.1603139999999996</c:v>
                </c:pt>
                <c:pt idx="1404">
                  <c:v>9.057741</c:v>
                </c:pt>
                <c:pt idx="1405">
                  <c:v>8.8236279999999994</c:v>
                </c:pt>
                <c:pt idx="1406">
                  <c:v>9.1398089999999996</c:v>
                </c:pt>
                <c:pt idx="1407">
                  <c:v>9.1628270000000001</c:v>
                </c:pt>
                <c:pt idx="1408">
                  <c:v>8.8794269999999997</c:v>
                </c:pt>
                <c:pt idx="1409">
                  <c:v>8.4403304999999982</c:v>
                </c:pt>
                <c:pt idx="1410">
                  <c:v>8.179431000000001</c:v>
                </c:pt>
                <c:pt idx="1411">
                  <c:v>8.3266169999999988</c:v>
                </c:pt>
                <c:pt idx="1412">
                  <c:v>8.1129749999999987</c:v>
                </c:pt>
                <c:pt idx="1413">
                  <c:v>8.5226725000000005</c:v>
                </c:pt>
                <c:pt idx="1414">
                  <c:v>8.6663049999999995</c:v>
                </c:pt>
                <c:pt idx="1415">
                  <c:v>8.4445765000000002</c:v>
                </c:pt>
                <c:pt idx="1416">
                  <c:v>8.3798970000000015</c:v>
                </c:pt>
                <c:pt idx="1417">
                  <c:v>8.6708159999999985</c:v>
                </c:pt>
                <c:pt idx="1418">
                  <c:v>8.6173960000000012</c:v>
                </c:pt>
                <c:pt idx="1419">
                  <c:v>8.5601035000000003</c:v>
                </c:pt>
                <c:pt idx="1420">
                  <c:v>8.4319409999999984</c:v>
                </c:pt>
                <c:pt idx="1421">
                  <c:v>8.2410999999999994</c:v>
                </c:pt>
                <c:pt idx="1422">
                  <c:v>8.0227674999999987</c:v>
                </c:pt>
                <c:pt idx="1423">
                  <c:v>7.6539999999999999</c:v>
                </c:pt>
                <c:pt idx="1424">
                  <c:v>7.8778699999999997</c:v>
                </c:pt>
                <c:pt idx="1425">
                  <c:v>7.2609319999999995</c:v>
                </c:pt>
                <c:pt idx="1426">
                  <c:v>6.7901340000000001</c:v>
                </c:pt>
                <c:pt idx="1427">
                  <c:v>6.5986035000000003</c:v>
                </c:pt>
                <c:pt idx="1428">
                  <c:v>6.8570180000000001</c:v>
                </c:pt>
                <c:pt idx="1429">
                  <c:v>6.8121270000000003</c:v>
                </c:pt>
                <c:pt idx="1430">
                  <c:v>7.1459299999999999</c:v>
                </c:pt>
                <c:pt idx="1431">
                  <c:v>6.8126629999999997</c:v>
                </c:pt>
                <c:pt idx="1432">
                  <c:v>6.7267640000000002</c:v>
                </c:pt>
                <c:pt idx="1433">
                  <c:v>6.2811174999999997</c:v>
                </c:pt>
                <c:pt idx="1434">
                  <c:v>6.2699460000000009</c:v>
                </c:pt>
                <c:pt idx="1435">
                  <c:v>6.1822145000000006</c:v>
                </c:pt>
                <c:pt idx="1436">
                  <c:v>6.5153919999999994</c:v>
                </c:pt>
                <c:pt idx="1437">
                  <c:v>6.6886959999999993</c:v>
                </c:pt>
                <c:pt idx="1438">
                  <c:v>6.3939199999999996</c:v>
                </c:pt>
                <c:pt idx="1439">
                  <c:v>5.9491375</c:v>
                </c:pt>
                <c:pt idx="1440">
                  <c:v>5.4115500000000001</c:v>
                </c:pt>
                <c:pt idx="1441">
                  <c:v>5.6823994999999998</c:v>
                </c:pt>
                <c:pt idx="1442">
                  <c:v>5.6737124999999997</c:v>
                </c:pt>
                <c:pt idx="1443">
                  <c:v>5.8618040000000002</c:v>
                </c:pt>
                <c:pt idx="1444">
                  <c:v>7.4642559999999998</c:v>
                </c:pt>
                <c:pt idx="1445">
                  <c:v>6.9580279999999997</c:v>
                </c:pt>
                <c:pt idx="1446">
                  <c:v>6.7266000000000004</c:v>
                </c:pt>
                <c:pt idx="1447">
                  <c:v>6.8480819999999998</c:v>
                </c:pt>
                <c:pt idx="1448">
                  <c:v>6.8513700000000011</c:v>
                </c:pt>
                <c:pt idx="1449">
                  <c:v>6.4817340000000003</c:v>
                </c:pt>
                <c:pt idx="1450">
                  <c:v>6.0693599999999996</c:v>
                </c:pt>
                <c:pt idx="1451">
                  <c:v>6.1143960000000002</c:v>
                </c:pt>
                <c:pt idx="1452">
                  <c:v>5.5116599999999991</c:v>
                </c:pt>
                <c:pt idx="1453">
                  <c:v>5.4603269999999995</c:v>
                </c:pt>
                <c:pt idx="1454">
                  <c:v>5.5557599999999994</c:v>
                </c:pt>
                <c:pt idx="1455">
                  <c:v>5.4542399999999995</c:v>
                </c:pt>
                <c:pt idx="1456">
                  <c:v>5.6031999999999993</c:v>
                </c:pt>
                <c:pt idx="1457">
                  <c:v>5.9050660000000006</c:v>
                </c:pt>
                <c:pt idx="1458">
                  <c:v>5.8143359999999999</c:v>
                </c:pt>
                <c:pt idx="1459">
                  <c:v>5.9716545000000005</c:v>
                </c:pt>
                <c:pt idx="1460">
                  <c:v>5.8240680000000005</c:v>
                </c:pt>
                <c:pt idx="1461">
                  <c:v>5.5687385000000003</c:v>
                </c:pt>
                <c:pt idx="1462">
                  <c:v>5.5889285000000006</c:v>
                </c:pt>
                <c:pt idx="1463">
                  <c:v>5.7118724999999992</c:v>
                </c:pt>
                <c:pt idx="1464">
                  <c:v>6.1165920000000007</c:v>
                </c:pt>
                <c:pt idx="1465">
                  <c:v>6.0624529999999996</c:v>
                </c:pt>
                <c:pt idx="1466">
                  <c:v>5.9457375000000008</c:v>
                </c:pt>
                <c:pt idx="1467">
                  <c:v>6.2678459999999996</c:v>
                </c:pt>
                <c:pt idx="1468">
                  <c:v>6.3152594999999998</c:v>
                </c:pt>
                <c:pt idx="1469">
                  <c:v>6.4861199999999997</c:v>
                </c:pt>
                <c:pt idx="1470">
                  <c:v>6.8538014999999994</c:v>
                </c:pt>
                <c:pt idx="1471">
                  <c:v>6.4941659999999999</c:v>
                </c:pt>
                <c:pt idx="1472">
                  <c:v>6.7142039999999987</c:v>
                </c:pt>
                <c:pt idx="1473">
                  <c:v>7.0319520000000013</c:v>
                </c:pt>
                <c:pt idx="1474">
                  <c:v>7.2336610000000006</c:v>
                </c:pt>
                <c:pt idx="1475">
                  <c:v>7.0737000000000005</c:v>
                </c:pt>
                <c:pt idx="1476">
                  <c:v>7.2044699999999988</c:v>
                </c:pt>
                <c:pt idx="1477">
                  <c:v>7.255948000000001</c:v>
                </c:pt>
                <c:pt idx="1478">
                  <c:v>6.9634829999999992</c:v>
                </c:pt>
                <c:pt idx="1479">
                  <c:v>6.6932</c:v>
                </c:pt>
                <c:pt idx="1480">
                  <c:v>6.6234960000000003</c:v>
                </c:pt>
                <c:pt idx="1481">
                  <c:v>6.4255909999999998</c:v>
                </c:pt>
                <c:pt idx="1482">
                  <c:v>6.7933414999999995</c:v>
                </c:pt>
                <c:pt idx="1483">
                  <c:v>6.9789279999999998</c:v>
                </c:pt>
                <c:pt idx="1484">
                  <c:v>7.4560500000000003</c:v>
                </c:pt>
                <c:pt idx="1485">
                  <c:v>7.7042969999999995</c:v>
                </c:pt>
                <c:pt idx="1486">
                  <c:v>7.3352279999999999</c:v>
                </c:pt>
                <c:pt idx="1487">
                  <c:v>7.6948799999999995</c:v>
                </c:pt>
                <c:pt idx="1488">
                  <c:v>7.7413139999999991</c:v>
                </c:pt>
                <c:pt idx="1489">
                  <c:v>7.4964459999999988</c:v>
                </c:pt>
                <c:pt idx="1490">
                  <c:v>7.9980544999999994</c:v>
                </c:pt>
                <c:pt idx="1491">
                  <c:v>8.0359499999999997</c:v>
                </c:pt>
                <c:pt idx="1492">
                  <c:v>7.6480579999999998</c:v>
                </c:pt>
                <c:pt idx="1493">
                  <c:v>7.2237840000000002</c:v>
                </c:pt>
                <c:pt idx="1494">
                  <c:v>7.405562999999999</c:v>
                </c:pt>
                <c:pt idx="1495">
                  <c:v>7.5359350000000003</c:v>
                </c:pt>
                <c:pt idx="1496">
                  <c:v>7.3783060000000003</c:v>
                </c:pt>
                <c:pt idx="1497">
                  <c:v>7.1099769999999998</c:v>
                </c:pt>
                <c:pt idx="1498">
                  <c:v>7.1801399999999997</c:v>
                </c:pt>
                <c:pt idx="1499">
                  <c:v>7.0782059999999998</c:v>
                </c:pt>
                <c:pt idx="1500">
                  <c:v>6.7628354999999996</c:v>
                </c:pt>
                <c:pt idx="1501">
                  <c:v>6.5877199999999991</c:v>
                </c:pt>
                <c:pt idx="1502">
                  <c:v>6.5188499999999996</c:v>
                </c:pt>
                <c:pt idx="1503">
                  <c:v>6.7592820000000007</c:v>
                </c:pt>
                <c:pt idx="1504">
                  <c:v>6.6759345000000003</c:v>
                </c:pt>
                <c:pt idx="1505">
                  <c:v>6.4452150000000001</c:v>
                </c:pt>
                <c:pt idx="1506">
                  <c:v>6.4536255000000002</c:v>
                </c:pt>
                <c:pt idx="1507">
                  <c:v>5.9751960000000004</c:v>
                </c:pt>
                <c:pt idx="1508">
                  <c:v>6.2036784999999997</c:v>
                </c:pt>
                <c:pt idx="1509">
                  <c:v>5.7247710000000005</c:v>
                </c:pt>
                <c:pt idx="1510">
                  <c:v>5.8708260000000001</c:v>
                </c:pt>
                <c:pt idx="1511">
                  <c:v>5.8380480000000006</c:v>
                </c:pt>
                <c:pt idx="1512">
                  <c:v>6.0686339999999994</c:v>
                </c:pt>
                <c:pt idx="1513">
                  <c:v>6.0240199999999993</c:v>
                </c:pt>
                <c:pt idx="1514">
                  <c:v>5.7252299999999998</c:v>
                </c:pt>
                <c:pt idx="1515">
                  <c:v>5.9373680000000002</c:v>
                </c:pt>
                <c:pt idx="1516">
                  <c:v>5.2688569999999997</c:v>
                </c:pt>
                <c:pt idx="1517">
                  <c:v>5.4032495000000003</c:v>
                </c:pt>
                <c:pt idx="1518">
                  <c:v>5.1449850000000001</c:v>
                </c:pt>
                <c:pt idx="1519">
                  <c:v>5.6128020000000003</c:v>
                </c:pt>
                <c:pt idx="1520">
                  <c:v>5.6128020000000003</c:v>
                </c:pt>
                <c:pt idx="1521">
                  <c:v>5.7138789999999995</c:v>
                </c:pt>
                <c:pt idx="1522">
                  <c:v>5.8146879999999994</c:v>
                </c:pt>
                <c:pt idx="1523">
                  <c:v>5.9213459999999998</c:v>
                </c:pt>
                <c:pt idx="1524">
                  <c:v>5.9798</c:v>
                </c:pt>
                <c:pt idx="1525">
                  <c:v>5.684857</c:v>
                </c:pt>
                <c:pt idx="1526">
                  <c:v>5.903778</c:v>
                </c:pt>
                <c:pt idx="1527">
                  <c:v>5.9961780000000005</c:v>
                </c:pt>
                <c:pt idx="1528">
                  <c:v>6.0873950000000008</c:v>
                </c:pt>
                <c:pt idx="1529">
                  <c:v>6.0914999999999999</c:v>
                </c:pt>
                <c:pt idx="1530">
                  <c:v>5.8631880000000001</c:v>
                </c:pt>
                <c:pt idx="1531">
                  <c:v>5.8627260000000003</c:v>
                </c:pt>
                <c:pt idx="1532">
                  <c:v>5.8587100000000003</c:v>
                </c:pt>
                <c:pt idx="1533">
                  <c:v>5.9923760000000001</c:v>
                </c:pt>
                <c:pt idx="1534">
                  <c:v>6.0006080000000006</c:v>
                </c:pt>
                <c:pt idx="1535">
                  <c:v>6.1784199999999991</c:v>
                </c:pt>
                <c:pt idx="1536">
                  <c:v>6.1540314999999994</c:v>
                </c:pt>
                <c:pt idx="1537">
                  <c:v>5.8630010000000006</c:v>
                </c:pt>
                <c:pt idx="1538">
                  <c:v>5.8085500000000003</c:v>
                </c:pt>
                <c:pt idx="1539">
                  <c:v>5.4400649999999997</c:v>
                </c:pt>
                <c:pt idx="1540">
                  <c:v>5.4194784</c:v>
                </c:pt>
                <c:pt idx="1541">
                  <c:v>5.5241824999999993</c:v>
                </c:pt>
                <c:pt idx="1542">
                  <c:v>5.4656105000000004</c:v>
                </c:pt>
                <c:pt idx="1543">
                  <c:v>5.4201679999999994</c:v>
                </c:pt>
                <c:pt idx="1544">
                  <c:v>5.4945719999999998</c:v>
                </c:pt>
                <c:pt idx="1545">
                  <c:v>5.3440000000000003</c:v>
                </c:pt>
                <c:pt idx="1546">
                  <c:v>5.2566570000000006</c:v>
                </c:pt>
                <c:pt idx="1547">
                  <c:v>5.2910349999999999</c:v>
                </c:pt>
                <c:pt idx="1548">
                  <c:v>5.2612560000000004</c:v>
                </c:pt>
                <c:pt idx="1549">
                  <c:v>5.1870900000000004</c:v>
                </c:pt>
                <c:pt idx="1550">
                  <c:v>5.4264000000000001</c:v>
                </c:pt>
                <c:pt idx="1551">
                  <c:v>5.6608999999999998</c:v>
                </c:pt>
                <c:pt idx="1552">
                  <c:v>5.4699200000000001</c:v>
                </c:pt>
                <c:pt idx="1553">
                  <c:v>5.526555000000001</c:v>
                </c:pt>
                <c:pt idx="1554">
                  <c:v>5.5300729999999998</c:v>
                </c:pt>
                <c:pt idx="1555">
                  <c:v>5.4406800000000004</c:v>
                </c:pt>
                <c:pt idx="1556">
                  <c:v>5.3080159999999994</c:v>
                </c:pt>
                <c:pt idx="1557">
                  <c:v>5.1853749999999996</c:v>
                </c:pt>
                <c:pt idx="1558">
                  <c:v>5.0873640000000009</c:v>
                </c:pt>
                <c:pt idx="1559">
                  <c:v>5.2083500000000003</c:v>
                </c:pt>
                <c:pt idx="1560">
                  <c:v>5.2306714999999997</c:v>
                </c:pt>
                <c:pt idx="1561">
                  <c:v>5.2410234999999998</c:v>
                </c:pt>
                <c:pt idx="1562">
                  <c:v>5.2006350000000001</c:v>
                </c:pt>
                <c:pt idx="1563">
                  <c:v>5.2882439999999997</c:v>
                </c:pt>
                <c:pt idx="1564">
                  <c:v>5.4051855</c:v>
                </c:pt>
                <c:pt idx="1565">
                  <c:v>5.4115900000000003</c:v>
                </c:pt>
                <c:pt idx="1566">
                  <c:v>5.4099104999999996</c:v>
                </c:pt>
                <c:pt idx="1567">
                  <c:v>5.4828400000000004</c:v>
                </c:pt>
                <c:pt idx="1568">
                  <c:v>5.6077560000000002</c:v>
                </c:pt>
                <c:pt idx="1569">
                  <c:v>5.9431079999999996</c:v>
                </c:pt>
                <c:pt idx="1570">
                  <c:v>5.9805200000000003</c:v>
                </c:pt>
                <c:pt idx="1571">
                  <c:v>6.1195199999999996</c:v>
                </c:pt>
                <c:pt idx="1572">
                  <c:v>6.0530600000000003</c:v>
                </c:pt>
                <c:pt idx="1573">
                  <c:v>6.1086114999999994</c:v>
                </c:pt>
                <c:pt idx="1574">
                  <c:v>6.5703139999999998</c:v>
                </c:pt>
                <c:pt idx="1575">
                  <c:v>6.4709709999999996</c:v>
                </c:pt>
                <c:pt idx="1576">
                  <c:v>6.4447760000000001</c:v>
                </c:pt>
                <c:pt idx="1577">
                  <c:v>6.375203</c:v>
                </c:pt>
                <c:pt idx="1578">
                  <c:v>6.3828114999999999</c:v>
                </c:pt>
                <c:pt idx="1579">
                  <c:v>6.6803039999999996</c:v>
                </c:pt>
                <c:pt idx="1580">
                  <c:v>6.5534150000000002</c:v>
                </c:pt>
                <c:pt idx="1581">
                  <c:v>6.6949349999999992</c:v>
                </c:pt>
                <c:pt idx="1582">
                  <c:v>6.6665600000000005</c:v>
                </c:pt>
                <c:pt idx="1583">
                  <c:v>6.6746239999999997</c:v>
                </c:pt>
                <c:pt idx="1584">
                  <c:v>6.4277550000000003</c:v>
                </c:pt>
                <c:pt idx="1585">
                  <c:v>6.3567359999999997</c:v>
                </c:pt>
                <c:pt idx="1586">
                  <c:v>6.2971950000000003</c:v>
                </c:pt>
                <c:pt idx="1587">
                  <c:v>6.2263850000000005</c:v>
                </c:pt>
                <c:pt idx="1588">
                  <c:v>6.0406759999999995</c:v>
                </c:pt>
                <c:pt idx="1589">
                  <c:v>6.024375</c:v>
                </c:pt>
                <c:pt idx="1590">
                  <c:v>5.9379080000000002</c:v>
                </c:pt>
                <c:pt idx="1591">
                  <c:v>6.0376320000000003</c:v>
                </c:pt>
                <c:pt idx="1592">
                  <c:v>5.6056000000000008</c:v>
                </c:pt>
                <c:pt idx="1593">
                  <c:v>5.3870399999999998</c:v>
                </c:pt>
                <c:pt idx="1594">
                  <c:v>5.5574189999999994</c:v>
                </c:pt>
                <c:pt idx="1595">
                  <c:v>5.5599740000000004</c:v>
                </c:pt>
                <c:pt idx="1596">
                  <c:v>5.6052</c:v>
                </c:pt>
                <c:pt idx="1597">
                  <c:v>5.3727520000000002</c:v>
                </c:pt>
                <c:pt idx="1598">
                  <c:v>5.4639440000000006</c:v>
                </c:pt>
                <c:pt idx="1599">
                  <c:v>5.4180140000000003</c:v>
                </c:pt>
                <c:pt idx="1600">
                  <c:v>5.1392115</c:v>
                </c:pt>
                <c:pt idx="1601">
                  <c:v>5.4327734999999997</c:v>
                </c:pt>
                <c:pt idx="1602">
                  <c:v>5.4888749999999993</c:v>
                </c:pt>
                <c:pt idx="1603">
                  <c:v>5.5960320000000001</c:v>
                </c:pt>
                <c:pt idx="1604">
                  <c:v>5.5987695000000004</c:v>
                </c:pt>
                <c:pt idx="1605">
                  <c:v>5.7240000000000002</c:v>
                </c:pt>
                <c:pt idx="1606">
                  <c:v>5.8076879999999997</c:v>
                </c:pt>
                <c:pt idx="1607">
                  <c:v>5.7109119999999995</c:v>
                </c:pt>
                <c:pt idx="1608">
                  <c:v>5.6277650000000001</c:v>
                </c:pt>
                <c:pt idx="1609">
                  <c:v>5.6677809999999997</c:v>
                </c:pt>
                <c:pt idx="1610">
                  <c:v>5.8961250000000005</c:v>
                </c:pt>
                <c:pt idx="1611">
                  <c:v>6.0207600000000001</c:v>
                </c:pt>
                <c:pt idx="1612">
                  <c:v>5.8616739999999998</c:v>
                </c:pt>
                <c:pt idx="1613">
                  <c:v>6.0288345000000003</c:v>
                </c:pt>
                <c:pt idx="1614">
                  <c:v>6.0535065000000001</c:v>
                </c:pt>
                <c:pt idx="1615">
                  <c:v>5.9933925000000006</c:v>
                </c:pt>
                <c:pt idx="1616">
                  <c:v>6.2437319999999996</c:v>
                </c:pt>
                <c:pt idx="1617">
                  <c:v>6.3264354999999997</c:v>
                </c:pt>
                <c:pt idx="1618">
                  <c:v>6.4553760000000002</c:v>
                </c:pt>
                <c:pt idx="1619">
                  <c:v>6.4510319999999997</c:v>
                </c:pt>
                <c:pt idx="1620">
                  <c:v>6.4663104000000002</c:v>
                </c:pt>
                <c:pt idx="1621">
                  <c:v>6.3417060000000003</c:v>
                </c:pt>
                <c:pt idx="1622">
                  <c:v>6.1126959999999997</c:v>
                </c:pt>
                <c:pt idx="1623">
                  <c:v>6.0835590000000002</c:v>
                </c:pt>
                <c:pt idx="1624">
                  <c:v>6.4256200000000003</c:v>
                </c:pt>
                <c:pt idx="1625">
                  <c:v>6.5353120000000002</c:v>
                </c:pt>
                <c:pt idx="1626">
                  <c:v>6.5031410000000012</c:v>
                </c:pt>
                <c:pt idx="1627">
                  <c:v>6.5203875</c:v>
                </c:pt>
                <c:pt idx="1628">
                  <c:v>6.5551359999999992</c:v>
                </c:pt>
                <c:pt idx="1629">
                  <c:v>6.6763460000000006</c:v>
                </c:pt>
                <c:pt idx="1630">
                  <c:v>6.2696479999999992</c:v>
                </c:pt>
                <c:pt idx="1631">
                  <c:v>6.1829499999999999</c:v>
                </c:pt>
                <c:pt idx="1632">
                  <c:v>6.3735150000000003</c:v>
                </c:pt>
                <c:pt idx="1633">
                  <c:v>6.2593245</c:v>
                </c:pt>
                <c:pt idx="1634">
                  <c:v>6.0155025000000002</c:v>
                </c:pt>
                <c:pt idx="1635">
                  <c:v>5.9714299999999998</c:v>
                </c:pt>
                <c:pt idx="1636">
                  <c:v>5.99411</c:v>
                </c:pt>
                <c:pt idx="1637">
                  <c:v>6.0684119999999995</c:v>
                </c:pt>
                <c:pt idx="1638">
                  <c:v>6.1453056000000004</c:v>
                </c:pt>
                <c:pt idx="1639">
                  <c:v>5.9583019999999998</c:v>
                </c:pt>
                <c:pt idx="1640">
                  <c:v>5.7927359999999997</c:v>
                </c:pt>
                <c:pt idx="1641">
                  <c:v>5.9578199999999999</c:v>
                </c:pt>
                <c:pt idx="1642">
                  <c:v>6.0650870000000001</c:v>
                </c:pt>
                <c:pt idx="1643">
                  <c:v>6.2400540000000007</c:v>
                </c:pt>
                <c:pt idx="1644">
                  <c:v>6.3524780000000005</c:v>
                </c:pt>
                <c:pt idx="1645">
                  <c:v>6.3464850000000004</c:v>
                </c:pt>
                <c:pt idx="1646">
                  <c:v>6.3007219999999995</c:v>
                </c:pt>
                <c:pt idx="1647">
                  <c:v>6.0784514999999999</c:v>
                </c:pt>
                <c:pt idx="1648">
                  <c:v>6.1421780000000004</c:v>
                </c:pt>
                <c:pt idx="1649">
                  <c:v>6.2733824999999994</c:v>
                </c:pt>
                <c:pt idx="1650">
                  <c:v>6.4025280000000002</c:v>
                </c:pt>
                <c:pt idx="1651">
                  <c:v>6.3743309999999997</c:v>
                </c:pt>
                <c:pt idx="1652">
                  <c:v>6.2142140000000001</c:v>
                </c:pt>
                <c:pt idx="1653">
                  <c:v>6.2890024999999996</c:v>
                </c:pt>
                <c:pt idx="1654">
                  <c:v>6.3148949999999999</c:v>
                </c:pt>
                <c:pt idx="1655">
                  <c:v>6.2092905000000007</c:v>
                </c:pt>
                <c:pt idx="1656">
                  <c:v>6.4775999999999998</c:v>
                </c:pt>
                <c:pt idx="1657">
                  <c:v>6.7192199999999991</c:v>
                </c:pt>
                <c:pt idx="1658">
                  <c:v>6.5601519999999995</c:v>
                </c:pt>
                <c:pt idx="1659">
                  <c:v>6.4776174999999991</c:v>
                </c:pt>
                <c:pt idx="1660">
                  <c:v>6.4426950000000005</c:v>
                </c:pt>
                <c:pt idx="1661">
                  <c:v>6.411562</c:v>
                </c:pt>
                <c:pt idx="1662">
                  <c:v>6.1996609999999999</c:v>
                </c:pt>
                <c:pt idx="1663">
                  <c:v>6.1896810000000002</c:v>
                </c:pt>
                <c:pt idx="1664">
                  <c:v>6.3214680000000003</c:v>
                </c:pt>
                <c:pt idx="1665">
                  <c:v>6.5007640000000002</c:v>
                </c:pt>
                <c:pt idx="1666">
                  <c:v>6.5705300000000006</c:v>
                </c:pt>
                <c:pt idx="1667">
                  <c:v>6.6451479999999998</c:v>
                </c:pt>
                <c:pt idx="1668">
                  <c:v>6.4653575000000005</c:v>
                </c:pt>
                <c:pt idx="1669">
                  <c:v>6.5009759999999996</c:v>
                </c:pt>
                <c:pt idx="1670">
                  <c:v>6.6071740000000005</c:v>
                </c:pt>
                <c:pt idx="1671">
                  <c:v>6.6879325000000005</c:v>
                </c:pt>
                <c:pt idx="1672">
                  <c:v>6.5708320000000002</c:v>
                </c:pt>
                <c:pt idx="1673">
                  <c:v>6.5954339999999991</c:v>
                </c:pt>
                <c:pt idx="1674">
                  <c:v>6.6410925000000001</c:v>
                </c:pt>
                <c:pt idx="1675">
                  <c:v>7.2821600000000002</c:v>
                </c:pt>
                <c:pt idx="1676">
                  <c:v>6.7250565</c:v>
                </c:pt>
                <c:pt idx="1677">
                  <c:v>6.356592</c:v>
                </c:pt>
                <c:pt idx="1678">
                  <c:v>5.7428584999999996</c:v>
                </c:pt>
                <c:pt idx="1679">
                  <c:v>5.536905</c:v>
                </c:pt>
                <c:pt idx="1680">
                  <c:v>5.3894720000000005</c:v>
                </c:pt>
                <c:pt idx="1681">
                  <c:v>5.4233409999999997</c:v>
                </c:pt>
                <c:pt idx="1682">
                  <c:v>5.4410489999999996</c:v>
                </c:pt>
                <c:pt idx="1683">
                  <c:v>5.4842829999999996</c:v>
                </c:pt>
                <c:pt idx="1684">
                  <c:v>5.678801</c:v>
                </c:pt>
                <c:pt idx="1685">
                  <c:v>5.5400579999999993</c:v>
                </c:pt>
                <c:pt idx="1686">
                  <c:v>5.5354850000000004</c:v>
                </c:pt>
                <c:pt idx="1687">
                  <c:v>5.5109221000000002</c:v>
                </c:pt>
                <c:pt idx="1688">
                  <c:v>5.3332873999999997</c:v>
                </c:pt>
                <c:pt idx="1689">
                  <c:v>5.0269599999999999</c:v>
                </c:pt>
                <c:pt idx="1690">
                  <c:v>4.831995</c:v>
                </c:pt>
                <c:pt idx="1691">
                  <c:v>4.6463559999999999</c:v>
                </c:pt>
                <c:pt idx="1692">
                  <c:v>4.9931850000000004</c:v>
                </c:pt>
                <c:pt idx="1693">
                  <c:v>5.1845264999999996</c:v>
                </c:pt>
                <c:pt idx="1694">
                  <c:v>5.4653580000000002</c:v>
                </c:pt>
                <c:pt idx="1695">
                  <c:v>5.6871080000000003</c:v>
                </c:pt>
                <c:pt idx="1696">
                  <c:v>5.5226160000000002</c:v>
                </c:pt>
                <c:pt idx="1697">
                  <c:v>5.4523124999999997</c:v>
                </c:pt>
                <c:pt idx="1698">
                  <c:v>5.4030335000000003</c:v>
                </c:pt>
                <c:pt idx="1699">
                  <c:v>5.3315549999999998</c:v>
                </c:pt>
                <c:pt idx="1700">
                  <c:v>5.2536399999999999</c:v>
                </c:pt>
                <c:pt idx="1701">
                  <c:v>5.6327039999999995</c:v>
                </c:pt>
                <c:pt idx="1702">
                  <c:v>5.9004030000000007</c:v>
                </c:pt>
                <c:pt idx="1703">
                  <c:v>6.0117479999999999</c:v>
                </c:pt>
                <c:pt idx="1704">
                  <c:v>5.8703820000000002</c:v>
                </c:pt>
                <c:pt idx="1705">
                  <c:v>5.8205999999999998</c:v>
                </c:pt>
                <c:pt idx="1706">
                  <c:v>5.8205999999999998</c:v>
                </c:pt>
                <c:pt idx="1707">
                  <c:v>5.7802949999999997</c:v>
                </c:pt>
                <c:pt idx="1708">
                  <c:v>5.4817345</c:v>
                </c:pt>
                <c:pt idx="1709">
                  <c:v>5.4433870000000004</c:v>
                </c:pt>
                <c:pt idx="1710">
                  <c:v>5.3479799999999997</c:v>
                </c:pt>
                <c:pt idx="1711">
                  <c:v>5.1888000000000005</c:v>
                </c:pt>
                <c:pt idx="1712">
                  <c:v>5.1499819999999996</c:v>
                </c:pt>
                <c:pt idx="1713">
                  <c:v>5.4059220000000003</c:v>
                </c:pt>
                <c:pt idx="1714">
                  <c:v>5.2698149999999995</c:v>
                </c:pt>
                <c:pt idx="1715">
                  <c:v>5.0614604999999999</c:v>
                </c:pt>
                <c:pt idx="1716">
                  <c:v>4.9440600000000003</c:v>
                </c:pt>
                <c:pt idx="1717">
                  <c:v>4.8733440000000003</c:v>
                </c:pt>
                <c:pt idx="1718">
                  <c:v>4.9040800000000004</c:v>
                </c:pt>
                <c:pt idx="1719">
                  <c:v>5.0396175000000003</c:v>
                </c:pt>
                <c:pt idx="1720">
                  <c:v>4.6900649999999997</c:v>
                </c:pt>
                <c:pt idx="1721">
                  <c:v>4.6793009999999997</c:v>
                </c:pt>
                <c:pt idx="1722">
                  <c:v>4.2780920000000009</c:v>
                </c:pt>
                <c:pt idx="1723">
                  <c:v>4.1530500000000004</c:v>
                </c:pt>
                <c:pt idx="1724">
                  <c:v>4.5760925000000006</c:v>
                </c:pt>
                <c:pt idx="1725">
                  <c:v>3.9092550000000004</c:v>
                </c:pt>
                <c:pt idx="1726">
                  <c:v>3.6540870000000001</c:v>
                </c:pt>
                <c:pt idx="1727">
                  <c:v>3.4992540000000005</c:v>
                </c:pt>
                <c:pt idx="1728">
                  <c:v>3.5718099999999997</c:v>
                </c:pt>
                <c:pt idx="1729">
                  <c:v>3.4058640000000002</c:v>
                </c:pt>
                <c:pt idx="1730">
                  <c:v>3.2615399999999997</c:v>
                </c:pt>
                <c:pt idx="1731">
                  <c:v>2.9309400000000001</c:v>
                </c:pt>
                <c:pt idx="1732">
                  <c:v>3.7397779999999998</c:v>
                </c:pt>
                <c:pt idx="1733">
                  <c:v>3.7234080000000001</c:v>
                </c:pt>
                <c:pt idx="1734">
                  <c:v>3.8007580000000001</c:v>
                </c:pt>
                <c:pt idx="1735">
                  <c:v>3.6077579999999996</c:v>
                </c:pt>
                <c:pt idx="1736">
                  <c:v>3.6220800000000004</c:v>
                </c:pt>
                <c:pt idx="1737">
                  <c:v>3.8508925000000001</c:v>
                </c:pt>
                <c:pt idx="1738">
                  <c:v>3.8236800000000004</c:v>
                </c:pt>
                <c:pt idx="1739">
                  <c:v>3.9456700000000002</c:v>
                </c:pt>
                <c:pt idx="1740">
                  <c:v>4.5291800000000002</c:v>
                </c:pt>
                <c:pt idx="1741">
                  <c:v>4.5118499999999999</c:v>
                </c:pt>
                <c:pt idx="1742">
                  <c:v>4.4654760000000007</c:v>
                </c:pt>
                <c:pt idx="1743">
                  <c:v>4.412928</c:v>
                </c:pt>
                <c:pt idx="1744">
                  <c:v>4.0393079999999992</c:v>
                </c:pt>
                <c:pt idx="1745">
                  <c:v>4.3490340000000005</c:v>
                </c:pt>
                <c:pt idx="1746">
                  <c:v>4.58026</c:v>
                </c:pt>
                <c:pt idx="1747">
                  <c:v>4.4740394999999999</c:v>
                </c:pt>
                <c:pt idx="1748">
                  <c:v>4.0165730000000002</c:v>
                </c:pt>
                <c:pt idx="1749">
                  <c:v>3.7121899999999997</c:v>
                </c:pt>
                <c:pt idx="1750">
                  <c:v>3.8623034999999999</c:v>
                </c:pt>
                <c:pt idx="1751">
                  <c:v>4.2286999999999999</c:v>
                </c:pt>
                <c:pt idx="1752">
                  <c:v>4.0381489999999998</c:v>
                </c:pt>
                <c:pt idx="1753">
                  <c:v>4.0003199999999994</c:v>
                </c:pt>
                <c:pt idx="1754">
                  <c:v>3.6369540000000002</c:v>
                </c:pt>
                <c:pt idx="1755">
                  <c:v>3.6996319999999998</c:v>
                </c:pt>
                <c:pt idx="1756">
                  <c:v>3.7368000000000001</c:v>
                </c:pt>
                <c:pt idx="1757">
                  <c:v>3.7104599999999999</c:v>
                </c:pt>
                <c:pt idx="1758">
                  <c:v>3.4497325000000001</c:v>
                </c:pt>
                <c:pt idx="1759">
                  <c:v>3.268599</c:v>
                </c:pt>
                <c:pt idx="1760">
                  <c:v>3.054656</c:v>
                </c:pt>
                <c:pt idx="1761">
                  <c:v>3.2030900000000004</c:v>
                </c:pt>
                <c:pt idx="1762">
                  <c:v>3.2659199999999999</c:v>
                </c:pt>
                <c:pt idx="1763">
                  <c:v>3.0395099999999995</c:v>
                </c:pt>
                <c:pt idx="1764">
                  <c:v>3.0040334999999998</c:v>
                </c:pt>
                <c:pt idx="1765">
                  <c:v>3.3951440000000002</c:v>
                </c:pt>
                <c:pt idx="1766">
                  <c:v>3.7642929999999999</c:v>
                </c:pt>
                <c:pt idx="1767">
                  <c:v>3.5391200000000005</c:v>
                </c:pt>
                <c:pt idx="1768">
                  <c:v>3.8236840000000001</c:v>
                </c:pt>
                <c:pt idx="1769">
                  <c:v>3.92238</c:v>
                </c:pt>
                <c:pt idx="1770">
                  <c:v>4.1834924999999998</c:v>
                </c:pt>
                <c:pt idx="1771">
                  <c:v>4.0673360000000001</c:v>
                </c:pt>
                <c:pt idx="1772">
                  <c:v>9.0073360000000005</c:v>
                </c:pt>
                <c:pt idx="1773">
                  <c:v>9.1236860000000011</c:v>
                </c:pt>
                <c:pt idx="1774">
                  <c:v>9.1141280000000009</c:v>
                </c:pt>
                <c:pt idx="1775">
                  <c:v>9.2111480000000014</c:v>
                </c:pt>
                <c:pt idx="1776">
                  <c:v>9.3468289999999996</c:v>
                </c:pt>
                <c:pt idx="1777">
                  <c:v>9.3649400000000007</c:v>
                </c:pt>
                <c:pt idx="1778">
                  <c:v>9.0113650000000014</c:v>
                </c:pt>
                <c:pt idx="1779">
                  <c:v>8.6156400000000009</c:v>
                </c:pt>
                <c:pt idx="1780">
                  <c:v>8.6462000000000003</c:v>
                </c:pt>
                <c:pt idx="1781">
                  <c:v>8.9930690000000002</c:v>
                </c:pt>
                <c:pt idx="1782">
                  <c:v>8.999804000000001</c:v>
                </c:pt>
                <c:pt idx="1783">
                  <c:v>7.5878209999999999</c:v>
                </c:pt>
                <c:pt idx="1784">
                  <c:v>7.3085750000000003</c:v>
                </c:pt>
                <c:pt idx="1785">
                  <c:v>7.5642360000000002</c:v>
                </c:pt>
                <c:pt idx="1786">
                  <c:v>7.6399040000000005</c:v>
                </c:pt>
                <c:pt idx="1787">
                  <c:v>7.4147069999999999</c:v>
                </c:pt>
                <c:pt idx="1788">
                  <c:v>7.5630820000000005</c:v>
                </c:pt>
                <c:pt idx="1789">
                  <c:v>7.5145500000000007</c:v>
                </c:pt>
                <c:pt idx="1790">
                  <c:v>7.452026</c:v>
                </c:pt>
                <c:pt idx="1791">
                  <c:v>7.5524000000000004</c:v>
                </c:pt>
                <c:pt idx="1792">
                  <c:v>7.7420799999999996</c:v>
                </c:pt>
                <c:pt idx="1793">
                  <c:v>7.5742160000000007</c:v>
                </c:pt>
                <c:pt idx="1794">
                  <c:v>7.3969130000000005</c:v>
                </c:pt>
                <c:pt idx="1795">
                  <c:v>7.5559940000000001</c:v>
                </c:pt>
                <c:pt idx="1796">
                  <c:v>8.1269179999999999</c:v>
                </c:pt>
                <c:pt idx="1797">
                  <c:v>8.2365209999999998</c:v>
                </c:pt>
                <c:pt idx="1798">
                  <c:v>8.097308</c:v>
                </c:pt>
                <c:pt idx="1799">
                  <c:v>7.8956810000000006</c:v>
                </c:pt>
                <c:pt idx="1800">
                  <c:v>8.1400865000000007</c:v>
                </c:pt>
                <c:pt idx="1801">
                  <c:v>7.7937340000000006</c:v>
                </c:pt>
                <c:pt idx="1802">
                  <c:v>7.7002070000000007</c:v>
                </c:pt>
                <c:pt idx="1803">
                  <c:v>7.9254879999999996</c:v>
                </c:pt>
                <c:pt idx="1804">
                  <c:v>8.0208960000000005</c:v>
                </c:pt>
                <c:pt idx="1805">
                  <c:v>8.0683500000000006</c:v>
                </c:pt>
                <c:pt idx="1806">
                  <c:v>7.930415</c:v>
                </c:pt>
                <c:pt idx="1807">
                  <c:v>7.984160000000001</c:v>
                </c:pt>
                <c:pt idx="1808">
                  <c:v>7.9627960000000009</c:v>
                </c:pt>
                <c:pt idx="1809">
                  <c:v>7.7809240000000006</c:v>
                </c:pt>
                <c:pt idx="1810">
                  <c:v>7.8475099999999998</c:v>
                </c:pt>
                <c:pt idx="1811">
                  <c:v>7.9907420000000009</c:v>
                </c:pt>
                <c:pt idx="1812">
                  <c:v>7.9346000000000005</c:v>
                </c:pt>
                <c:pt idx="1813">
                  <c:v>8.0618449999999999</c:v>
                </c:pt>
                <c:pt idx="1814">
                  <c:v>8.1535624999999996</c:v>
                </c:pt>
                <c:pt idx="1815">
                  <c:v>8.208774</c:v>
                </c:pt>
                <c:pt idx="1816">
                  <c:v>8.3119174999999998</c:v>
                </c:pt>
                <c:pt idx="1817">
                  <c:v>8.2790560000000006</c:v>
                </c:pt>
                <c:pt idx="1818">
                  <c:v>8.3289679999999997</c:v>
                </c:pt>
                <c:pt idx="1819">
                  <c:v>8.2676055000000002</c:v>
                </c:pt>
                <c:pt idx="1820">
                  <c:v>8.3364000000000011</c:v>
                </c:pt>
                <c:pt idx="1821">
                  <c:v>8.4473559999999992</c:v>
                </c:pt>
                <c:pt idx="1822">
                  <c:v>8.3756160000000008</c:v>
                </c:pt>
                <c:pt idx="1823">
                  <c:v>8.5263799999999996</c:v>
                </c:pt>
                <c:pt idx="1824">
                  <c:v>8.7571250000000003</c:v>
                </c:pt>
                <c:pt idx="1825">
                  <c:v>8.6862950000000012</c:v>
                </c:pt>
                <c:pt idx="1826">
                  <c:v>9.0016549999999995</c:v>
                </c:pt>
                <c:pt idx="1827">
                  <c:v>8.8217790000000011</c:v>
                </c:pt>
                <c:pt idx="1828">
                  <c:v>8.9641400000000004</c:v>
                </c:pt>
                <c:pt idx="1829">
                  <c:v>8.6969619999999992</c:v>
                </c:pt>
                <c:pt idx="1830">
                  <c:v>8.7254350000000009</c:v>
                </c:pt>
                <c:pt idx="1831">
                  <c:v>8.6774540000000009</c:v>
                </c:pt>
                <c:pt idx="1832">
                  <c:v>8.4467379999999999</c:v>
                </c:pt>
                <c:pt idx="1833">
                  <c:v>8.5720080000000003</c:v>
                </c:pt>
                <c:pt idx="1834">
                  <c:v>8.6890439999999991</c:v>
                </c:pt>
                <c:pt idx="1835">
                  <c:v>8.7192329999999991</c:v>
                </c:pt>
                <c:pt idx="1836">
                  <c:v>8.5488119999999999</c:v>
                </c:pt>
                <c:pt idx="1837">
                  <c:v>8.5705000000000009</c:v>
                </c:pt>
                <c:pt idx="1838">
                  <c:v>8.6203910000000015</c:v>
                </c:pt>
                <c:pt idx="1839">
                  <c:v>8.9227480000000003</c:v>
                </c:pt>
                <c:pt idx="1840">
                  <c:v>8.8520900000000005</c:v>
                </c:pt>
                <c:pt idx="1841">
                  <c:v>8.6317595000000011</c:v>
                </c:pt>
                <c:pt idx="1842">
                  <c:v>8.5931840000000008</c:v>
                </c:pt>
                <c:pt idx="1843">
                  <c:v>8.5470500000000005</c:v>
                </c:pt>
                <c:pt idx="1844">
                  <c:v>8.4238099999999996</c:v>
                </c:pt>
                <c:pt idx="1845">
                  <c:v>8.4692609999999995</c:v>
                </c:pt>
                <c:pt idx="1846">
                  <c:v>8.4253080000000011</c:v>
                </c:pt>
                <c:pt idx="1847">
                  <c:v>8.4420350000000006</c:v>
                </c:pt>
                <c:pt idx="1848">
                  <c:v>8.5302089999999993</c:v>
                </c:pt>
                <c:pt idx="1849">
                  <c:v>8.5048095000000004</c:v>
                </c:pt>
                <c:pt idx="1850">
                  <c:v>8.4955169999999995</c:v>
                </c:pt>
                <c:pt idx="1851">
                  <c:v>8.5431905000000015</c:v>
                </c:pt>
                <c:pt idx="1852">
                  <c:v>8.5563900000000004</c:v>
                </c:pt>
                <c:pt idx="1853">
                  <c:v>8.6016830000000013</c:v>
                </c:pt>
                <c:pt idx="1854">
                  <c:v>8.6491800000000012</c:v>
                </c:pt>
                <c:pt idx="1855">
                  <c:v>8.6539099999999998</c:v>
                </c:pt>
                <c:pt idx="1856">
                  <c:v>8.6683465000000002</c:v>
                </c:pt>
                <c:pt idx="1857">
                  <c:v>8.678522000000001</c:v>
                </c:pt>
                <c:pt idx="1858">
                  <c:v>8.6609315000000002</c:v>
                </c:pt>
                <c:pt idx="1859">
                  <c:v>8.7309900000000003</c:v>
                </c:pt>
                <c:pt idx="1860">
                  <c:v>8.7210199999999993</c:v>
                </c:pt>
                <c:pt idx="1861">
                  <c:v>8.7739399999999996</c:v>
                </c:pt>
                <c:pt idx="1862">
                  <c:v>8.7686275000000009</c:v>
                </c:pt>
                <c:pt idx="1863">
                  <c:v>8.8531899999999997</c:v>
                </c:pt>
                <c:pt idx="1864">
                  <c:v>8.773593</c:v>
                </c:pt>
                <c:pt idx="1865">
                  <c:v>8.8448600000000006</c:v>
                </c:pt>
                <c:pt idx="1866">
                  <c:v>8.7816210000000012</c:v>
                </c:pt>
                <c:pt idx="1867">
                  <c:v>8.6577380000000002</c:v>
                </c:pt>
                <c:pt idx="1868">
                  <c:v>8.6446605000000005</c:v>
                </c:pt>
                <c:pt idx="1869">
                  <c:v>8.6737280000000005</c:v>
                </c:pt>
                <c:pt idx="1870">
                  <c:v>8.668921000000001</c:v>
                </c:pt>
                <c:pt idx="1871">
                  <c:v>8.6687025000000002</c:v>
                </c:pt>
                <c:pt idx="1872">
                  <c:v>8.6415860000000002</c:v>
                </c:pt>
                <c:pt idx="1873">
                  <c:v>8.667364000000001</c:v>
                </c:pt>
                <c:pt idx="1874">
                  <c:v>8.6759210000000007</c:v>
                </c:pt>
                <c:pt idx="1875">
                  <c:v>8.8133765000000004</c:v>
                </c:pt>
                <c:pt idx="1876">
                  <c:v>8.754404000000001</c:v>
                </c:pt>
                <c:pt idx="1877">
                  <c:v>8.7431549999999998</c:v>
                </c:pt>
                <c:pt idx="1878">
                  <c:v>8.8570950000000011</c:v>
                </c:pt>
                <c:pt idx="1879">
                  <c:v>8.9193519999999999</c:v>
                </c:pt>
                <c:pt idx="1880">
                  <c:v>8.8725400000000008</c:v>
                </c:pt>
                <c:pt idx="1881">
                  <c:v>8.8425515000000008</c:v>
                </c:pt>
                <c:pt idx="1882">
                  <c:v>8.7633524999999999</c:v>
                </c:pt>
                <c:pt idx="1883">
                  <c:v>8.6850660000000008</c:v>
                </c:pt>
                <c:pt idx="1884">
                  <c:v>8.7961660000000013</c:v>
                </c:pt>
                <c:pt idx="1885">
                  <c:v>9.1386380000000003</c:v>
                </c:pt>
                <c:pt idx="1886">
                  <c:v>9.427859999999999</c:v>
                </c:pt>
                <c:pt idx="1887">
                  <c:v>9.4241290000000006</c:v>
                </c:pt>
                <c:pt idx="1888">
                  <c:v>9.2855699999999999</c:v>
                </c:pt>
                <c:pt idx="1889">
                  <c:v>9.3825920000000007</c:v>
                </c:pt>
                <c:pt idx="1890">
                  <c:v>9.67483</c:v>
                </c:pt>
                <c:pt idx="1891">
                  <c:v>9.4838590000000007</c:v>
                </c:pt>
                <c:pt idx="1892">
                  <c:v>9.5349800000000009</c:v>
                </c:pt>
                <c:pt idx="1893">
                  <c:v>9.7094960000000015</c:v>
                </c:pt>
                <c:pt idx="1894">
                  <c:v>9.5619739999999993</c:v>
                </c:pt>
                <c:pt idx="1895">
                  <c:v>9.4531200000000002</c:v>
                </c:pt>
                <c:pt idx="1896">
                  <c:v>9.4616959999999999</c:v>
                </c:pt>
                <c:pt idx="1897">
                  <c:v>9.5074445000000001</c:v>
                </c:pt>
                <c:pt idx="1898">
                  <c:v>9.4908308999999988</c:v>
                </c:pt>
                <c:pt idx="1899">
                  <c:v>9.4849100000000011</c:v>
                </c:pt>
                <c:pt idx="1900">
                  <c:v>9.5614820000000016</c:v>
                </c:pt>
                <c:pt idx="1901">
                  <c:v>9.4676000000000009</c:v>
                </c:pt>
                <c:pt idx="1902">
                  <c:v>9.1536919999999995</c:v>
                </c:pt>
                <c:pt idx="1903">
                  <c:v>9.2376750000000012</c:v>
                </c:pt>
                <c:pt idx="1904">
                  <c:v>9.3440480000000008</c:v>
                </c:pt>
                <c:pt idx="1905">
                  <c:v>9.3048800000000007</c:v>
                </c:pt>
                <c:pt idx="1906">
                  <c:v>9.2676590000000019</c:v>
                </c:pt>
                <c:pt idx="1907">
                  <c:v>9.1331889999999998</c:v>
                </c:pt>
                <c:pt idx="1908">
                  <c:v>9.0437055000000015</c:v>
                </c:pt>
                <c:pt idx="1909">
                  <c:v>9.0027200000000001</c:v>
                </c:pt>
                <c:pt idx="1910">
                  <c:v>8.985437000000001</c:v>
                </c:pt>
                <c:pt idx="1911">
                  <c:v>8.8623799999999999</c:v>
                </c:pt>
                <c:pt idx="1912">
                  <c:v>9.0288060000000012</c:v>
                </c:pt>
                <c:pt idx="1913">
                  <c:v>9.1378960000000014</c:v>
                </c:pt>
                <c:pt idx="1914">
                  <c:v>9.4571059999999996</c:v>
                </c:pt>
                <c:pt idx="1915">
                  <c:v>9.3305679999999995</c:v>
                </c:pt>
                <c:pt idx="1916">
                  <c:v>9.2756195000000012</c:v>
                </c:pt>
                <c:pt idx="1917">
                  <c:v>8.8254350000000006</c:v>
                </c:pt>
                <c:pt idx="1918">
                  <c:v>8.9321960000000011</c:v>
                </c:pt>
                <c:pt idx="1919">
                  <c:v>8.8743920000000003</c:v>
                </c:pt>
                <c:pt idx="1920">
                  <c:v>8.9267789999999998</c:v>
                </c:pt>
                <c:pt idx="1921">
                  <c:v>9.2080190000000002</c:v>
                </c:pt>
                <c:pt idx="1922">
                  <c:v>9.0619220000000009</c:v>
                </c:pt>
                <c:pt idx="1923">
                  <c:v>9.3006030000000006</c:v>
                </c:pt>
                <c:pt idx="1924">
                  <c:v>9.1938230000000001</c:v>
                </c:pt>
                <c:pt idx="1925">
                  <c:v>9.0294619999999988</c:v>
                </c:pt>
                <c:pt idx="1926">
                  <c:v>8.8501370000000001</c:v>
                </c:pt>
                <c:pt idx="1927">
                  <c:v>8.7959360000000011</c:v>
                </c:pt>
                <c:pt idx="1928">
                  <c:v>8.9734400000000001</c:v>
                </c:pt>
                <c:pt idx="1929">
                  <c:v>8.9566340000000011</c:v>
                </c:pt>
                <c:pt idx="1930">
                  <c:v>8.9340799999999998</c:v>
                </c:pt>
                <c:pt idx="1931">
                  <c:v>8.6902725000000007</c:v>
                </c:pt>
                <c:pt idx="1932">
                  <c:v>8.8036410000000007</c:v>
                </c:pt>
                <c:pt idx="1933">
                  <c:v>8.8678550000000005</c:v>
                </c:pt>
                <c:pt idx="1934">
                  <c:v>8.8455350000000017</c:v>
                </c:pt>
                <c:pt idx="1935">
                  <c:v>8.7825185000000001</c:v>
                </c:pt>
                <c:pt idx="1936">
                  <c:v>8.7096499999999999</c:v>
                </c:pt>
                <c:pt idx="1937">
                  <c:v>8.5887799999999999</c:v>
                </c:pt>
                <c:pt idx="1938">
                  <c:v>8.6461700000000015</c:v>
                </c:pt>
                <c:pt idx="1939">
                  <c:v>8.7010485000000006</c:v>
                </c:pt>
                <c:pt idx="1940">
                  <c:v>8.6223500000000008</c:v>
                </c:pt>
                <c:pt idx="1941">
                  <c:v>8.6363920000000007</c:v>
                </c:pt>
                <c:pt idx="1942">
                  <c:v>8.6131200000000003</c:v>
                </c:pt>
                <c:pt idx="1943">
                  <c:v>8.7039670000000005</c:v>
                </c:pt>
                <c:pt idx="1944">
                  <c:v>8.6682035000000006</c:v>
                </c:pt>
                <c:pt idx="1945">
                  <c:v>8.6264244999999988</c:v>
                </c:pt>
                <c:pt idx="1946">
                  <c:v>8.5707900000000006</c:v>
                </c:pt>
                <c:pt idx="1947">
                  <c:v>8.6572250000000004</c:v>
                </c:pt>
                <c:pt idx="1948">
                  <c:v>8.6454079999999998</c:v>
                </c:pt>
                <c:pt idx="1949">
                  <c:v>8.6584000000000003</c:v>
                </c:pt>
                <c:pt idx="1950">
                  <c:v>8.7972320000000011</c:v>
                </c:pt>
                <c:pt idx="1951">
                  <c:v>8.9434819999999995</c:v>
                </c:pt>
                <c:pt idx="1952">
                  <c:v>9.0444850000000017</c:v>
                </c:pt>
                <c:pt idx="1953">
                  <c:v>9.1389789999999991</c:v>
                </c:pt>
                <c:pt idx="1954">
                  <c:v>9.040420000000001</c:v>
                </c:pt>
                <c:pt idx="1955">
                  <c:v>9.0545299999999997</c:v>
                </c:pt>
                <c:pt idx="1956">
                  <c:v>8.9897600000000004</c:v>
                </c:pt>
                <c:pt idx="1957">
                  <c:v>8.8807795000000009</c:v>
                </c:pt>
                <c:pt idx="1958">
                  <c:v>9.1764559999999999</c:v>
                </c:pt>
                <c:pt idx="1959">
                  <c:v>9.1320990000000002</c:v>
                </c:pt>
                <c:pt idx="1960">
                  <c:v>9.1395470000000003</c:v>
                </c:pt>
                <c:pt idx="1961">
                  <c:v>9.0054760000000016</c:v>
                </c:pt>
                <c:pt idx="1962">
                  <c:v>9.0279760000000007</c:v>
                </c:pt>
                <c:pt idx="1963">
                  <c:v>9.1285103000000003</c:v>
                </c:pt>
                <c:pt idx="1964">
                  <c:v>9.1285103000000003</c:v>
                </c:pt>
                <c:pt idx="1965">
                  <c:v>9.1483495000000019</c:v>
                </c:pt>
                <c:pt idx="1966">
                  <c:v>9.1387280000000004</c:v>
                </c:pt>
                <c:pt idx="1967">
                  <c:v>9.0668150000000018</c:v>
                </c:pt>
                <c:pt idx="1968">
                  <c:v>8.9402059999999999</c:v>
                </c:pt>
                <c:pt idx="1969">
                  <c:v>8.9344645000000007</c:v>
                </c:pt>
                <c:pt idx="1970">
                  <c:v>8.8590160000000004</c:v>
                </c:pt>
                <c:pt idx="1971">
                  <c:v>8.896274</c:v>
                </c:pt>
                <c:pt idx="1972">
                  <c:v>8.788805</c:v>
                </c:pt>
                <c:pt idx="1973">
                  <c:v>8.7219350000000002</c:v>
                </c:pt>
                <c:pt idx="1974">
                  <c:v>8.7487999999999992</c:v>
                </c:pt>
                <c:pt idx="1975">
                  <c:v>8.8489900000000006</c:v>
                </c:pt>
                <c:pt idx="1976">
                  <c:v>9.0224195000000016</c:v>
                </c:pt>
                <c:pt idx="1977">
                  <c:v>9.0079799999999999</c:v>
                </c:pt>
                <c:pt idx="1978">
                  <c:v>9.2255725000000002</c:v>
                </c:pt>
                <c:pt idx="1979">
                  <c:v>9.1949300000000012</c:v>
                </c:pt>
                <c:pt idx="1980">
                  <c:v>9.0710000000000015</c:v>
                </c:pt>
                <c:pt idx="1981">
                  <c:v>9.1501289999999997</c:v>
                </c:pt>
                <c:pt idx="1982">
                  <c:v>9.1988000000000003</c:v>
                </c:pt>
                <c:pt idx="1983">
                  <c:v>9.1309250000000013</c:v>
                </c:pt>
                <c:pt idx="1984">
                  <c:v>9.3673940000000009</c:v>
                </c:pt>
                <c:pt idx="1985">
                  <c:v>9.4365225000000006</c:v>
                </c:pt>
                <c:pt idx="1986">
                  <c:v>9.5479599999999998</c:v>
                </c:pt>
                <c:pt idx="1987">
                  <c:v>9.5190970000000021</c:v>
                </c:pt>
                <c:pt idx="1988">
                  <c:v>9.7015640000000012</c:v>
                </c:pt>
                <c:pt idx="1989">
                  <c:v>9.5313465000000015</c:v>
                </c:pt>
                <c:pt idx="1990">
                  <c:v>9.8210690000000014</c:v>
                </c:pt>
                <c:pt idx="1991">
                  <c:v>9.8396854999999999</c:v>
                </c:pt>
                <c:pt idx="1992">
                  <c:v>10.066352000000002</c:v>
                </c:pt>
                <c:pt idx="1993">
                  <c:v>10.360025</c:v>
                </c:pt>
                <c:pt idx="1994">
                  <c:v>10.360728</c:v>
                </c:pt>
                <c:pt idx="1995">
                  <c:v>10.337084000000001</c:v>
                </c:pt>
                <c:pt idx="1996">
                  <c:v>10.1986475</c:v>
                </c:pt>
                <c:pt idx="1997">
                  <c:v>10.231104000000002</c:v>
                </c:pt>
                <c:pt idx="1998">
                  <c:v>10.255105</c:v>
                </c:pt>
                <c:pt idx="1999">
                  <c:v>10.419938</c:v>
                </c:pt>
                <c:pt idx="2000">
                  <c:v>10.590064999999999</c:v>
                </c:pt>
                <c:pt idx="2001">
                  <c:v>10.571372</c:v>
                </c:pt>
                <c:pt idx="2002">
                  <c:v>10.723951</c:v>
                </c:pt>
                <c:pt idx="2003">
                  <c:v>10.75976</c:v>
                </c:pt>
                <c:pt idx="2004">
                  <c:v>10.881830900000001</c:v>
                </c:pt>
                <c:pt idx="2005">
                  <c:v>10.795014999999999</c:v>
                </c:pt>
                <c:pt idx="2006">
                  <c:v>10.139124499999999</c:v>
                </c:pt>
                <c:pt idx="2007">
                  <c:v>10.352708</c:v>
                </c:pt>
                <c:pt idx="2008">
                  <c:v>10.346106500000001</c:v>
                </c:pt>
                <c:pt idx="2009">
                  <c:v>10.847687500000001</c:v>
                </c:pt>
                <c:pt idx="2010">
                  <c:v>10.454435</c:v>
                </c:pt>
                <c:pt idx="2011">
                  <c:v>10.629740000000002</c:v>
                </c:pt>
                <c:pt idx="2012">
                  <c:v>10.576862</c:v>
                </c:pt>
                <c:pt idx="2013">
                  <c:v>10.604991999999999</c:v>
                </c:pt>
                <c:pt idx="2014">
                  <c:v>10.722930000000002</c:v>
                </c:pt>
                <c:pt idx="2015">
                  <c:v>10.751586</c:v>
                </c:pt>
                <c:pt idx="2016">
                  <c:v>10.691840000000001</c:v>
                </c:pt>
                <c:pt idx="2017">
                  <c:v>10.440222</c:v>
                </c:pt>
                <c:pt idx="2018">
                  <c:v>10.3787795</c:v>
                </c:pt>
                <c:pt idx="2019">
                  <c:v>10.269460500000001</c:v>
                </c:pt>
                <c:pt idx="2020">
                  <c:v>9.9186624999999999</c:v>
                </c:pt>
                <c:pt idx="2021">
                  <c:v>9.8272890000000004</c:v>
                </c:pt>
                <c:pt idx="2022">
                  <c:v>10.011008</c:v>
                </c:pt>
                <c:pt idx="2023">
                  <c:v>10.014064000000001</c:v>
                </c:pt>
                <c:pt idx="2024">
                  <c:v>10.163125000000001</c:v>
                </c:pt>
                <c:pt idx="2025">
                  <c:v>9.8939219999999999</c:v>
                </c:pt>
                <c:pt idx="2026">
                  <c:v>9.8903639999999999</c:v>
                </c:pt>
                <c:pt idx="2027">
                  <c:v>9.8332320000000006</c:v>
                </c:pt>
                <c:pt idx="2028">
                  <c:v>9.2771480000000004</c:v>
                </c:pt>
                <c:pt idx="2029">
                  <c:v>8.5796800000000015</c:v>
                </c:pt>
                <c:pt idx="2030">
                  <c:v>13.442540000000001</c:v>
                </c:pt>
                <c:pt idx="2031">
                  <c:v>13.778919999999999</c:v>
                </c:pt>
                <c:pt idx="2032">
                  <c:v>13.59892</c:v>
                </c:pt>
                <c:pt idx="2033">
                  <c:v>13.623827</c:v>
                </c:pt>
                <c:pt idx="2034">
                  <c:v>13.468558000000002</c:v>
                </c:pt>
                <c:pt idx="2035">
                  <c:v>13.710313000000001</c:v>
                </c:pt>
                <c:pt idx="2036">
                  <c:v>13.596822000000001</c:v>
                </c:pt>
                <c:pt idx="2037">
                  <c:v>13.660512500000001</c:v>
                </c:pt>
                <c:pt idx="2038">
                  <c:v>13.826624000000001</c:v>
                </c:pt>
                <c:pt idx="2039">
                  <c:v>14.002267</c:v>
                </c:pt>
                <c:pt idx="2040">
                  <c:v>13.926946000000001</c:v>
                </c:pt>
                <c:pt idx="2041">
                  <c:v>14.162309</c:v>
                </c:pt>
                <c:pt idx="2042">
                  <c:v>14.089689</c:v>
                </c:pt>
                <c:pt idx="2043">
                  <c:v>14.166080000000001</c:v>
                </c:pt>
                <c:pt idx="2044">
                  <c:v>14.166080000000001</c:v>
                </c:pt>
                <c:pt idx="2045">
                  <c:v>14.251465000000001</c:v>
                </c:pt>
                <c:pt idx="2046">
                  <c:v>14.262708</c:v>
                </c:pt>
                <c:pt idx="2047">
                  <c:v>14.29871</c:v>
                </c:pt>
                <c:pt idx="2048">
                  <c:v>13.762992000000001</c:v>
                </c:pt>
                <c:pt idx="2049">
                  <c:v>13.877928000000001</c:v>
                </c:pt>
                <c:pt idx="2050">
                  <c:v>14.039212000000001</c:v>
                </c:pt>
                <c:pt idx="2051">
                  <c:v>14.04358</c:v>
                </c:pt>
                <c:pt idx="2052">
                  <c:v>14.04358</c:v>
                </c:pt>
                <c:pt idx="2053">
                  <c:v>13.854136</c:v>
                </c:pt>
                <c:pt idx="2054">
                  <c:v>13.886841100000002</c:v>
                </c:pt>
                <c:pt idx="2055">
                  <c:v>13.885672000000001</c:v>
                </c:pt>
                <c:pt idx="2056">
                  <c:v>13.801226</c:v>
                </c:pt>
                <c:pt idx="2057">
                  <c:v>13.822927</c:v>
                </c:pt>
                <c:pt idx="2058">
                  <c:v>13.881425</c:v>
                </c:pt>
                <c:pt idx="2059">
                  <c:v>13.919204000000001</c:v>
                </c:pt>
                <c:pt idx="2060">
                  <c:v>13.896493</c:v>
                </c:pt>
                <c:pt idx="2061">
                  <c:v>13.769332</c:v>
                </c:pt>
                <c:pt idx="2062">
                  <c:v>13.487416000000001</c:v>
                </c:pt>
                <c:pt idx="2063">
                  <c:v>13.50178</c:v>
                </c:pt>
                <c:pt idx="2064">
                  <c:v>13.419350000000001</c:v>
                </c:pt>
                <c:pt idx="2065">
                  <c:v>13.53046</c:v>
                </c:pt>
                <c:pt idx="2066">
                  <c:v>13.734598000000002</c:v>
                </c:pt>
                <c:pt idx="2067">
                  <c:v>13.772184000000001</c:v>
                </c:pt>
                <c:pt idx="2068">
                  <c:v>13.734339500000001</c:v>
                </c:pt>
                <c:pt idx="2069">
                  <c:v>13.712886000000001</c:v>
                </c:pt>
                <c:pt idx="2070">
                  <c:v>13.78342</c:v>
                </c:pt>
                <c:pt idx="2071">
                  <c:v>13.815625000000001</c:v>
                </c:pt>
                <c:pt idx="2072">
                  <c:v>13.826125000000001</c:v>
                </c:pt>
                <c:pt idx="2073">
                  <c:v>13.696810000000001</c:v>
                </c:pt>
                <c:pt idx="2074">
                  <c:v>13.768951000000001</c:v>
                </c:pt>
                <c:pt idx="2075">
                  <c:v>14.014556000000001</c:v>
                </c:pt>
                <c:pt idx="2076">
                  <c:v>13.972720000000001</c:v>
                </c:pt>
                <c:pt idx="2077">
                  <c:v>14.071474000000002</c:v>
                </c:pt>
                <c:pt idx="2078">
                  <c:v>13.993184000000001</c:v>
                </c:pt>
                <c:pt idx="2079">
                  <c:v>14.060864500000001</c:v>
                </c:pt>
                <c:pt idx="2080">
                  <c:v>14.015475000000002</c:v>
                </c:pt>
                <c:pt idx="2081">
                  <c:v>13.907800000000002</c:v>
                </c:pt>
                <c:pt idx="2082">
                  <c:v>14.043801</c:v>
                </c:pt>
                <c:pt idx="2083">
                  <c:v>14.106009</c:v>
                </c:pt>
                <c:pt idx="2084">
                  <c:v>14.079232000000001</c:v>
                </c:pt>
                <c:pt idx="2085">
                  <c:v>14.146550000000001</c:v>
                </c:pt>
                <c:pt idx="2086">
                  <c:v>14.112850000000002</c:v>
                </c:pt>
                <c:pt idx="2087">
                  <c:v>14.021161500000002</c:v>
                </c:pt>
                <c:pt idx="2088">
                  <c:v>14.095750000000001</c:v>
                </c:pt>
                <c:pt idx="2089">
                  <c:v>14.218496000000002</c:v>
                </c:pt>
                <c:pt idx="2090">
                  <c:v>14.190685000000002</c:v>
                </c:pt>
                <c:pt idx="2091">
                  <c:v>14.162937500000002</c:v>
                </c:pt>
                <c:pt idx="2092">
                  <c:v>14.144825000000001</c:v>
                </c:pt>
                <c:pt idx="2093">
                  <c:v>14.195966500000001</c:v>
                </c:pt>
                <c:pt idx="2094">
                  <c:v>14.246790000000001</c:v>
                </c:pt>
                <c:pt idx="2095">
                  <c:v>14.378505000000001</c:v>
                </c:pt>
                <c:pt idx="2096">
                  <c:v>14.412338000000002</c:v>
                </c:pt>
                <c:pt idx="2097">
                  <c:v>14.352895</c:v>
                </c:pt>
                <c:pt idx="2098">
                  <c:v>14.059894</c:v>
                </c:pt>
                <c:pt idx="2099">
                  <c:v>13.979683000000001</c:v>
                </c:pt>
                <c:pt idx="2100">
                  <c:v>14.1305145</c:v>
                </c:pt>
                <c:pt idx="2101">
                  <c:v>14.188056500000002</c:v>
                </c:pt>
                <c:pt idx="2102">
                  <c:v>14.081785</c:v>
                </c:pt>
                <c:pt idx="2103">
                  <c:v>14.124016000000001</c:v>
                </c:pt>
                <c:pt idx="2104">
                  <c:v>14.24994</c:v>
                </c:pt>
                <c:pt idx="2105">
                  <c:v>14.276876000000001</c:v>
                </c:pt>
                <c:pt idx="2106">
                  <c:v>14.339218000000001</c:v>
                </c:pt>
                <c:pt idx="2107">
                  <c:v>14.429853000000001</c:v>
                </c:pt>
                <c:pt idx="2108">
                  <c:v>14.315131000000001</c:v>
                </c:pt>
                <c:pt idx="2109">
                  <c:v>14.36232</c:v>
                </c:pt>
                <c:pt idx="2110">
                  <c:v>14.443195000000001</c:v>
                </c:pt>
                <c:pt idx="2111">
                  <c:v>14.445052</c:v>
                </c:pt>
                <c:pt idx="2112">
                  <c:v>14.3583505</c:v>
                </c:pt>
                <c:pt idx="2113">
                  <c:v>14.415572500000001</c:v>
                </c:pt>
                <c:pt idx="2114">
                  <c:v>14.459315500000001</c:v>
                </c:pt>
                <c:pt idx="2115">
                  <c:v>14.34402</c:v>
                </c:pt>
                <c:pt idx="2116">
                  <c:v>14.418955</c:v>
                </c:pt>
                <c:pt idx="2117">
                  <c:v>14.489144</c:v>
                </c:pt>
                <c:pt idx="2118">
                  <c:v>14.557469000000001</c:v>
                </c:pt>
                <c:pt idx="2119">
                  <c:v>14.532500000000001</c:v>
                </c:pt>
                <c:pt idx="2120">
                  <c:v>14.488058000000001</c:v>
                </c:pt>
                <c:pt idx="2121">
                  <c:v>14.489455500000002</c:v>
                </c:pt>
                <c:pt idx="2122">
                  <c:v>14.282240000000002</c:v>
                </c:pt>
                <c:pt idx="2123">
                  <c:v>14.322233000000001</c:v>
                </c:pt>
                <c:pt idx="2124">
                  <c:v>14.45524</c:v>
                </c:pt>
                <c:pt idx="2125">
                  <c:v>14.426415</c:v>
                </c:pt>
                <c:pt idx="2126">
                  <c:v>14.548125000000001</c:v>
                </c:pt>
                <c:pt idx="2127">
                  <c:v>14.56</c:v>
                </c:pt>
                <c:pt idx="2128">
                  <c:v>14.683760000000001</c:v>
                </c:pt>
                <c:pt idx="2129">
                  <c:v>14.639272000000002</c:v>
                </c:pt>
                <c:pt idx="2130">
                  <c:v>14.735119000000001</c:v>
                </c:pt>
                <c:pt idx="2131">
                  <c:v>14.689764</c:v>
                </c:pt>
                <c:pt idx="2132">
                  <c:v>14.641222500000001</c:v>
                </c:pt>
                <c:pt idx="2133">
                  <c:v>14.655914000000001</c:v>
                </c:pt>
                <c:pt idx="2134">
                  <c:v>14.6025045</c:v>
                </c:pt>
                <c:pt idx="2135">
                  <c:v>14.581036000000001</c:v>
                </c:pt>
                <c:pt idx="2136">
                  <c:v>14.61572</c:v>
                </c:pt>
                <c:pt idx="2137">
                  <c:v>14.68247</c:v>
                </c:pt>
                <c:pt idx="2138">
                  <c:v>14.647873000000001</c:v>
                </c:pt>
                <c:pt idx="2139">
                  <c:v>14.623405000000002</c:v>
                </c:pt>
                <c:pt idx="2140">
                  <c:v>14.635053000000001</c:v>
                </c:pt>
                <c:pt idx="2141">
                  <c:v>14.612807</c:v>
                </c:pt>
                <c:pt idx="2142">
                  <c:v>14.412316000000001</c:v>
                </c:pt>
                <c:pt idx="2143">
                  <c:v>14.539774000000001</c:v>
                </c:pt>
                <c:pt idx="2144">
                  <c:v>14.596781500000001</c:v>
                </c:pt>
                <c:pt idx="2145">
                  <c:v>14.465070000000001</c:v>
                </c:pt>
                <c:pt idx="2146">
                  <c:v>14.437625000000001</c:v>
                </c:pt>
                <c:pt idx="2147">
                  <c:v>14.420296</c:v>
                </c:pt>
                <c:pt idx="2148">
                  <c:v>14.377396000000001</c:v>
                </c:pt>
                <c:pt idx="2149">
                  <c:v>14.264053500000001</c:v>
                </c:pt>
                <c:pt idx="2150">
                  <c:v>14.193352000000001</c:v>
                </c:pt>
                <c:pt idx="2151">
                  <c:v>14.232240000000001</c:v>
                </c:pt>
                <c:pt idx="2152">
                  <c:v>14.271917000000002</c:v>
                </c:pt>
                <c:pt idx="2153">
                  <c:v>14.292595</c:v>
                </c:pt>
                <c:pt idx="2154">
                  <c:v>14.269600000000001</c:v>
                </c:pt>
                <c:pt idx="2155">
                  <c:v>14.006620000000002</c:v>
                </c:pt>
                <c:pt idx="2156">
                  <c:v>14.102986000000001</c:v>
                </c:pt>
                <c:pt idx="2157">
                  <c:v>14.091928000000001</c:v>
                </c:pt>
                <c:pt idx="2158">
                  <c:v>14.179551</c:v>
                </c:pt>
                <c:pt idx="2159">
                  <c:v>14.066179</c:v>
                </c:pt>
                <c:pt idx="2160">
                  <c:v>14.089432</c:v>
                </c:pt>
                <c:pt idx="2161">
                  <c:v>14.071342000000001</c:v>
                </c:pt>
                <c:pt idx="2162">
                  <c:v>14.001856</c:v>
                </c:pt>
                <c:pt idx="2163">
                  <c:v>14.01022</c:v>
                </c:pt>
                <c:pt idx="2164">
                  <c:v>14.013059999999999</c:v>
                </c:pt>
                <c:pt idx="2165">
                  <c:v>14.04232</c:v>
                </c:pt>
                <c:pt idx="2166">
                  <c:v>14.311350000000001</c:v>
                </c:pt>
                <c:pt idx="2167">
                  <c:v>14.3695</c:v>
                </c:pt>
                <c:pt idx="2168">
                  <c:v>14.310728000000001</c:v>
                </c:pt>
                <c:pt idx="2169">
                  <c:v>14.325279999999999</c:v>
                </c:pt>
                <c:pt idx="2170">
                  <c:v>14.380560000000001</c:v>
                </c:pt>
                <c:pt idx="2171">
                  <c:v>14.443555</c:v>
                </c:pt>
                <c:pt idx="2172">
                  <c:v>14.499370000000001</c:v>
                </c:pt>
                <c:pt idx="2173">
                  <c:v>14.426415</c:v>
                </c:pt>
                <c:pt idx="2174">
                  <c:v>14.409196000000001</c:v>
                </c:pt>
                <c:pt idx="2175">
                  <c:v>14.432200000000002</c:v>
                </c:pt>
                <c:pt idx="2176">
                  <c:v>14.477307000000001</c:v>
                </c:pt>
                <c:pt idx="2177">
                  <c:v>14.561136000000001</c:v>
                </c:pt>
                <c:pt idx="2178">
                  <c:v>14.605567000000001</c:v>
                </c:pt>
                <c:pt idx="2179">
                  <c:v>14.500859000000002</c:v>
                </c:pt>
                <c:pt idx="2180">
                  <c:v>14.404696000000001</c:v>
                </c:pt>
                <c:pt idx="2181">
                  <c:v>14.627899000000001</c:v>
                </c:pt>
                <c:pt idx="2182">
                  <c:v>14.603823999999999</c:v>
                </c:pt>
                <c:pt idx="2183">
                  <c:v>14.529987500000001</c:v>
                </c:pt>
                <c:pt idx="2184">
                  <c:v>14.687993000000002</c:v>
                </c:pt>
                <c:pt idx="2185">
                  <c:v>14.624531000000001</c:v>
                </c:pt>
                <c:pt idx="2186">
                  <c:v>14.765595000000001</c:v>
                </c:pt>
                <c:pt idx="2187">
                  <c:v>14.7621745</c:v>
                </c:pt>
                <c:pt idx="2188">
                  <c:v>14.845784</c:v>
                </c:pt>
                <c:pt idx="2189">
                  <c:v>14.826544</c:v>
                </c:pt>
                <c:pt idx="2190">
                  <c:v>14.87848</c:v>
                </c:pt>
                <c:pt idx="2191">
                  <c:v>14.947800000000001</c:v>
                </c:pt>
                <c:pt idx="2192">
                  <c:v>14.922248</c:v>
                </c:pt>
                <c:pt idx="2193">
                  <c:v>14.808928000000002</c:v>
                </c:pt>
                <c:pt idx="2194">
                  <c:v>15.062410000000002</c:v>
                </c:pt>
                <c:pt idx="2195">
                  <c:v>15.161788000000001</c:v>
                </c:pt>
                <c:pt idx="2196">
                  <c:v>15.179536000000001</c:v>
                </c:pt>
                <c:pt idx="2197">
                  <c:v>15.110344000000001</c:v>
                </c:pt>
                <c:pt idx="2198">
                  <c:v>15.094700000000001</c:v>
                </c:pt>
                <c:pt idx="2199">
                  <c:v>15.130780000000001</c:v>
                </c:pt>
                <c:pt idx="2200">
                  <c:v>15.195448000000001</c:v>
                </c:pt>
                <c:pt idx="2201">
                  <c:v>15.236930500000001</c:v>
                </c:pt>
                <c:pt idx="2202">
                  <c:v>15.165280000000001</c:v>
                </c:pt>
                <c:pt idx="2203">
                  <c:v>15.148912000000001</c:v>
                </c:pt>
                <c:pt idx="2204">
                  <c:v>15.154389000000002</c:v>
                </c:pt>
                <c:pt idx="2205">
                  <c:v>14.98616</c:v>
                </c:pt>
                <c:pt idx="2206">
                  <c:v>14.966918</c:v>
                </c:pt>
                <c:pt idx="2207">
                  <c:v>14.926924</c:v>
                </c:pt>
                <c:pt idx="2208">
                  <c:v>14.798746000000001</c:v>
                </c:pt>
                <c:pt idx="2209">
                  <c:v>14.77477</c:v>
                </c:pt>
                <c:pt idx="2210">
                  <c:v>14.875611000000001</c:v>
                </c:pt>
                <c:pt idx="2211">
                  <c:v>14.73076</c:v>
                </c:pt>
                <c:pt idx="2212">
                  <c:v>14.892798000000001</c:v>
                </c:pt>
                <c:pt idx="2213">
                  <c:v>14.828050000000001</c:v>
                </c:pt>
                <c:pt idx="2214">
                  <c:v>15.017904000000001</c:v>
                </c:pt>
                <c:pt idx="2215">
                  <c:v>15.125500000000001</c:v>
                </c:pt>
                <c:pt idx="2216">
                  <c:v>15.157924000000001</c:v>
                </c:pt>
                <c:pt idx="2217">
                  <c:v>15.14988</c:v>
                </c:pt>
                <c:pt idx="2218">
                  <c:v>15.168452</c:v>
                </c:pt>
                <c:pt idx="2219">
                  <c:v>15.193431</c:v>
                </c:pt>
                <c:pt idx="2220">
                  <c:v>15.324377999999999</c:v>
                </c:pt>
                <c:pt idx="2221">
                  <c:v>15.417290000000001</c:v>
                </c:pt>
                <c:pt idx="2222">
                  <c:v>15.417290000000001</c:v>
                </c:pt>
                <c:pt idx="2223">
                  <c:v>15.306028000000001</c:v>
                </c:pt>
                <c:pt idx="2224">
                  <c:v>15.26079</c:v>
                </c:pt>
                <c:pt idx="2225">
                  <c:v>15.267126000000001</c:v>
                </c:pt>
                <c:pt idx="2226">
                  <c:v>15.080200000000001</c:v>
                </c:pt>
                <c:pt idx="2227">
                  <c:v>15.021073000000001</c:v>
                </c:pt>
                <c:pt idx="2228">
                  <c:v>14.929612000000002</c:v>
                </c:pt>
                <c:pt idx="2229">
                  <c:v>14.924401</c:v>
                </c:pt>
                <c:pt idx="2230">
                  <c:v>14.939590000000001</c:v>
                </c:pt>
                <c:pt idx="2231">
                  <c:v>14.85332</c:v>
                </c:pt>
                <c:pt idx="2232">
                  <c:v>14.84788</c:v>
                </c:pt>
                <c:pt idx="2233">
                  <c:v>15.282046000000001</c:v>
                </c:pt>
                <c:pt idx="2234">
                  <c:v>15.170925</c:v>
                </c:pt>
                <c:pt idx="2235">
                  <c:v>15.081512</c:v>
                </c:pt>
                <c:pt idx="2236">
                  <c:v>15.063914</c:v>
                </c:pt>
                <c:pt idx="2237">
                  <c:v>15.14472</c:v>
                </c:pt>
                <c:pt idx="2238">
                  <c:v>15.086825000000001</c:v>
                </c:pt>
                <c:pt idx="2239">
                  <c:v>15.234211000000002</c:v>
                </c:pt>
                <c:pt idx="2240">
                  <c:v>14.778496000000001</c:v>
                </c:pt>
                <c:pt idx="2241">
                  <c:v>14.691424000000001</c:v>
                </c:pt>
                <c:pt idx="2242">
                  <c:v>14.740223500000001</c:v>
                </c:pt>
                <c:pt idx="2243">
                  <c:v>14.713497500000001</c:v>
                </c:pt>
                <c:pt idx="2244">
                  <c:v>14.791132000000001</c:v>
                </c:pt>
                <c:pt idx="2245">
                  <c:v>14.873980000000001</c:v>
                </c:pt>
                <c:pt idx="2246">
                  <c:v>14.920365</c:v>
                </c:pt>
                <c:pt idx="2247">
                  <c:v>14.968720000000001</c:v>
                </c:pt>
                <c:pt idx="2248">
                  <c:v>14.925663500000001</c:v>
                </c:pt>
                <c:pt idx="2249">
                  <c:v>14.811200000000001</c:v>
                </c:pt>
                <c:pt idx="2250">
                  <c:v>14.839774000000002</c:v>
                </c:pt>
                <c:pt idx="2251">
                  <c:v>14.796046</c:v>
                </c:pt>
                <c:pt idx="2252">
                  <c:v>14.733085000000001</c:v>
                </c:pt>
                <c:pt idx="2253">
                  <c:v>14.877560000000001</c:v>
                </c:pt>
                <c:pt idx="2254">
                  <c:v>14.956476</c:v>
                </c:pt>
                <c:pt idx="2255">
                  <c:v>15.059872</c:v>
                </c:pt>
                <c:pt idx="2256">
                  <c:v>15.256171</c:v>
                </c:pt>
                <c:pt idx="2257">
                  <c:v>15.279012000000002</c:v>
                </c:pt>
                <c:pt idx="2258">
                  <c:v>15.155236</c:v>
                </c:pt>
                <c:pt idx="2259">
                  <c:v>15.123232</c:v>
                </c:pt>
                <c:pt idx="2260">
                  <c:v>15.017839</c:v>
                </c:pt>
                <c:pt idx="2261">
                  <c:v>14.972824000000001</c:v>
                </c:pt>
                <c:pt idx="2262">
                  <c:v>15.255152000000001</c:v>
                </c:pt>
                <c:pt idx="2263">
                  <c:v>15.072688000000001</c:v>
                </c:pt>
                <c:pt idx="2264">
                  <c:v>15.009360000000001</c:v>
                </c:pt>
                <c:pt idx="2265">
                  <c:v>14.748312</c:v>
                </c:pt>
                <c:pt idx="2266">
                  <c:v>14.753770000000001</c:v>
                </c:pt>
                <c:pt idx="2267">
                  <c:v>14.655800000000001</c:v>
                </c:pt>
                <c:pt idx="2268">
                  <c:v>14.483128000000001</c:v>
                </c:pt>
                <c:pt idx="2269">
                  <c:v>14.689372000000001</c:v>
                </c:pt>
                <c:pt idx="2270">
                  <c:v>14.48068</c:v>
                </c:pt>
                <c:pt idx="2271">
                  <c:v>14.495699999999999</c:v>
                </c:pt>
                <c:pt idx="2272">
                  <c:v>14.386178000000001</c:v>
                </c:pt>
                <c:pt idx="2273">
                  <c:v>14.446936000000001</c:v>
                </c:pt>
                <c:pt idx="2274">
                  <c:v>14.3411755</c:v>
                </c:pt>
                <c:pt idx="2275">
                  <c:v>14.130786000000001</c:v>
                </c:pt>
                <c:pt idx="2276">
                  <c:v>14.206277500000001</c:v>
                </c:pt>
                <c:pt idx="2277">
                  <c:v>14.213674000000001</c:v>
                </c:pt>
                <c:pt idx="2278">
                  <c:v>14.431261000000001</c:v>
                </c:pt>
                <c:pt idx="2279">
                  <c:v>14.45917</c:v>
                </c:pt>
                <c:pt idx="2280">
                  <c:v>14.376976000000001</c:v>
                </c:pt>
                <c:pt idx="2281">
                  <c:v>14.693795000000001</c:v>
                </c:pt>
                <c:pt idx="2282">
                  <c:v>14.738462000000002</c:v>
                </c:pt>
                <c:pt idx="2283">
                  <c:v>14.749552000000001</c:v>
                </c:pt>
                <c:pt idx="2284">
                  <c:v>14.712865000000001</c:v>
                </c:pt>
                <c:pt idx="2285">
                  <c:v>14.702329000000001</c:v>
                </c:pt>
                <c:pt idx="2286">
                  <c:v>14.519938</c:v>
                </c:pt>
                <c:pt idx="2287">
                  <c:v>14.628304</c:v>
                </c:pt>
                <c:pt idx="2288">
                  <c:v>14.619281000000001</c:v>
                </c:pt>
                <c:pt idx="2289">
                  <c:v>23.317914999999999</c:v>
                </c:pt>
                <c:pt idx="2290">
                  <c:v>23.340204</c:v>
                </c:pt>
                <c:pt idx="2291">
                  <c:v>23.340204</c:v>
                </c:pt>
                <c:pt idx="2292">
                  <c:v>23.289490000000001</c:v>
                </c:pt>
                <c:pt idx="2293">
                  <c:v>23.281023999999999</c:v>
                </c:pt>
                <c:pt idx="2294">
                  <c:v>23.203939999999999</c:v>
                </c:pt>
                <c:pt idx="2295">
                  <c:v>23.136312</c:v>
                </c:pt>
                <c:pt idx="2296">
                  <c:v>23.015059999999998</c:v>
                </c:pt>
                <c:pt idx="2297">
                  <c:v>23.016427999999998</c:v>
                </c:pt>
                <c:pt idx="2298">
                  <c:v>23.018751999999999</c:v>
                </c:pt>
                <c:pt idx="2299">
                  <c:v>23.047598999999998</c:v>
                </c:pt>
                <c:pt idx="2300">
                  <c:v>23.032911999999996</c:v>
                </c:pt>
                <c:pt idx="2301">
                  <c:v>23.2391735</c:v>
                </c:pt>
                <c:pt idx="2302">
                  <c:v>23.197143999999998</c:v>
                </c:pt>
                <c:pt idx="2303">
                  <c:v>23.155847999999999</c:v>
                </c:pt>
                <c:pt idx="2304">
                  <c:v>23.306929999999998</c:v>
                </c:pt>
                <c:pt idx="2305">
                  <c:v>23.320387999999998</c:v>
                </c:pt>
                <c:pt idx="2306">
                  <c:v>23.229478</c:v>
                </c:pt>
                <c:pt idx="2307">
                  <c:v>23.363849999999999</c:v>
                </c:pt>
                <c:pt idx="2308">
                  <c:v>23.450749999999999</c:v>
                </c:pt>
                <c:pt idx="2309">
                  <c:v>23.479380999999997</c:v>
                </c:pt>
                <c:pt idx="2310">
                  <c:v>23.544784</c:v>
                </c:pt>
                <c:pt idx="2311">
                  <c:v>23.702645599999997</c:v>
                </c:pt>
                <c:pt idx="2312">
                  <c:v>23.658649999999998</c:v>
                </c:pt>
                <c:pt idx="2313">
                  <c:v>23.663632</c:v>
                </c:pt>
                <c:pt idx="2314">
                  <c:v>23.626474999999999</c:v>
                </c:pt>
                <c:pt idx="2315">
                  <c:v>23.590959999999999</c:v>
                </c:pt>
                <c:pt idx="2316">
                  <c:v>23.592135999999996</c:v>
                </c:pt>
                <c:pt idx="2317">
                  <c:v>23.546132</c:v>
                </c:pt>
                <c:pt idx="2318">
                  <c:v>23.589631999999998</c:v>
                </c:pt>
                <c:pt idx="2319">
                  <c:v>23.568328999999999</c:v>
                </c:pt>
                <c:pt idx="2320">
                  <c:v>23.574781999999999</c:v>
                </c:pt>
                <c:pt idx="2321">
                  <c:v>23.627009999999999</c:v>
                </c:pt>
                <c:pt idx="2322">
                  <c:v>23.421689999999998</c:v>
                </c:pt>
                <c:pt idx="2323">
                  <c:v>23.361865999999999</c:v>
                </c:pt>
                <c:pt idx="2324">
                  <c:v>23.283566999999998</c:v>
                </c:pt>
                <c:pt idx="2325">
                  <c:v>23.319291999999997</c:v>
                </c:pt>
                <c:pt idx="2326">
                  <c:v>23.326899999999998</c:v>
                </c:pt>
                <c:pt idx="2327">
                  <c:v>23.231695999999999</c:v>
                </c:pt>
                <c:pt idx="2328">
                  <c:v>23.17747</c:v>
                </c:pt>
                <c:pt idx="2329">
                  <c:v>23.223527999999998</c:v>
                </c:pt>
                <c:pt idx="2330">
                  <c:v>23.371839999999999</c:v>
                </c:pt>
                <c:pt idx="2331">
                  <c:v>23.316139999999997</c:v>
                </c:pt>
                <c:pt idx="2332">
                  <c:v>23.497764</c:v>
                </c:pt>
                <c:pt idx="2333">
                  <c:v>23.550799999999999</c:v>
                </c:pt>
                <c:pt idx="2334">
                  <c:v>23.544021999999998</c:v>
                </c:pt>
                <c:pt idx="2335">
                  <c:v>23.523847999999997</c:v>
                </c:pt>
                <c:pt idx="2336">
                  <c:v>23.553863999999997</c:v>
                </c:pt>
                <c:pt idx="2337">
                  <c:v>23.669039999999999</c:v>
                </c:pt>
                <c:pt idx="2338">
                  <c:v>23.630407999999999</c:v>
                </c:pt>
                <c:pt idx="2339">
                  <c:v>23.558563999999997</c:v>
                </c:pt>
                <c:pt idx="2340">
                  <c:v>23.615179999999999</c:v>
                </c:pt>
                <c:pt idx="2341">
                  <c:v>23.541669999999996</c:v>
                </c:pt>
                <c:pt idx="2342">
                  <c:v>23.430589999999999</c:v>
                </c:pt>
                <c:pt idx="2343">
                  <c:v>23.457499999999996</c:v>
                </c:pt>
                <c:pt idx="2344">
                  <c:v>23.440915999999998</c:v>
                </c:pt>
                <c:pt idx="2345">
                  <c:v>23.387695999999998</c:v>
                </c:pt>
                <c:pt idx="2346">
                  <c:v>23.45675</c:v>
                </c:pt>
                <c:pt idx="2347">
                  <c:v>23.419951999999999</c:v>
                </c:pt>
                <c:pt idx="2348">
                  <c:v>23.425618</c:v>
                </c:pt>
                <c:pt idx="2349">
                  <c:v>23.502885999999997</c:v>
                </c:pt>
                <c:pt idx="2350">
                  <c:v>23.457864999999998</c:v>
                </c:pt>
                <c:pt idx="2351">
                  <c:v>23.301645000000001</c:v>
                </c:pt>
                <c:pt idx="2352">
                  <c:v>23.387043999999999</c:v>
                </c:pt>
                <c:pt idx="2353">
                  <c:v>23.397874999999999</c:v>
                </c:pt>
                <c:pt idx="2354">
                  <c:v>23.378837999999998</c:v>
                </c:pt>
                <c:pt idx="2355">
                  <c:v>23.370989999999999</c:v>
                </c:pt>
                <c:pt idx="2356">
                  <c:v>23.312119999999997</c:v>
                </c:pt>
                <c:pt idx="2357">
                  <c:v>23.366518999999997</c:v>
                </c:pt>
                <c:pt idx="2358">
                  <c:v>23.431058</c:v>
                </c:pt>
                <c:pt idx="2359">
                  <c:v>23.454823999999999</c:v>
                </c:pt>
                <c:pt idx="2360">
                  <c:v>23.572495999999997</c:v>
                </c:pt>
                <c:pt idx="2361">
                  <c:v>23.6297</c:v>
                </c:pt>
                <c:pt idx="2362">
                  <c:v>23.563015999999998</c:v>
                </c:pt>
                <c:pt idx="2363">
                  <c:v>23.553964999999998</c:v>
                </c:pt>
                <c:pt idx="2364">
                  <c:v>23.434426999999999</c:v>
                </c:pt>
                <c:pt idx="2365">
                  <c:v>23.491824999999999</c:v>
                </c:pt>
                <c:pt idx="2366">
                  <c:v>23.649828999999997</c:v>
                </c:pt>
                <c:pt idx="2367">
                  <c:v>23.648638999999999</c:v>
                </c:pt>
                <c:pt idx="2368">
                  <c:v>23.644653999999999</c:v>
                </c:pt>
                <c:pt idx="2369">
                  <c:v>23.778596</c:v>
                </c:pt>
                <c:pt idx="2370">
                  <c:v>23.749337999999998</c:v>
                </c:pt>
                <c:pt idx="2371">
                  <c:v>23.802980999999999</c:v>
                </c:pt>
                <c:pt idx="2372">
                  <c:v>23.760421999999998</c:v>
                </c:pt>
                <c:pt idx="2373">
                  <c:v>23.771770999999998</c:v>
                </c:pt>
                <c:pt idx="2374">
                  <c:v>23.610889999999998</c:v>
                </c:pt>
                <c:pt idx="2375">
                  <c:v>23.628307999999997</c:v>
                </c:pt>
                <c:pt idx="2376">
                  <c:v>23.674287999999997</c:v>
                </c:pt>
                <c:pt idx="2377">
                  <c:v>23.638752499999999</c:v>
                </c:pt>
                <c:pt idx="2378">
                  <c:v>23.538992</c:v>
                </c:pt>
                <c:pt idx="2379">
                  <c:v>23.585989999999999</c:v>
                </c:pt>
                <c:pt idx="2380">
                  <c:v>23.572728999999999</c:v>
                </c:pt>
                <c:pt idx="2381">
                  <c:v>23.687302999999996</c:v>
                </c:pt>
                <c:pt idx="2382">
                  <c:v>23.821279999999998</c:v>
                </c:pt>
                <c:pt idx="2383">
                  <c:v>23.942179999999997</c:v>
                </c:pt>
                <c:pt idx="2384">
                  <c:v>23.90692</c:v>
                </c:pt>
                <c:pt idx="2385">
                  <c:v>24.031784999999999</c:v>
                </c:pt>
                <c:pt idx="2386">
                  <c:v>23.941624999999998</c:v>
                </c:pt>
                <c:pt idx="2387">
                  <c:v>23.910775999999998</c:v>
                </c:pt>
                <c:pt idx="2388">
                  <c:v>23.965914999999999</c:v>
                </c:pt>
                <c:pt idx="2389">
                  <c:v>24.054505999999996</c:v>
                </c:pt>
                <c:pt idx="2390">
                  <c:v>23.989557999999999</c:v>
                </c:pt>
                <c:pt idx="2391">
                  <c:v>24.053035999999999</c:v>
                </c:pt>
                <c:pt idx="2392">
                  <c:v>24.10154</c:v>
                </c:pt>
                <c:pt idx="2393">
                  <c:v>24.011654</c:v>
                </c:pt>
                <c:pt idx="2394">
                  <c:v>23.966159999999999</c:v>
                </c:pt>
                <c:pt idx="2395">
                  <c:v>24.024651999999996</c:v>
                </c:pt>
                <c:pt idx="2396">
                  <c:v>23.958442399999999</c:v>
                </c:pt>
                <c:pt idx="2397">
                  <c:v>23.957055999999998</c:v>
                </c:pt>
                <c:pt idx="2398">
                  <c:v>24.070996999999998</c:v>
                </c:pt>
                <c:pt idx="2399">
                  <c:v>24.088209999999997</c:v>
                </c:pt>
                <c:pt idx="2400">
                  <c:v>24.00515</c:v>
                </c:pt>
                <c:pt idx="2401">
                  <c:v>23.988531500000001</c:v>
                </c:pt>
                <c:pt idx="2402">
                  <c:v>24.0563</c:v>
                </c:pt>
                <c:pt idx="2403">
                  <c:v>24.083827999999997</c:v>
                </c:pt>
                <c:pt idx="2404">
                  <c:v>24.103099499999999</c:v>
                </c:pt>
                <c:pt idx="2405">
                  <c:v>24.122062</c:v>
                </c:pt>
                <c:pt idx="2406">
                  <c:v>24.123215999999999</c:v>
                </c:pt>
                <c:pt idx="2407">
                  <c:v>24.089027999999999</c:v>
                </c:pt>
                <c:pt idx="2408">
                  <c:v>24.067595999999998</c:v>
                </c:pt>
                <c:pt idx="2409">
                  <c:v>24.084076</c:v>
                </c:pt>
                <c:pt idx="2410">
                  <c:v>24.005975999999997</c:v>
                </c:pt>
                <c:pt idx="2411">
                  <c:v>23.867156999999999</c:v>
                </c:pt>
                <c:pt idx="2412">
                  <c:v>23.880068999999999</c:v>
                </c:pt>
                <c:pt idx="2413">
                  <c:v>23.975975999999999</c:v>
                </c:pt>
                <c:pt idx="2414">
                  <c:v>23.996986999999997</c:v>
                </c:pt>
                <c:pt idx="2415">
                  <c:v>23.957999999999998</c:v>
                </c:pt>
                <c:pt idx="2416">
                  <c:v>23.902783999999997</c:v>
                </c:pt>
                <c:pt idx="2417">
                  <c:v>23.978017999999999</c:v>
                </c:pt>
                <c:pt idx="2418">
                  <c:v>24.098775</c:v>
                </c:pt>
                <c:pt idx="2419">
                  <c:v>24.098838999999998</c:v>
                </c:pt>
                <c:pt idx="2420">
                  <c:v>24.07677</c:v>
                </c:pt>
                <c:pt idx="2421">
                  <c:v>24.157041999999997</c:v>
                </c:pt>
                <c:pt idx="2422">
                  <c:v>24.161977999999998</c:v>
                </c:pt>
                <c:pt idx="2423">
                  <c:v>24.047337999999996</c:v>
                </c:pt>
                <c:pt idx="2424">
                  <c:v>24.068557999999999</c:v>
                </c:pt>
                <c:pt idx="2425">
                  <c:v>24.264844999999998</c:v>
                </c:pt>
                <c:pt idx="2426">
                  <c:v>24.222829999999998</c:v>
                </c:pt>
                <c:pt idx="2427">
                  <c:v>24.310839999999999</c:v>
                </c:pt>
                <c:pt idx="2428">
                  <c:v>24.340791999999997</c:v>
                </c:pt>
                <c:pt idx="2429">
                  <c:v>24.315670999999998</c:v>
                </c:pt>
                <c:pt idx="2430">
                  <c:v>24.251683999999997</c:v>
                </c:pt>
                <c:pt idx="2431">
                  <c:v>24.189695</c:v>
                </c:pt>
                <c:pt idx="2432">
                  <c:v>24.307143999999997</c:v>
                </c:pt>
                <c:pt idx="2433">
                  <c:v>24.289904999999997</c:v>
                </c:pt>
                <c:pt idx="2434">
                  <c:v>24.282271999999999</c:v>
                </c:pt>
                <c:pt idx="2435">
                  <c:v>24.289716499999997</c:v>
                </c:pt>
                <c:pt idx="2436">
                  <c:v>24.301344</c:v>
                </c:pt>
                <c:pt idx="2437">
                  <c:v>24.291253999999999</c:v>
                </c:pt>
                <c:pt idx="2438">
                  <c:v>24.291536000000001</c:v>
                </c:pt>
                <c:pt idx="2439">
                  <c:v>24.300955999999999</c:v>
                </c:pt>
                <c:pt idx="2440">
                  <c:v>24.285247999999999</c:v>
                </c:pt>
                <c:pt idx="2441">
                  <c:v>24.213519999999995</c:v>
                </c:pt>
                <c:pt idx="2442">
                  <c:v>24.106117499999996</c:v>
                </c:pt>
                <c:pt idx="2443">
                  <c:v>24.038959999999999</c:v>
                </c:pt>
                <c:pt idx="2444">
                  <c:v>24.115721999999998</c:v>
                </c:pt>
                <c:pt idx="2445">
                  <c:v>24.115436499999998</c:v>
                </c:pt>
                <c:pt idx="2446">
                  <c:v>24.021311999999998</c:v>
                </c:pt>
                <c:pt idx="2447">
                  <c:v>24.058895999999997</c:v>
                </c:pt>
                <c:pt idx="2448">
                  <c:v>24.038639999999997</c:v>
                </c:pt>
                <c:pt idx="2449">
                  <c:v>23.992567999999999</c:v>
                </c:pt>
                <c:pt idx="2450">
                  <c:v>24.0121495</c:v>
                </c:pt>
                <c:pt idx="2451">
                  <c:v>24.100473999999998</c:v>
                </c:pt>
                <c:pt idx="2452">
                  <c:v>24.121637</c:v>
                </c:pt>
                <c:pt idx="2453">
                  <c:v>24.093722</c:v>
                </c:pt>
                <c:pt idx="2454">
                  <c:v>24.119273999999997</c:v>
                </c:pt>
                <c:pt idx="2455">
                  <c:v>24.045509999999997</c:v>
                </c:pt>
                <c:pt idx="2456">
                  <c:v>24.093399999999999</c:v>
                </c:pt>
                <c:pt idx="2457">
                  <c:v>24.18863</c:v>
                </c:pt>
                <c:pt idx="2458">
                  <c:v>24.129084999999996</c:v>
                </c:pt>
                <c:pt idx="2459">
                  <c:v>24.110023999999999</c:v>
                </c:pt>
                <c:pt idx="2460">
                  <c:v>24.110881999999997</c:v>
                </c:pt>
                <c:pt idx="2461">
                  <c:v>24.127184</c:v>
                </c:pt>
                <c:pt idx="2462">
                  <c:v>24.102815999999997</c:v>
                </c:pt>
                <c:pt idx="2463">
                  <c:v>24.066032</c:v>
                </c:pt>
                <c:pt idx="2464">
                  <c:v>24.197797999999999</c:v>
                </c:pt>
                <c:pt idx="2465">
                  <c:v>24.215252</c:v>
                </c:pt>
                <c:pt idx="2466">
                  <c:v>24.115856999999998</c:v>
                </c:pt>
                <c:pt idx="2467">
                  <c:v>24.194910999999998</c:v>
                </c:pt>
                <c:pt idx="2468">
                  <c:v>24.170839999999998</c:v>
                </c:pt>
                <c:pt idx="2469">
                  <c:v>24.128459999999997</c:v>
                </c:pt>
                <c:pt idx="2470">
                  <c:v>23.909768</c:v>
                </c:pt>
                <c:pt idx="2471">
                  <c:v>23.93882</c:v>
                </c:pt>
                <c:pt idx="2472">
                  <c:v>24.070151999999997</c:v>
                </c:pt>
                <c:pt idx="2473">
                  <c:v>24.052059999999997</c:v>
                </c:pt>
                <c:pt idx="2474">
                  <c:v>23.994523999999998</c:v>
                </c:pt>
                <c:pt idx="2475">
                  <c:v>23.987745799999999</c:v>
                </c:pt>
                <c:pt idx="2476">
                  <c:v>24.108560999999998</c:v>
                </c:pt>
                <c:pt idx="2477">
                  <c:v>24.205183999999999</c:v>
                </c:pt>
                <c:pt idx="2478">
                  <c:v>24.156569999999999</c:v>
                </c:pt>
                <c:pt idx="2479">
                  <c:v>24.144492</c:v>
                </c:pt>
                <c:pt idx="2480">
                  <c:v>24.242232999999999</c:v>
                </c:pt>
                <c:pt idx="2481">
                  <c:v>24.252016999999999</c:v>
                </c:pt>
                <c:pt idx="2482">
                  <c:v>24.190557199999997</c:v>
                </c:pt>
                <c:pt idx="2483">
                  <c:v>24.164445499999999</c:v>
                </c:pt>
                <c:pt idx="2484">
                  <c:v>24.065990999999997</c:v>
                </c:pt>
                <c:pt idx="2485">
                  <c:v>23.982740999999997</c:v>
                </c:pt>
                <c:pt idx="2486">
                  <c:v>23.815663999999998</c:v>
                </c:pt>
                <c:pt idx="2487">
                  <c:v>23.745419999999996</c:v>
                </c:pt>
                <c:pt idx="2488">
                  <c:v>23.639117399999996</c:v>
                </c:pt>
                <c:pt idx="2489">
                  <c:v>23.436348499999998</c:v>
                </c:pt>
                <c:pt idx="2490">
                  <c:v>23.448219999999999</c:v>
                </c:pt>
                <c:pt idx="2491">
                  <c:v>23.548957999999999</c:v>
                </c:pt>
                <c:pt idx="2492">
                  <c:v>23.477623899999998</c:v>
                </c:pt>
                <c:pt idx="2493">
                  <c:v>23.197279999999999</c:v>
                </c:pt>
                <c:pt idx="2494">
                  <c:v>23.235378799999999</c:v>
                </c:pt>
                <c:pt idx="2495">
                  <c:v>23.326047799999998</c:v>
                </c:pt>
                <c:pt idx="2496">
                  <c:v>22.9772</c:v>
                </c:pt>
                <c:pt idx="2497">
                  <c:v>22.873002199999998</c:v>
                </c:pt>
                <c:pt idx="2498">
                  <c:v>22.879192399999997</c:v>
                </c:pt>
                <c:pt idx="2499">
                  <c:v>22.565098999999996</c:v>
                </c:pt>
                <c:pt idx="2500">
                  <c:v>22.721795</c:v>
                </c:pt>
                <c:pt idx="2501">
                  <c:v>22.5847245</c:v>
                </c:pt>
                <c:pt idx="2502">
                  <c:v>22.722285199999998</c:v>
                </c:pt>
                <c:pt idx="2503">
                  <c:v>22.718086999999997</c:v>
                </c:pt>
                <c:pt idx="2504">
                  <c:v>22.42531</c:v>
                </c:pt>
                <c:pt idx="2505">
                  <c:v>22.510223999999997</c:v>
                </c:pt>
                <c:pt idx="2506">
                  <c:v>22.328612</c:v>
                </c:pt>
                <c:pt idx="2507">
                  <c:v>22.384639</c:v>
                </c:pt>
                <c:pt idx="2508">
                  <c:v>22.367507499999999</c:v>
                </c:pt>
                <c:pt idx="2509">
                  <c:v>22.135099999999998</c:v>
                </c:pt>
                <c:pt idx="2510">
                  <c:v>21.953866499999997</c:v>
                </c:pt>
                <c:pt idx="2511">
                  <c:v>21.861339199999996</c:v>
                </c:pt>
                <c:pt idx="2512">
                  <c:v>21.820149999999998</c:v>
                </c:pt>
                <c:pt idx="2513">
                  <c:v>22.021164499999998</c:v>
                </c:pt>
                <c:pt idx="2514">
                  <c:v>21.793319999999998</c:v>
                </c:pt>
                <c:pt idx="2515">
                  <c:v>21.72626</c:v>
                </c:pt>
                <c:pt idx="2516">
                  <c:v>22.049584999999997</c:v>
                </c:pt>
                <c:pt idx="2517">
                  <c:v>22.137721799999998</c:v>
                </c:pt>
                <c:pt idx="2518">
                  <c:v>22.097865499999997</c:v>
                </c:pt>
                <c:pt idx="2519">
                  <c:v>22.320770599999996</c:v>
                </c:pt>
                <c:pt idx="2520">
                  <c:v>21.909063499999998</c:v>
                </c:pt>
                <c:pt idx="2521">
                  <c:v>21.924134499999997</c:v>
                </c:pt>
                <c:pt idx="2522">
                  <c:v>22.089135999999996</c:v>
                </c:pt>
                <c:pt idx="2523">
                  <c:v>22.017249999999997</c:v>
                </c:pt>
                <c:pt idx="2524">
                  <c:v>22.016857999999999</c:v>
                </c:pt>
                <c:pt idx="2525">
                  <c:v>21.97</c:v>
                </c:pt>
                <c:pt idx="2526">
                  <c:v>21.927276999999997</c:v>
                </c:pt>
                <c:pt idx="2527">
                  <c:v>21.874314999999999</c:v>
                </c:pt>
                <c:pt idx="2528">
                  <c:v>21.899911899999999</c:v>
                </c:pt>
                <c:pt idx="2529">
                  <c:v>22.029337999999999</c:v>
                </c:pt>
                <c:pt idx="2530">
                  <c:v>21.983682399999999</c:v>
                </c:pt>
                <c:pt idx="2531">
                  <c:v>22.006171499999997</c:v>
                </c:pt>
                <c:pt idx="2532">
                  <c:v>21.855017599999996</c:v>
                </c:pt>
                <c:pt idx="2533">
                  <c:v>21.95975</c:v>
                </c:pt>
                <c:pt idx="2534">
                  <c:v>21.858486399999997</c:v>
                </c:pt>
                <c:pt idx="2535">
                  <c:v>21.8960346</c:v>
                </c:pt>
                <c:pt idx="2536">
                  <c:v>21.992880999999997</c:v>
                </c:pt>
                <c:pt idx="2537">
                  <c:v>21.998721799999998</c:v>
                </c:pt>
                <c:pt idx="2538">
                  <c:v>21.933822499999998</c:v>
                </c:pt>
                <c:pt idx="2539">
                  <c:v>21.901186399999997</c:v>
                </c:pt>
                <c:pt idx="2540">
                  <c:v>21.885556999999999</c:v>
                </c:pt>
                <c:pt idx="2541">
                  <c:v>21.879178499999998</c:v>
                </c:pt>
                <c:pt idx="2542">
                  <c:v>21.916386799999998</c:v>
                </c:pt>
                <c:pt idx="2543">
                  <c:v>21.916386799999998</c:v>
                </c:pt>
                <c:pt idx="2544">
                  <c:v>21.837754999999998</c:v>
                </c:pt>
                <c:pt idx="2545">
                  <c:v>21.985425999999997</c:v>
                </c:pt>
                <c:pt idx="2546">
                  <c:v>22.211890999999998</c:v>
                </c:pt>
                <c:pt idx="2547">
                  <c:v>22.218301999999998</c:v>
                </c:pt>
                <c:pt idx="2548">
                  <c:v>22.3300354</c:v>
                </c:pt>
                <c:pt idx="2549">
                  <c:v>22.280383999999998</c:v>
                </c:pt>
                <c:pt idx="2550">
                  <c:v>22.370904799999998</c:v>
                </c:pt>
                <c:pt idx="2551">
                  <c:v>22.342438399999999</c:v>
                </c:pt>
                <c:pt idx="2552">
                  <c:v>22.455565999999997</c:v>
                </c:pt>
                <c:pt idx="2553">
                  <c:v>22.547348</c:v>
                </c:pt>
                <c:pt idx="2554">
                  <c:v>22.543056</c:v>
                </c:pt>
                <c:pt idx="2555">
                  <c:v>22.478095199999998</c:v>
                </c:pt>
                <c:pt idx="2556">
                  <c:v>22.543315999999997</c:v>
                </c:pt>
                <c:pt idx="2557">
                  <c:v>22.440709999999999</c:v>
                </c:pt>
                <c:pt idx="2558">
                  <c:v>22.443965999999996</c:v>
                </c:pt>
                <c:pt idx="2559">
                  <c:v>22.478907499999998</c:v>
                </c:pt>
                <c:pt idx="2560">
                  <c:v>22.470050000000001</c:v>
                </c:pt>
                <c:pt idx="2561">
                  <c:v>22.604847499999998</c:v>
                </c:pt>
                <c:pt idx="2562">
                  <c:v>22.7565995</c:v>
                </c:pt>
                <c:pt idx="2563">
                  <c:v>22.660759999999996</c:v>
                </c:pt>
                <c:pt idx="2564">
                  <c:v>23.209374599999997</c:v>
                </c:pt>
                <c:pt idx="2565">
                  <c:v>23.379289999999997</c:v>
                </c:pt>
                <c:pt idx="2566">
                  <c:v>23.014929199999997</c:v>
                </c:pt>
                <c:pt idx="2567">
                  <c:v>22.901944999999998</c:v>
                </c:pt>
                <c:pt idx="2568">
                  <c:v>22.8609528</c:v>
                </c:pt>
                <c:pt idx="2569">
                  <c:v>22.818269699999998</c:v>
                </c:pt>
                <c:pt idx="2570">
                  <c:v>22.940109199999998</c:v>
                </c:pt>
                <c:pt idx="2571">
                  <c:v>22.969319999999996</c:v>
                </c:pt>
                <c:pt idx="2572">
                  <c:v>22.700609999999998</c:v>
                </c:pt>
                <c:pt idx="2573">
                  <c:v>22.582885999999998</c:v>
                </c:pt>
                <c:pt idx="2574">
                  <c:v>22.726839999999999</c:v>
                </c:pt>
                <c:pt idx="2575">
                  <c:v>22.833271599999996</c:v>
                </c:pt>
                <c:pt idx="2576">
                  <c:v>22.663392799999997</c:v>
                </c:pt>
                <c:pt idx="2577">
                  <c:v>22.687342999999998</c:v>
                </c:pt>
                <c:pt idx="2578">
                  <c:v>22.894679999999997</c:v>
                </c:pt>
                <c:pt idx="2579">
                  <c:v>22.808074999999999</c:v>
                </c:pt>
                <c:pt idx="2580">
                  <c:v>22.775590999999999</c:v>
                </c:pt>
                <c:pt idx="2581">
                  <c:v>22.6751</c:v>
                </c:pt>
                <c:pt idx="2582">
                  <c:v>22.6773776</c:v>
                </c:pt>
                <c:pt idx="2583">
                  <c:v>22.525228199999997</c:v>
                </c:pt>
                <c:pt idx="2584">
                  <c:v>22.517753999999996</c:v>
                </c:pt>
                <c:pt idx="2585">
                  <c:v>22.536797499999999</c:v>
                </c:pt>
                <c:pt idx="2586">
                  <c:v>22.660990999999999</c:v>
                </c:pt>
                <c:pt idx="2587">
                  <c:v>22.685198</c:v>
                </c:pt>
                <c:pt idx="2588">
                  <c:v>22.738849999999999</c:v>
                </c:pt>
                <c:pt idx="2589">
                  <c:v>22.727284999999998</c:v>
                </c:pt>
                <c:pt idx="2590">
                  <c:v>22.698272599999999</c:v>
                </c:pt>
                <c:pt idx="2591">
                  <c:v>22.743300499999997</c:v>
                </c:pt>
                <c:pt idx="2592">
                  <c:v>22.6784575</c:v>
                </c:pt>
                <c:pt idx="2593">
                  <c:v>22.968511999999997</c:v>
                </c:pt>
                <c:pt idx="2594">
                  <c:v>22.846255999999997</c:v>
                </c:pt>
                <c:pt idx="2595">
                  <c:v>22.848732799999997</c:v>
                </c:pt>
                <c:pt idx="2596">
                  <c:v>22.880405599999996</c:v>
                </c:pt>
                <c:pt idx="2597">
                  <c:v>22.757407999999998</c:v>
                </c:pt>
                <c:pt idx="2598">
                  <c:v>22.739578999999999</c:v>
                </c:pt>
                <c:pt idx="2599">
                  <c:v>22.737410799999999</c:v>
                </c:pt>
                <c:pt idx="2600">
                  <c:v>22.758237799999996</c:v>
                </c:pt>
                <c:pt idx="2601">
                  <c:v>22.592784299999998</c:v>
                </c:pt>
                <c:pt idx="2602">
                  <c:v>22.546258999999999</c:v>
                </c:pt>
                <c:pt idx="2603">
                  <c:v>22.614174999999999</c:v>
                </c:pt>
                <c:pt idx="2604">
                  <c:v>22.347577999999999</c:v>
                </c:pt>
                <c:pt idx="2605">
                  <c:v>22.449521699999998</c:v>
                </c:pt>
                <c:pt idx="2606">
                  <c:v>22.407617500000001</c:v>
                </c:pt>
                <c:pt idx="2607">
                  <c:v>22.0852</c:v>
                </c:pt>
                <c:pt idx="2608">
                  <c:v>22.058179999999997</c:v>
                </c:pt>
                <c:pt idx="2609">
                  <c:v>21.959567999999997</c:v>
                </c:pt>
                <c:pt idx="2610">
                  <c:v>21.811259999999997</c:v>
                </c:pt>
                <c:pt idx="2611">
                  <c:v>21.774455</c:v>
                </c:pt>
                <c:pt idx="2612">
                  <c:v>21.952945999999997</c:v>
                </c:pt>
                <c:pt idx="2613">
                  <c:v>22.250078499999997</c:v>
                </c:pt>
                <c:pt idx="2614">
                  <c:v>22.083358699999998</c:v>
                </c:pt>
                <c:pt idx="2615">
                  <c:v>21.995269999999998</c:v>
                </c:pt>
                <c:pt idx="2616">
                  <c:v>21.976892999999997</c:v>
                </c:pt>
                <c:pt idx="2617">
                  <c:v>21.958556499999997</c:v>
                </c:pt>
                <c:pt idx="2618">
                  <c:v>21.849797099999996</c:v>
                </c:pt>
                <c:pt idx="2619">
                  <c:v>21.981932499999999</c:v>
                </c:pt>
                <c:pt idx="2620">
                  <c:v>22.074764199999997</c:v>
                </c:pt>
                <c:pt idx="2621">
                  <c:v>22.062265799999999</c:v>
                </c:pt>
                <c:pt idx="2622">
                  <c:v>22.185457499999998</c:v>
                </c:pt>
                <c:pt idx="2623">
                  <c:v>22.123541999999997</c:v>
                </c:pt>
                <c:pt idx="2624">
                  <c:v>22.000464999999998</c:v>
                </c:pt>
                <c:pt idx="2625">
                  <c:v>22.001074499999998</c:v>
                </c:pt>
                <c:pt idx="2626">
                  <c:v>21.975527</c:v>
                </c:pt>
                <c:pt idx="2627">
                  <c:v>21.923735600000001</c:v>
                </c:pt>
                <c:pt idx="2628">
                  <c:v>21.928819999999998</c:v>
                </c:pt>
                <c:pt idx="2629">
                  <c:v>21.863691999999997</c:v>
                </c:pt>
                <c:pt idx="2630">
                  <c:v>21.887924999999999</c:v>
                </c:pt>
                <c:pt idx="2631">
                  <c:v>21.861477999999998</c:v>
                </c:pt>
                <c:pt idx="2632">
                  <c:v>21.818919999999999</c:v>
                </c:pt>
                <c:pt idx="2633">
                  <c:v>21.782851999999998</c:v>
                </c:pt>
                <c:pt idx="2634">
                  <c:v>21.806501999999998</c:v>
                </c:pt>
                <c:pt idx="2635">
                  <c:v>21.973423999999998</c:v>
                </c:pt>
                <c:pt idx="2636">
                  <c:v>22.056341</c:v>
                </c:pt>
                <c:pt idx="2637">
                  <c:v>22.091512999999999</c:v>
                </c:pt>
                <c:pt idx="2638">
                  <c:v>22.285272499999998</c:v>
                </c:pt>
                <c:pt idx="2639">
                  <c:v>22.2474712</c:v>
                </c:pt>
                <c:pt idx="2640">
                  <c:v>22.160305699999999</c:v>
                </c:pt>
                <c:pt idx="2641">
                  <c:v>22.278654399999997</c:v>
                </c:pt>
                <c:pt idx="2642">
                  <c:v>22.29645</c:v>
                </c:pt>
                <c:pt idx="2643">
                  <c:v>22.249163699999997</c:v>
                </c:pt>
                <c:pt idx="2644">
                  <c:v>22.171819999999997</c:v>
                </c:pt>
                <c:pt idx="2645">
                  <c:v>21.970135999999997</c:v>
                </c:pt>
                <c:pt idx="2646">
                  <c:v>22.116823699999998</c:v>
                </c:pt>
                <c:pt idx="2647">
                  <c:v>22.207814899999999</c:v>
                </c:pt>
                <c:pt idx="2648">
                  <c:v>22.305759999999999</c:v>
                </c:pt>
                <c:pt idx="2649">
                  <c:v>22.130364499999999</c:v>
                </c:pt>
                <c:pt idx="2650">
                  <c:v>22.004492999999997</c:v>
                </c:pt>
                <c:pt idx="2651">
                  <c:v>22.110346999999997</c:v>
                </c:pt>
                <c:pt idx="2652">
                  <c:v>22.096149999999998</c:v>
                </c:pt>
                <c:pt idx="2653">
                  <c:v>22.097372</c:v>
                </c:pt>
                <c:pt idx="2654">
                  <c:v>21.955234999999998</c:v>
                </c:pt>
                <c:pt idx="2655">
                  <c:v>21.870828199999998</c:v>
                </c:pt>
                <c:pt idx="2656">
                  <c:v>21.761389999999999</c:v>
                </c:pt>
                <c:pt idx="2657">
                  <c:v>21.517807999999999</c:v>
                </c:pt>
                <c:pt idx="2658">
                  <c:v>21.3671699</c:v>
                </c:pt>
                <c:pt idx="2659">
                  <c:v>21.529995499999998</c:v>
                </c:pt>
                <c:pt idx="2660">
                  <c:v>21.447116799999996</c:v>
                </c:pt>
                <c:pt idx="2661">
                  <c:v>21.530047999999997</c:v>
                </c:pt>
                <c:pt idx="2662">
                  <c:v>21.529966399999999</c:v>
                </c:pt>
                <c:pt idx="2663">
                  <c:v>21.484342499999997</c:v>
                </c:pt>
                <c:pt idx="2664">
                  <c:v>21.495948899999998</c:v>
                </c:pt>
                <c:pt idx="2665">
                  <c:v>21.466104399999999</c:v>
                </c:pt>
                <c:pt idx="2666">
                  <c:v>21.607197199999998</c:v>
                </c:pt>
                <c:pt idx="2667">
                  <c:v>21.794850799999999</c:v>
                </c:pt>
                <c:pt idx="2668">
                  <c:v>21.841999999999999</c:v>
                </c:pt>
                <c:pt idx="2669">
                  <c:v>21.666460799999999</c:v>
                </c:pt>
                <c:pt idx="2670">
                  <c:v>21.687675299999999</c:v>
                </c:pt>
                <c:pt idx="2671">
                  <c:v>21.877884999999999</c:v>
                </c:pt>
                <c:pt idx="2672">
                  <c:v>22.004148999999998</c:v>
                </c:pt>
                <c:pt idx="2673">
                  <c:v>22.103558</c:v>
                </c:pt>
                <c:pt idx="2674">
                  <c:v>21.908095899999999</c:v>
                </c:pt>
                <c:pt idx="2675">
                  <c:v>22.347296</c:v>
                </c:pt>
                <c:pt idx="2676">
                  <c:v>22.404127599999999</c:v>
                </c:pt>
                <c:pt idx="2677">
                  <c:v>22.3507088</c:v>
                </c:pt>
                <c:pt idx="2678">
                  <c:v>22.716585799999997</c:v>
                </c:pt>
                <c:pt idx="2679">
                  <c:v>22.640833999999998</c:v>
                </c:pt>
                <c:pt idx="2680">
                  <c:v>22.910893999999999</c:v>
                </c:pt>
                <c:pt idx="2681">
                  <c:v>23.255727799999999</c:v>
                </c:pt>
                <c:pt idx="2682">
                  <c:v>23.2210857</c:v>
                </c:pt>
                <c:pt idx="2683">
                  <c:v>23.177961999999997</c:v>
                </c:pt>
                <c:pt idx="2684">
                  <c:v>22.979651899999997</c:v>
                </c:pt>
                <c:pt idx="2685">
                  <c:v>23.047447999999999</c:v>
                </c:pt>
                <c:pt idx="2686">
                  <c:v>23.189294999999998</c:v>
                </c:pt>
                <c:pt idx="2687">
                  <c:v>23.303770999999998</c:v>
                </c:pt>
                <c:pt idx="2688">
                  <c:v>23.391469499999999</c:v>
                </c:pt>
                <c:pt idx="2689">
                  <c:v>23.409117499999997</c:v>
                </c:pt>
                <c:pt idx="2690">
                  <c:v>23.145464599999997</c:v>
                </c:pt>
                <c:pt idx="2691">
                  <c:v>23.077894399999998</c:v>
                </c:pt>
                <c:pt idx="2692">
                  <c:v>23.340947999999997</c:v>
                </c:pt>
                <c:pt idx="2693">
                  <c:v>23.251771499999997</c:v>
                </c:pt>
                <c:pt idx="2694">
                  <c:v>23.250783799999997</c:v>
                </c:pt>
                <c:pt idx="2695">
                  <c:v>23.394220999999998</c:v>
                </c:pt>
                <c:pt idx="2696">
                  <c:v>23.2600798</c:v>
                </c:pt>
                <c:pt idx="2697">
                  <c:v>23.366413999999999</c:v>
                </c:pt>
                <c:pt idx="2698">
                  <c:v>23.392949999999999</c:v>
                </c:pt>
                <c:pt idx="2699">
                  <c:v>23.517431899999998</c:v>
                </c:pt>
                <c:pt idx="2700">
                  <c:v>23.699931199999998</c:v>
                </c:pt>
                <c:pt idx="2701">
                  <c:v>23.842769999999998</c:v>
                </c:pt>
                <c:pt idx="2702">
                  <c:v>23.772592799999998</c:v>
                </c:pt>
                <c:pt idx="2703">
                  <c:v>23.627191999999997</c:v>
                </c:pt>
                <c:pt idx="2704">
                  <c:v>23.558911999999999</c:v>
                </c:pt>
                <c:pt idx="2705">
                  <c:v>23.537538999999999</c:v>
                </c:pt>
                <c:pt idx="2706">
                  <c:v>23.276871999999997</c:v>
                </c:pt>
                <c:pt idx="2707">
                  <c:v>22.9637411</c:v>
                </c:pt>
                <c:pt idx="2708">
                  <c:v>22.7317885</c:v>
                </c:pt>
                <c:pt idx="2709">
                  <c:v>23.0530212</c:v>
                </c:pt>
                <c:pt idx="2710">
                  <c:v>22.859105</c:v>
                </c:pt>
                <c:pt idx="2711">
                  <c:v>23.157245</c:v>
                </c:pt>
                <c:pt idx="2712">
                  <c:v>22.890964399999998</c:v>
                </c:pt>
                <c:pt idx="2713">
                  <c:v>22.777729999999998</c:v>
                </c:pt>
                <c:pt idx="2714">
                  <c:v>22.7868073</c:v>
                </c:pt>
                <c:pt idx="2715">
                  <c:v>22.682682699999997</c:v>
                </c:pt>
                <c:pt idx="2716">
                  <c:v>22.608319999999999</c:v>
                </c:pt>
                <c:pt idx="2717">
                  <c:v>22.339099999999998</c:v>
                </c:pt>
                <c:pt idx="2718">
                  <c:v>22.123362199999999</c:v>
                </c:pt>
                <c:pt idx="2719">
                  <c:v>21.947563999999996</c:v>
                </c:pt>
                <c:pt idx="2720">
                  <c:v>21.984449999999999</c:v>
                </c:pt>
                <c:pt idx="2721">
                  <c:v>21.830770799999996</c:v>
                </c:pt>
                <c:pt idx="2722">
                  <c:v>21.705028999999996</c:v>
                </c:pt>
                <c:pt idx="2723">
                  <c:v>21.758141599999998</c:v>
                </c:pt>
                <c:pt idx="2724">
                  <c:v>21.869449999999997</c:v>
                </c:pt>
                <c:pt idx="2725">
                  <c:v>21.739084999999999</c:v>
                </c:pt>
                <c:pt idx="2726">
                  <c:v>21.998269499999999</c:v>
                </c:pt>
                <c:pt idx="2727">
                  <c:v>21.823501</c:v>
                </c:pt>
                <c:pt idx="2728">
                  <c:v>22.165929999999999</c:v>
                </c:pt>
                <c:pt idx="2729">
                  <c:v>22.079075199999998</c:v>
                </c:pt>
                <c:pt idx="2730">
                  <c:v>22.286546299999998</c:v>
                </c:pt>
                <c:pt idx="2731">
                  <c:v>22.126143199999998</c:v>
                </c:pt>
                <c:pt idx="2732">
                  <c:v>22.215776999999999</c:v>
                </c:pt>
                <c:pt idx="2733">
                  <c:v>22.362725999999999</c:v>
                </c:pt>
                <c:pt idx="2734">
                  <c:v>22.488844999999998</c:v>
                </c:pt>
                <c:pt idx="2735">
                  <c:v>22.982768</c:v>
                </c:pt>
                <c:pt idx="2736">
                  <c:v>23.234880499999999</c:v>
                </c:pt>
                <c:pt idx="2737">
                  <c:v>23.401347199999996</c:v>
                </c:pt>
                <c:pt idx="2738">
                  <c:v>23.488019999999999</c:v>
                </c:pt>
                <c:pt idx="2739">
                  <c:v>23.4771152</c:v>
                </c:pt>
                <c:pt idx="2740">
                  <c:v>23.51361</c:v>
                </c:pt>
                <c:pt idx="2741">
                  <c:v>23.7051026</c:v>
                </c:pt>
                <c:pt idx="2742">
                  <c:v>23.307595999999997</c:v>
                </c:pt>
                <c:pt idx="2743">
                  <c:v>22.680335999999997</c:v>
                </c:pt>
                <c:pt idx="2744">
                  <c:v>22.947348499999997</c:v>
                </c:pt>
                <c:pt idx="2745">
                  <c:v>22.608319999999999</c:v>
                </c:pt>
                <c:pt idx="2746">
                  <c:v>22.405223999999997</c:v>
                </c:pt>
                <c:pt idx="2747">
                  <c:v>22.655647999999999</c:v>
                </c:pt>
                <c:pt idx="2748">
                  <c:v>22.879087999999996</c:v>
                </c:pt>
                <c:pt idx="2749">
                  <c:v>22.875892499999999</c:v>
                </c:pt>
                <c:pt idx="2750">
                  <c:v>22.465571499999999</c:v>
                </c:pt>
                <c:pt idx="2751">
                  <c:v>22.501173999999999</c:v>
                </c:pt>
                <c:pt idx="2752">
                  <c:v>22.206975999999997</c:v>
                </c:pt>
                <c:pt idx="2753">
                  <c:v>22.419499999999999</c:v>
                </c:pt>
                <c:pt idx="2754">
                  <c:v>22.2827172</c:v>
                </c:pt>
                <c:pt idx="2755">
                  <c:v>22.580859999999998</c:v>
                </c:pt>
                <c:pt idx="2756">
                  <c:v>22.7821085</c:v>
                </c:pt>
                <c:pt idx="2757">
                  <c:v>22.671688399999997</c:v>
                </c:pt>
                <c:pt idx="2758">
                  <c:v>22.475214999999999</c:v>
                </c:pt>
                <c:pt idx="2759">
                  <c:v>22.329085399999997</c:v>
                </c:pt>
                <c:pt idx="2760">
                  <c:v>22.507435999999998</c:v>
                </c:pt>
                <c:pt idx="2761">
                  <c:v>22.270363999999997</c:v>
                </c:pt>
                <c:pt idx="2762">
                  <c:v>22.4711395</c:v>
                </c:pt>
                <c:pt idx="2763">
                  <c:v>22.695228</c:v>
                </c:pt>
                <c:pt idx="2764">
                  <c:v>22.590070399999998</c:v>
                </c:pt>
                <c:pt idx="2765">
                  <c:v>22.581356399999997</c:v>
                </c:pt>
                <c:pt idx="2766">
                  <c:v>22.518270799999996</c:v>
                </c:pt>
                <c:pt idx="2767">
                  <c:v>22.463449999999998</c:v>
                </c:pt>
                <c:pt idx="2768">
                  <c:v>22.543260999999998</c:v>
                </c:pt>
                <c:pt idx="2769">
                  <c:v>22.533442999999998</c:v>
                </c:pt>
                <c:pt idx="2770">
                  <c:v>22.581260999999998</c:v>
                </c:pt>
                <c:pt idx="2771">
                  <c:v>22.446847999999999</c:v>
                </c:pt>
                <c:pt idx="2772">
                  <c:v>22.239609999999999</c:v>
                </c:pt>
                <c:pt idx="2773">
                  <c:v>22.445527399999996</c:v>
                </c:pt>
                <c:pt idx="2774">
                  <c:v>22.3893986</c:v>
                </c:pt>
                <c:pt idx="2775">
                  <c:v>22.284433999999997</c:v>
                </c:pt>
                <c:pt idx="2776">
                  <c:v>22.348855999999998</c:v>
                </c:pt>
                <c:pt idx="2777">
                  <c:v>22.413880499999998</c:v>
                </c:pt>
                <c:pt idx="2778">
                  <c:v>22.365429999999996</c:v>
                </c:pt>
                <c:pt idx="2779">
                  <c:v>22.361615</c:v>
                </c:pt>
                <c:pt idx="2780">
                  <c:v>22.607597999999999</c:v>
                </c:pt>
                <c:pt idx="2781">
                  <c:v>22.634711699999997</c:v>
                </c:pt>
                <c:pt idx="2782">
                  <c:v>22.514559999999999</c:v>
                </c:pt>
                <c:pt idx="2783">
                  <c:v>22.549982</c:v>
                </c:pt>
                <c:pt idx="2784">
                  <c:v>23.136004999999997</c:v>
                </c:pt>
                <c:pt idx="2785">
                  <c:v>22.760131999999999</c:v>
                </c:pt>
                <c:pt idx="2786">
                  <c:v>22.915879999999998</c:v>
                </c:pt>
                <c:pt idx="2787">
                  <c:v>22.817869999999999</c:v>
                </c:pt>
                <c:pt idx="2788">
                  <c:v>22.744997999999999</c:v>
                </c:pt>
                <c:pt idx="2789">
                  <c:v>22.625857199999999</c:v>
                </c:pt>
                <c:pt idx="2790">
                  <c:v>22.525298899999999</c:v>
                </c:pt>
                <c:pt idx="2791">
                  <c:v>22.590824999999999</c:v>
                </c:pt>
                <c:pt idx="2792">
                  <c:v>22.582512799999996</c:v>
                </c:pt>
                <c:pt idx="2793">
                  <c:v>22.554469299999997</c:v>
                </c:pt>
                <c:pt idx="2794">
                  <c:v>22.607796</c:v>
                </c:pt>
                <c:pt idx="2795">
                  <c:v>22.550714999999997</c:v>
                </c:pt>
                <c:pt idx="2796">
                  <c:v>22.545015199999998</c:v>
                </c:pt>
                <c:pt idx="2797">
                  <c:v>22.4109707</c:v>
                </c:pt>
                <c:pt idx="2798">
                  <c:v>22.365598200000001</c:v>
                </c:pt>
                <c:pt idx="2799">
                  <c:v>22.393462999999997</c:v>
                </c:pt>
                <c:pt idx="2800">
                  <c:v>22.3763954</c:v>
                </c:pt>
                <c:pt idx="2801">
                  <c:v>22.210819999999998</c:v>
                </c:pt>
                <c:pt idx="2802">
                  <c:v>22.080458899999996</c:v>
                </c:pt>
                <c:pt idx="2803">
                  <c:v>22.177966999999999</c:v>
                </c:pt>
                <c:pt idx="2804">
                  <c:v>22.191925999999999</c:v>
                </c:pt>
                <c:pt idx="2805">
                  <c:v>22.320055999999997</c:v>
                </c:pt>
                <c:pt idx="2806">
                  <c:v>22.092435699999999</c:v>
                </c:pt>
                <c:pt idx="2807">
                  <c:v>22.232161999999999</c:v>
                </c:pt>
                <c:pt idx="2808">
                  <c:v>22.061469499999998</c:v>
                </c:pt>
                <c:pt idx="2809">
                  <c:v>22.201581999999998</c:v>
                </c:pt>
                <c:pt idx="2810">
                  <c:v>22.410853999999997</c:v>
                </c:pt>
                <c:pt idx="2811">
                  <c:v>22.264519699999997</c:v>
                </c:pt>
                <c:pt idx="2812">
                  <c:v>22.1675465</c:v>
                </c:pt>
                <c:pt idx="2813">
                  <c:v>22.235571</c:v>
                </c:pt>
                <c:pt idx="2814">
                  <c:v>22.262611999999997</c:v>
                </c:pt>
                <c:pt idx="2815">
                  <c:v>22.275768499999998</c:v>
                </c:pt>
                <c:pt idx="2816">
                  <c:v>22.275768499999998</c:v>
                </c:pt>
                <c:pt idx="2817">
                  <c:v>22.180624999999999</c:v>
                </c:pt>
                <c:pt idx="2818">
                  <c:v>22.109668999999997</c:v>
                </c:pt>
                <c:pt idx="2819">
                  <c:v>22.066199999999998</c:v>
                </c:pt>
                <c:pt idx="2820">
                  <c:v>21.906003999999999</c:v>
                </c:pt>
                <c:pt idx="2821">
                  <c:v>22.016112</c:v>
                </c:pt>
                <c:pt idx="2822">
                  <c:v>21.901759999999999</c:v>
                </c:pt>
                <c:pt idx="2823">
                  <c:v>21.994028299999997</c:v>
                </c:pt>
                <c:pt idx="2824">
                  <c:v>21.921109999999999</c:v>
                </c:pt>
                <c:pt idx="2825">
                  <c:v>21.9404161</c:v>
                </c:pt>
                <c:pt idx="2826">
                  <c:v>21.9404161</c:v>
                </c:pt>
                <c:pt idx="2827">
                  <c:v>21.841139999999999</c:v>
                </c:pt>
                <c:pt idx="2828">
                  <c:v>21.795359999999999</c:v>
                </c:pt>
                <c:pt idx="2829">
                  <c:v>21.911377999999999</c:v>
                </c:pt>
                <c:pt idx="2830">
                  <c:v>21.959717999999999</c:v>
                </c:pt>
                <c:pt idx="2831">
                  <c:v>21.813352999999999</c:v>
                </c:pt>
                <c:pt idx="2832">
                  <c:v>21.890359999999998</c:v>
                </c:pt>
                <c:pt idx="2833">
                  <c:v>21.817332499999999</c:v>
                </c:pt>
                <c:pt idx="2834">
                  <c:v>21.755097499999998</c:v>
                </c:pt>
                <c:pt idx="2835">
                  <c:v>21.852624799999997</c:v>
                </c:pt>
                <c:pt idx="2836">
                  <c:v>21.808339199999999</c:v>
                </c:pt>
                <c:pt idx="2837">
                  <c:v>21.978407199999999</c:v>
                </c:pt>
                <c:pt idx="2838">
                  <c:v>22.007120999999998</c:v>
                </c:pt>
                <c:pt idx="2839">
                  <c:v>22.143278799999997</c:v>
                </c:pt>
                <c:pt idx="2840">
                  <c:v>22.246537999999997</c:v>
                </c:pt>
                <c:pt idx="2841">
                  <c:v>22.319932299999998</c:v>
                </c:pt>
                <c:pt idx="2842">
                  <c:v>22.186992499999999</c:v>
                </c:pt>
                <c:pt idx="2843">
                  <c:v>22.319293999999999</c:v>
                </c:pt>
                <c:pt idx="2844">
                  <c:v>22.389094399999998</c:v>
                </c:pt>
                <c:pt idx="2845">
                  <c:v>22.605160999999999</c:v>
                </c:pt>
                <c:pt idx="2846">
                  <c:v>22.582708099999998</c:v>
                </c:pt>
                <c:pt idx="2847">
                  <c:v>22.541160199999997</c:v>
                </c:pt>
                <c:pt idx="2848">
                  <c:v>22.430776999999999</c:v>
                </c:pt>
                <c:pt idx="2849">
                  <c:v>22.511283999999996</c:v>
                </c:pt>
                <c:pt idx="2850">
                  <c:v>22.583028799999997</c:v>
                </c:pt>
                <c:pt idx="2851">
                  <c:v>22.584620999999999</c:v>
                </c:pt>
                <c:pt idx="2852">
                  <c:v>22.415330999999998</c:v>
                </c:pt>
                <c:pt idx="2853">
                  <c:v>22.321110399999998</c:v>
                </c:pt>
                <c:pt idx="2854">
                  <c:v>22.461127499999996</c:v>
                </c:pt>
                <c:pt idx="2855">
                  <c:v>22.496955199999999</c:v>
                </c:pt>
                <c:pt idx="2856">
                  <c:v>22.436413999999999</c:v>
                </c:pt>
                <c:pt idx="2857">
                  <c:v>22.492557499999997</c:v>
                </c:pt>
                <c:pt idx="2858">
                  <c:v>22.425224</c:v>
                </c:pt>
                <c:pt idx="2859">
                  <c:v>22.426943999999999</c:v>
                </c:pt>
                <c:pt idx="2860">
                  <c:v>22.3477064</c:v>
                </c:pt>
                <c:pt idx="2861">
                  <c:v>22.394637399999997</c:v>
                </c:pt>
                <c:pt idx="2862">
                  <c:v>22.443078499999999</c:v>
                </c:pt>
                <c:pt idx="2863">
                  <c:v>22.365127999999999</c:v>
                </c:pt>
                <c:pt idx="2864">
                  <c:v>22.364964799999999</c:v>
                </c:pt>
                <c:pt idx="2865">
                  <c:v>22.3561035</c:v>
                </c:pt>
                <c:pt idx="2866">
                  <c:v>22.278274</c:v>
                </c:pt>
                <c:pt idx="2867">
                  <c:v>22.445477999999998</c:v>
                </c:pt>
                <c:pt idx="2868">
                  <c:v>22.453135</c:v>
                </c:pt>
                <c:pt idx="2869">
                  <c:v>22.541092999999996</c:v>
                </c:pt>
                <c:pt idx="2870">
                  <c:v>22.503029899999998</c:v>
                </c:pt>
                <c:pt idx="2871">
                  <c:v>22.588037</c:v>
                </c:pt>
                <c:pt idx="2872">
                  <c:v>22.575615999999997</c:v>
                </c:pt>
                <c:pt idx="2873">
                  <c:v>22.501843999999998</c:v>
                </c:pt>
                <c:pt idx="2874">
                  <c:v>22.691881199999997</c:v>
                </c:pt>
                <c:pt idx="2875">
                  <c:v>22.805259199999998</c:v>
                </c:pt>
                <c:pt idx="2876">
                  <c:v>22.855922</c:v>
                </c:pt>
                <c:pt idx="2877">
                  <c:v>22.787349399999997</c:v>
                </c:pt>
                <c:pt idx="2878">
                  <c:v>22.95309</c:v>
                </c:pt>
                <c:pt idx="2879">
                  <c:v>22.808323999999999</c:v>
                </c:pt>
                <c:pt idx="2880">
                  <c:v>22.8486786</c:v>
                </c:pt>
                <c:pt idx="2881">
                  <c:v>22.853871999999999</c:v>
                </c:pt>
                <c:pt idx="2882">
                  <c:v>22.927388000000001</c:v>
                </c:pt>
                <c:pt idx="2883">
                  <c:v>22.849341499999998</c:v>
                </c:pt>
                <c:pt idx="2884">
                  <c:v>22.782053999999999</c:v>
                </c:pt>
                <c:pt idx="2885">
                  <c:v>22.641148999999999</c:v>
                </c:pt>
                <c:pt idx="2886">
                  <c:v>22.67259</c:v>
                </c:pt>
                <c:pt idx="2887">
                  <c:v>22.692781999999998</c:v>
                </c:pt>
                <c:pt idx="2888">
                  <c:v>22.766937499999997</c:v>
                </c:pt>
                <c:pt idx="2889">
                  <c:v>22.653469199999996</c:v>
                </c:pt>
                <c:pt idx="2890">
                  <c:v>22.719622399999999</c:v>
                </c:pt>
                <c:pt idx="2891">
                  <c:v>22.756665999999999</c:v>
                </c:pt>
                <c:pt idx="2892">
                  <c:v>22.820319999999999</c:v>
                </c:pt>
                <c:pt idx="2893">
                  <c:v>22.935777499999997</c:v>
                </c:pt>
                <c:pt idx="2894">
                  <c:v>22.984267399999997</c:v>
                </c:pt>
                <c:pt idx="2895">
                  <c:v>22.909979999999997</c:v>
                </c:pt>
                <c:pt idx="2896">
                  <c:v>22.845924499999999</c:v>
                </c:pt>
                <c:pt idx="2897">
                  <c:v>22.858730599999998</c:v>
                </c:pt>
                <c:pt idx="2898">
                  <c:v>22.931150599999999</c:v>
                </c:pt>
                <c:pt idx="2899">
                  <c:v>22.929271099999998</c:v>
                </c:pt>
                <c:pt idx="2900">
                  <c:v>22.965765499999996</c:v>
                </c:pt>
                <c:pt idx="2901">
                  <c:v>23.099611999999997</c:v>
                </c:pt>
                <c:pt idx="2902">
                  <c:v>23.120318499999996</c:v>
                </c:pt>
                <c:pt idx="2903">
                  <c:v>23.357593999999999</c:v>
                </c:pt>
                <c:pt idx="2904">
                  <c:v>23.360999499999998</c:v>
                </c:pt>
                <c:pt idx="2905">
                  <c:v>23.3871416</c:v>
                </c:pt>
                <c:pt idx="2906">
                  <c:v>23.330784999999999</c:v>
                </c:pt>
                <c:pt idx="2907">
                  <c:v>23.381011399999998</c:v>
                </c:pt>
                <c:pt idx="2908">
                  <c:v>23.561913499999999</c:v>
                </c:pt>
                <c:pt idx="2909">
                  <c:v>23.553999999999998</c:v>
                </c:pt>
                <c:pt idx="2910">
                  <c:v>23.687854699999999</c:v>
                </c:pt>
                <c:pt idx="2911">
                  <c:v>23.712007999999997</c:v>
                </c:pt>
                <c:pt idx="2912">
                  <c:v>23.695085999999996</c:v>
                </c:pt>
                <c:pt idx="2913">
                  <c:v>23.642433799999999</c:v>
                </c:pt>
                <c:pt idx="2914">
                  <c:v>23.543196199999997</c:v>
                </c:pt>
                <c:pt idx="2915">
                  <c:v>23.447972499999999</c:v>
                </c:pt>
                <c:pt idx="2916">
                  <c:v>23.517815999999996</c:v>
                </c:pt>
                <c:pt idx="2917">
                  <c:v>24.043099999999999</c:v>
                </c:pt>
                <c:pt idx="2918">
                  <c:v>24.205675999999997</c:v>
                </c:pt>
                <c:pt idx="2919">
                  <c:v>24.386806999999997</c:v>
                </c:pt>
                <c:pt idx="2920">
                  <c:v>24.532647599999997</c:v>
                </c:pt>
                <c:pt idx="2921">
                  <c:v>24.325319999999998</c:v>
                </c:pt>
                <c:pt idx="2922">
                  <c:v>24.254618600000001</c:v>
                </c:pt>
                <c:pt idx="2923">
                  <c:v>24.487252999999995</c:v>
                </c:pt>
                <c:pt idx="2924">
                  <c:v>24.407732999999997</c:v>
                </c:pt>
                <c:pt idx="2925">
                  <c:v>24.198988499999999</c:v>
                </c:pt>
                <c:pt idx="2926">
                  <c:v>24.019426899999999</c:v>
                </c:pt>
                <c:pt idx="2927">
                  <c:v>24.310126599999997</c:v>
                </c:pt>
                <c:pt idx="2928">
                  <c:v>24.207788000000001</c:v>
                </c:pt>
                <c:pt idx="2929">
                  <c:v>23.868543999999996</c:v>
                </c:pt>
                <c:pt idx="2930">
                  <c:v>23.942307499999998</c:v>
                </c:pt>
                <c:pt idx="2931">
                  <c:v>24.4818864</c:v>
                </c:pt>
                <c:pt idx="2932">
                  <c:v>24.206695</c:v>
                </c:pt>
                <c:pt idx="2933">
                  <c:v>24.1482545</c:v>
                </c:pt>
                <c:pt idx="2934">
                  <c:v>24.179395999999997</c:v>
                </c:pt>
                <c:pt idx="2935">
                  <c:v>24.314184599999997</c:v>
                </c:pt>
                <c:pt idx="2936">
                  <c:v>24.216209199999998</c:v>
                </c:pt>
                <c:pt idx="2937">
                  <c:v>24.29551</c:v>
                </c:pt>
                <c:pt idx="2938">
                  <c:v>24.204991999999997</c:v>
                </c:pt>
                <c:pt idx="2939">
                  <c:v>24.222641699999997</c:v>
                </c:pt>
                <c:pt idx="2940">
                  <c:v>24.347449999999998</c:v>
                </c:pt>
                <c:pt idx="2941">
                  <c:v>24.287971999999996</c:v>
                </c:pt>
                <c:pt idx="2942">
                  <c:v>24.687398999999999</c:v>
                </c:pt>
                <c:pt idx="2943">
                  <c:v>24.700597999999999</c:v>
                </c:pt>
                <c:pt idx="2944">
                  <c:v>24.766413499999999</c:v>
                </c:pt>
                <c:pt idx="2945">
                  <c:v>24.593336000000001</c:v>
                </c:pt>
                <c:pt idx="2946">
                  <c:v>24.612220799999999</c:v>
                </c:pt>
                <c:pt idx="2947">
                  <c:v>24.694781599999999</c:v>
                </c:pt>
                <c:pt idx="2948">
                  <c:v>25.053002299999999</c:v>
                </c:pt>
                <c:pt idx="2949">
                  <c:v>24.950847499999998</c:v>
                </c:pt>
                <c:pt idx="2950">
                  <c:v>24.8644611</c:v>
                </c:pt>
                <c:pt idx="2951">
                  <c:v>24.708295999999997</c:v>
                </c:pt>
                <c:pt idx="2952">
                  <c:v>24.750934099999998</c:v>
                </c:pt>
                <c:pt idx="2953">
                  <c:v>24.657342</c:v>
                </c:pt>
                <c:pt idx="2954">
                  <c:v>24.488719999999997</c:v>
                </c:pt>
                <c:pt idx="2955">
                  <c:v>24.434986099999996</c:v>
                </c:pt>
                <c:pt idx="2956">
                  <c:v>24.361771999999998</c:v>
                </c:pt>
                <c:pt idx="2957">
                  <c:v>24.554766099999998</c:v>
                </c:pt>
                <c:pt idx="2958">
                  <c:v>24.6426135</c:v>
                </c:pt>
                <c:pt idx="2959">
                  <c:v>24.873653999999998</c:v>
                </c:pt>
                <c:pt idx="2960">
                  <c:v>25.087132399999998</c:v>
                </c:pt>
                <c:pt idx="2961">
                  <c:v>25.080487999999999</c:v>
                </c:pt>
                <c:pt idx="2962">
                  <c:v>24.902944999999999</c:v>
                </c:pt>
                <c:pt idx="2963">
                  <c:v>24.904865999999998</c:v>
                </c:pt>
                <c:pt idx="2964">
                  <c:v>24.771791499999999</c:v>
                </c:pt>
                <c:pt idx="2965">
                  <c:v>24.61938</c:v>
                </c:pt>
                <c:pt idx="2966">
                  <c:v>24.622822999999997</c:v>
                </c:pt>
                <c:pt idx="2967">
                  <c:v>24.700331499999997</c:v>
                </c:pt>
                <c:pt idx="2968">
                  <c:v>24.994078999999999</c:v>
                </c:pt>
                <c:pt idx="2969">
                  <c:v>24.768724999999996</c:v>
                </c:pt>
                <c:pt idx="2970">
                  <c:v>24.765998</c:v>
                </c:pt>
                <c:pt idx="2971">
                  <c:v>24.697136</c:v>
                </c:pt>
                <c:pt idx="2972">
                  <c:v>24.620002199999998</c:v>
                </c:pt>
                <c:pt idx="2973">
                  <c:v>24.625296999999996</c:v>
                </c:pt>
                <c:pt idx="2974">
                  <c:v>24.897782999999997</c:v>
                </c:pt>
                <c:pt idx="2975">
                  <c:v>25.004624</c:v>
                </c:pt>
                <c:pt idx="2976">
                  <c:v>24.961874999999999</c:v>
                </c:pt>
                <c:pt idx="2977">
                  <c:v>24.875934199999996</c:v>
                </c:pt>
                <c:pt idx="2978">
                  <c:v>24.878560999999998</c:v>
                </c:pt>
                <c:pt idx="2979">
                  <c:v>24.705270499999997</c:v>
                </c:pt>
                <c:pt idx="2980">
                  <c:v>24.847231999999998</c:v>
                </c:pt>
                <c:pt idx="2981">
                  <c:v>24.703237499999997</c:v>
                </c:pt>
                <c:pt idx="2982">
                  <c:v>24.631996899999997</c:v>
                </c:pt>
                <c:pt idx="2983">
                  <c:v>24.501954499999997</c:v>
                </c:pt>
                <c:pt idx="2984">
                  <c:v>24.552997999999999</c:v>
                </c:pt>
                <c:pt idx="2985">
                  <c:v>24.329284999999999</c:v>
                </c:pt>
                <c:pt idx="2986">
                  <c:v>24.433999999999997</c:v>
                </c:pt>
                <c:pt idx="2987">
                  <c:v>24.368055199999997</c:v>
                </c:pt>
                <c:pt idx="2988">
                  <c:v>24.294883499999997</c:v>
                </c:pt>
                <c:pt idx="2989">
                  <c:v>24.330756699999998</c:v>
                </c:pt>
                <c:pt idx="2990">
                  <c:v>24.416565399999996</c:v>
                </c:pt>
                <c:pt idx="2991">
                  <c:v>24.598571199999999</c:v>
                </c:pt>
                <c:pt idx="2992">
                  <c:v>24.752899999999997</c:v>
                </c:pt>
                <c:pt idx="2993">
                  <c:v>24.977791999999997</c:v>
                </c:pt>
                <c:pt idx="2994">
                  <c:v>25.198792599999997</c:v>
                </c:pt>
                <c:pt idx="2995">
                  <c:v>25.333719199999997</c:v>
                </c:pt>
                <c:pt idx="2996">
                  <c:v>25.333719199999997</c:v>
                </c:pt>
                <c:pt idx="2997">
                  <c:v>25.318048099999999</c:v>
                </c:pt>
                <c:pt idx="2998">
                  <c:v>25.367852800000001</c:v>
                </c:pt>
                <c:pt idx="2999">
                  <c:v>25.337541399999999</c:v>
                </c:pt>
                <c:pt idx="3000">
                  <c:v>25.027229299999998</c:v>
                </c:pt>
                <c:pt idx="3001">
                  <c:v>25.020511999999997</c:v>
                </c:pt>
                <c:pt idx="3002">
                  <c:v>25.003303099999997</c:v>
                </c:pt>
                <c:pt idx="3003">
                  <c:v>24.995097399999999</c:v>
                </c:pt>
                <c:pt idx="3004">
                  <c:v>24.852435799999999</c:v>
                </c:pt>
                <c:pt idx="3005">
                  <c:v>24.947406000000001</c:v>
                </c:pt>
                <c:pt idx="3006">
                  <c:v>25.076062999999998</c:v>
                </c:pt>
                <c:pt idx="3007">
                  <c:v>25.045665</c:v>
                </c:pt>
                <c:pt idx="3008">
                  <c:v>25.074063799999998</c:v>
                </c:pt>
                <c:pt idx="3009">
                  <c:v>25.025354</c:v>
                </c:pt>
                <c:pt idx="3010">
                  <c:v>25.233229999999999</c:v>
                </c:pt>
                <c:pt idx="3011">
                  <c:v>25.324862399999997</c:v>
                </c:pt>
                <c:pt idx="3012">
                  <c:v>25.568859199999999</c:v>
                </c:pt>
                <c:pt idx="3013">
                  <c:v>25.820774</c:v>
                </c:pt>
                <c:pt idx="3014">
                  <c:v>25.787437499999999</c:v>
                </c:pt>
                <c:pt idx="3015">
                  <c:v>25.993482999999998</c:v>
                </c:pt>
                <c:pt idx="3016">
                  <c:v>26.327511799999996</c:v>
                </c:pt>
                <c:pt idx="3017">
                  <c:v>26.122311199999999</c:v>
                </c:pt>
                <c:pt idx="3018">
                  <c:v>26.018751499999997</c:v>
                </c:pt>
                <c:pt idx="3019">
                  <c:v>25.994599999999998</c:v>
                </c:pt>
                <c:pt idx="3020">
                  <c:v>25.888183999999999</c:v>
                </c:pt>
                <c:pt idx="3021">
                  <c:v>26.238047999999999</c:v>
                </c:pt>
                <c:pt idx="3022">
                  <c:v>26.193103999999998</c:v>
                </c:pt>
                <c:pt idx="3023">
                  <c:v>25.951359999999998</c:v>
                </c:pt>
                <c:pt idx="3024">
                  <c:v>26.113117599999999</c:v>
                </c:pt>
                <c:pt idx="3025">
                  <c:v>25.901879999999998</c:v>
                </c:pt>
                <c:pt idx="3026">
                  <c:v>26.051882499999998</c:v>
                </c:pt>
                <c:pt idx="3027">
                  <c:v>26.061185599999998</c:v>
                </c:pt>
                <c:pt idx="3028">
                  <c:v>26.270702</c:v>
                </c:pt>
                <c:pt idx="3029">
                  <c:v>26.479279999999999</c:v>
                </c:pt>
                <c:pt idx="3030">
                  <c:v>26.884564999999998</c:v>
                </c:pt>
                <c:pt idx="3031">
                  <c:v>26.627839999999999</c:v>
                </c:pt>
                <c:pt idx="3032">
                  <c:v>26.538163999999998</c:v>
                </c:pt>
                <c:pt idx="3033">
                  <c:v>26.534045599999999</c:v>
                </c:pt>
                <c:pt idx="3034">
                  <c:v>26.832692000000002</c:v>
                </c:pt>
                <c:pt idx="3035">
                  <c:v>26.6499296</c:v>
                </c:pt>
                <c:pt idx="3036">
                  <c:v>26.537062800000001</c:v>
                </c:pt>
                <c:pt idx="3037">
                  <c:v>26.666939599999999</c:v>
                </c:pt>
                <c:pt idx="3038">
                  <c:v>26.706913999999998</c:v>
                </c:pt>
                <c:pt idx="3039">
                  <c:v>26.537065999999999</c:v>
                </c:pt>
                <c:pt idx="3040">
                  <c:v>27.052599999999998</c:v>
                </c:pt>
                <c:pt idx="3041">
                  <c:v>27.009914999999999</c:v>
                </c:pt>
                <c:pt idx="3042">
                  <c:v>26.923147999999998</c:v>
                </c:pt>
                <c:pt idx="3043">
                  <c:v>27.137048</c:v>
                </c:pt>
                <c:pt idx="3044">
                  <c:v>27.307651999999997</c:v>
                </c:pt>
                <c:pt idx="3045">
                  <c:v>27.415575499999999</c:v>
                </c:pt>
                <c:pt idx="3046">
                  <c:v>27.604183199999998</c:v>
                </c:pt>
                <c:pt idx="3047">
                  <c:v>28.028507999999995</c:v>
                </c:pt>
                <c:pt idx="3048">
                  <c:v>27.964901599999997</c:v>
                </c:pt>
                <c:pt idx="3049">
                  <c:v>27.895772000000001</c:v>
                </c:pt>
                <c:pt idx="3050">
                  <c:v>28.186099999999996</c:v>
                </c:pt>
                <c:pt idx="3051">
                  <c:v>27.988833999999997</c:v>
                </c:pt>
                <c:pt idx="3052">
                  <c:v>27.980911999999996</c:v>
                </c:pt>
                <c:pt idx="3053">
                  <c:v>27.937860099999998</c:v>
                </c:pt>
                <c:pt idx="3054">
                  <c:v>27.767785799999999</c:v>
                </c:pt>
                <c:pt idx="3055">
                  <c:v>28.211082499999996</c:v>
                </c:pt>
                <c:pt idx="3056">
                  <c:v>29.1364795</c:v>
                </c:pt>
                <c:pt idx="3057">
                  <c:v>28.840479999999999</c:v>
                </c:pt>
                <c:pt idx="3058">
                  <c:v>29.086638499999999</c:v>
                </c:pt>
                <c:pt idx="3059">
                  <c:v>29.413515199999999</c:v>
                </c:pt>
                <c:pt idx="3060">
                  <c:v>30.110191999999998</c:v>
                </c:pt>
                <c:pt idx="3061">
                  <c:v>29.459889499999999</c:v>
                </c:pt>
                <c:pt idx="3062">
                  <c:v>29.698671999999998</c:v>
                </c:pt>
                <c:pt idx="3063">
                  <c:v>29.698671999999998</c:v>
                </c:pt>
                <c:pt idx="3064">
                  <c:v>29.720558999999998</c:v>
                </c:pt>
                <c:pt idx="3065">
                  <c:v>29.5170338</c:v>
                </c:pt>
                <c:pt idx="3066">
                  <c:v>29.126728</c:v>
                </c:pt>
                <c:pt idx="3067">
                  <c:v>29.419620500000001</c:v>
                </c:pt>
                <c:pt idx="3068">
                  <c:v>29.688830400000001</c:v>
                </c:pt>
                <c:pt idx="3069">
                  <c:v>29.745085400000001</c:v>
                </c:pt>
                <c:pt idx="3070">
                  <c:v>29.812447999999996</c:v>
                </c:pt>
                <c:pt idx="3071">
                  <c:v>29.8686455</c:v>
                </c:pt>
                <c:pt idx="3072">
                  <c:v>30.124159999999996</c:v>
                </c:pt>
                <c:pt idx="3073">
                  <c:v>30.185099999999998</c:v>
                </c:pt>
                <c:pt idx="3074">
                  <c:v>29.934871999999999</c:v>
                </c:pt>
                <c:pt idx="3075">
                  <c:v>30.178884499999999</c:v>
                </c:pt>
                <c:pt idx="3076">
                  <c:v>29.786835</c:v>
                </c:pt>
                <c:pt idx="3077">
                  <c:v>29.512844000000001</c:v>
                </c:pt>
                <c:pt idx="3078">
                  <c:v>29.376795999999999</c:v>
                </c:pt>
                <c:pt idx="3079">
                  <c:v>29.652016400000001</c:v>
                </c:pt>
                <c:pt idx="3080">
                  <c:v>29.666587999999997</c:v>
                </c:pt>
                <c:pt idx="3081">
                  <c:v>29.829789999999999</c:v>
                </c:pt>
                <c:pt idx="3082">
                  <c:v>29.972119999999997</c:v>
                </c:pt>
                <c:pt idx="3083">
                  <c:v>30.033763999999998</c:v>
                </c:pt>
                <c:pt idx="3084">
                  <c:v>29.857844</c:v>
                </c:pt>
                <c:pt idx="3085">
                  <c:v>29.578023999999999</c:v>
                </c:pt>
                <c:pt idx="3086">
                  <c:v>29.508127999999999</c:v>
                </c:pt>
                <c:pt idx="3087">
                  <c:v>29.568196999999998</c:v>
                </c:pt>
                <c:pt idx="3088">
                  <c:v>30.066961999999997</c:v>
                </c:pt>
                <c:pt idx="3089">
                  <c:v>30.03848</c:v>
                </c:pt>
                <c:pt idx="3090">
                  <c:v>30.322299999999998</c:v>
                </c:pt>
                <c:pt idx="3091">
                  <c:v>30.909040999999998</c:v>
                </c:pt>
                <c:pt idx="3092">
                  <c:v>30.9544</c:v>
                </c:pt>
                <c:pt idx="3093">
                  <c:v>30.998335999999998</c:v>
                </c:pt>
                <c:pt idx="3094">
                  <c:v>30.667279999999998</c:v>
                </c:pt>
                <c:pt idx="3095">
                  <c:v>31.350052399999996</c:v>
                </c:pt>
                <c:pt idx="3096">
                  <c:v>31.44455</c:v>
                </c:pt>
                <c:pt idx="3097">
                  <c:v>31.397062499999997</c:v>
                </c:pt>
                <c:pt idx="3098">
                  <c:v>31.716783999999997</c:v>
                </c:pt>
                <c:pt idx="3099">
                  <c:v>32.066235999999996</c:v>
                </c:pt>
                <c:pt idx="3100">
                  <c:v>32.1612753</c:v>
                </c:pt>
                <c:pt idx="3101">
                  <c:v>32.329677499999995</c:v>
                </c:pt>
                <c:pt idx="3102">
                  <c:v>32.086399999999998</c:v>
                </c:pt>
                <c:pt idx="3103">
                  <c:v>32.345541499999996</c:v>
                </c:pt>
                <c:pt idx="3104">
                  <c:v>32.284309</c:v>
                </c:pt>
                <c:pt idx="3105">
                  <c:v>31.939999999999998</c:v>
                </c:pt>
                <c:pt idx="3106">
                  <c:v>31.153087999999997</c:v>
                </c:pt>
                <c:pt idx="3107">
                  <c:v>31.486272</c:v>
                </c:pt>
                <c:pt idx="3108">
                  <c:v>32.221654899999997</c:v>
                </c:pt>
                <c:pt idx="3109">
                  <c:v>31.861402999999996</c:v>
                </c:pt>
                <c:pt idx="3110">
                  <c:v>32.047901899999999</c:v>
                </c:pt>
                <c:pt idx="3111">
                  <c:v>32.179679999999998</c:v>
                </c:pt>
                <c:pt idx="3112">
                  <c:v>31.9593606</c:v>
                </c:pt>
                <c:pt idx="3113">
                  <c:v>31.739082</c:v>
                </c:pt>
                <c:pt idx="3114">
                  <c:v>31.438512500000002</c:v>
                </c:pt>
                <c:pt idx="3115">
                  <c:v>31.584950999999997</c:v>
                </c:pt>
                <c:pt idx="3116">
                  <c:v>31.153535299999998</c:v>
                </c:pt>
                <c:pt idx="3117">
                  <c:v>30.767595999999998</c:v>
                </c:pt>
                <c:pt idx="3118">
                  <c:v>30.877629999999996</c:v>
                </c:pt>
                <c:pt idx="3119">
                  <c:v>30.567483199999998</c:v>
                </c:pt>
                <c:pt idx="3120">
                  <c:v>30.822309999999998</c:v>
                </c:pt>
                <c:pt idx="3121">
                  <c:v>31.019497000000001</c:v>
                </c:pt>
                <c:pt idx="3122">
                  <c:v>31.334645599999998</c:v>
                </c:pt>
                <c:pt idx="3123">
                  <c:v>31.312411999999995</c:v>
                </c:pt>
                <c:pt idx="3124">
                  <c:v>31.330447999999997</c:v>
                </c:pt>
                <c:pt idx="3125">
                  <c:v>31.535199800000001</c:v>
                </c:pt>
                <c:pt idx="3126">
                  <c:v>31.357999999999997</c:v>
                </c:pt>
                <c:pt idx="3127">
                  <c:v>31.361889499999997</c:v>
                </c:pt>
                <c:pt idx="3128">
                  <c:v>31.439554999999999</c:v>
                </c:pt>
                <c:pt idx="3129">
                  <c:v>31.420849999999998</c:v>
                </c:pt>
                <c:pt idx="3130">
                  <c:v>31.754361599999996</c:v>
                </c:pt>
                <c:pt idx="3131">
                  <c:v>31.927007999999997</c:v>
                </c:pt>
                <c:pt idx="3132">
                  <c:v>31.989414999999997</c:v>
                </c:pt>
                <c:pt idx="3133">
                  <c:v>32.215199999999996</c:v>
                </c:pt>
                <c:pt idx="3134">
                  <c:v>32.258248999999999</c:v>
                </c:pt>
                <c:pt idx="3135">
                  <c:v>32.5202624</c:v>
                </c:pt>
                <c:pt idx="3136">
                  <c:v>32.281516699999997</c:v>
                </c:pt>
                <c:pt idx="3137">
                  <c:v>32.291172799999998</c:v>
                </c:pt>
                <c:pt idx="3138">
                  <c:v>32.141410999999998</c:v>
                </c:pt>
                <c:pt idx="3139">
                  <c:v>32.346979999999995</c:v>
                </c:pt>
                <c:pt idx="3140">
                  <c:v>32.7042638</c:v>
                </c:pt>
                <c:pt idx="3141">
                  <c:v>33.135642799999999</c:v>
                </c:pt>
                <c:pt idx="3142">
                  <c:v>33.3482615</c:v>
                </c:pt>
                <c:pt idx="3143">
                  <c:v>33.586663000000001</c:v>
                </c:pt>
                <c:pt idx="3144">
                  <c:v>33.329437999999996</c:v>
                </c:pt>
                <c:pt idx="3145">
                  <c:v>33.487456999999999</c:v>
                </c:pt>
                <c:pt idx="3146">
                  <c:v>33.443894</c:v>
                </c:pt>
                <c:pt idx="3147">
                  <c:v>33.286497599999997</c:v>
                </c:pt>
                <c:pt idx="3148">
                  <c:v>33.266435000000001</c:v>
                </c:pt>
                <c:pt idx="3149">
                  <c:v>33.604279999999996</c:v>
                </c:pt>
                <c:pt idx="3150">
                  <c:v>33.911311999999995</c:v>
                </c:pt>
                <c:pt idx="3151">
                  <c:v>33.805177999999998</c:v>
                </c:pt>
                <c:pt idx="3152">
                  <c:v>33.824039999999997</c:v>
                </c:pt>
                <c:pt idx="3153">
                  <c:v>33.766496000000004</c:v>
                </c:pt>
                <c:pt idx="3154">
                  <c:v>33.748473300000001</c:v>
                </c:pt>
                <c:pt idx="3155">
                  <c:v>33.75479</c:v>
                </c:pt>
                <c:pt idx="3156">
                  <c:v>33.909440000000004</c:v>
                </c:pt>
                <c:pt idx="3157">
                  <c:v>34.122857499999995</c:v>
                </c:pt>
                <c:pt idx="3158">
                  <c:v>34.212997999999999</c:v>
                </c:pt>
                <c:pt idx="3159">
                  <c:v>34.296880000000002</c:v>
                </c:pt>
                <c:pt idx="3160">
                  <c:v>34.203616999999994</c:v>
                </c:pt>
                <c:pt idx="3161">
                  <c:v>34.180690200000001</c:v>
                </c:pt>
                <c:pt idx="3162">
                  <c:v>34.328904999999999</c:v>
                </c:pt>
                <c:pt idx="3163">
                  <c:v>34.624482199999996</c:v>
                </c:pt>
                <c:pt idx="3164">
                  <c:v>35.408794</c:v>
                </c:pt>
                <c:pt idx="3165">
                  <c:v>35.885744000000003</c:v>
                </c:pt>
                <c:pt idx="3166">
                  <c:v>36.397136399999994</c:v>
                </c:pt>
                <c:pt idx="3167">
                  <c:v>36.742379999999997</c:v>
                </c:pt>
                <c:pt idx="3168">
                  <c:v>37.327744999999993</c:v>
                </c:pt>
                <c:pt idx="3169">
                  <c:v>36.841692000000002</c:v>
                </c:pt>
                <c:pt idx="3170">
                  <c:v>37.139299999999999</c:v>
                </c:pt>
                <c:pt idx="3171">
                  <c:v>37.072792800000002</c:v>
                </c:pt>
                <c:pt idx="3172">
                  <c:v>37.006165999999993</c:v>
                </c:pt>
                <c:pt idx="3173">
                  <c:v>36.2648686</c:v>
                </c:pt>
                <c:pt idx="3174">
                  <c:v>36.253704400000004</c:v>
                </c:pt>
                <c:pt idx="3175">
                  <c:v>36.4798136</c:v>
                </c:pt>
                <c:pt idx="3176">
                  <c:v>37.365212799999995</c:v>
                </c:pt>
                <c:pt idx="3177">
                  <c:v>38.809654999999999</c:v>
                </c:pt>
                <c:pt idx="3178">
                  <c:v>40.620481999999996</c:v>
                </c:pt>
                <c:pt idx="3179">
                  <c:v>39.616642400000003</c:v>
                </c:pt>
                <c:pt idx="3180">
                  <c:v>38.511925999999995</c:v>
                </c:pt>
                <c:pt idx="3181">
                  <c:v>34.900999999999996</c:v>
                </c:pt>
                <c:pt idx="3182">
                  <c:v>35.898831599999994</c:v>
                </c:pt>
                <c:pt idx="3183">
                  <c:v>36.690425000000005</c:v>
                </c:pt>
                <c:pt idx="3184">
                  <c:v>36.077214900000001</c:v>
                </c:pt>
                <c:pt idx="3185">
                  <c:v>37.148151099999993</c:v>
                </c:pt>
                <c:pt idx="3186">
                  <c:v>37.596377000000004</c:v>
                </c:pt>
                <c:pt idx="3187">
                  <c:v>37.864220000000003</c:v>
                </c:pt>
                <c:pt idx="3188">
                  <c:v>38.145429399999998</c:v>
                </c:pt>
                <c:pt idx="3189">
                  <c:v>37.082812500000003</c:v>
                </c:pt>
                <c:pt idx="3190">
                  <c:v>36.109791999999999</c:v>
                </c:pt>
                <c:pt idx="3191">
                  <c:v>36.613075899999998</c:v>
                </c:pt>
                <c:pt idx="3192">
                  <c:v>36.899632999999994</c:v>
                </c:pt>
                <c:pt idx="3193">
                  <c:v>37.115968600000002</c:v>
                </c:pt>
                <c:pt idx="3194">
                  <c:v>36.761221399999997</c:v>
                </c:pt>
                <c:pt idx="3195">
                  <c:v>36.907961</c:v>
                </c:pt>
                <c:pt idx="3196">
                  <c:v>36.982972000000004</c:v>
                </c:pt>
                <c:pt idx="3197">
                  <c:v>37.617363999999995</c:v>
                </c:pt>
                <c:pt idx="3198">
                  <c:v>37.389393999999996</c:v>
                </c:pt>
                <c:pt idx="3199">
                  <c:v>36.308672000000001</c:v>
                </c:pt>
                <c:pt idx="3200">
                  <c:v>35.097380799999996</c:v>
                </c:pt>
                <c:pt idx="3201">
                  <c:v>35.464263000000003</c:v>
                </c:pt>
                <c:pt idx="3202">
                  <c:v>35.932267999999993</c:v>
                </c:pt>
                <c:pt idx="3203">
                  <c:v>34.438761</c:v>
                </c:pt>
                <c:pt idx="3204">
                  <c:v>34.976689699999994</c:v>
                </c:pt>
                <c:pt idx="3205">
                  <c:v>35.027001499999997</c:v>
                </c:pt>
                <c:pt idx="3206">
                  <c:v>35.420208199999998</c:v>
                </c:pt>
                <c:pt idx="3207">
                  <c:v>35.428742</c:v>
                </c:pt>
                <c:pt idx="3208">
                  <c:v>34.880749999999999</c:v>
                </c:pt>
                <c:pt idx="3209">
                  <c:v>35.0222069</c:v>
                </c:pt>
                <c:pt idx="3210">
                  <c:v>35.382491299999998</c:v>
                </c:pt>
                <c:pt idx="3211">
                  <c:v>34.972096399999998</c:v>
                </c:pt>
                <c:pt idx="3212">
                  <c:v>34.290704000000005</c:v>
                </c:pt>
                <c:pt idx="3213">
                  <c:v>32.889838400000002</c:v>
                </c:pt>
                <c:pt idx="3214">
                  <c:v>32.361509599999998</c:v>
                </c:pt>
                <c:pt idx="3215">
                  <c:v>32.619622800000002</c:v>
                </c:pt>
                <c:pt idx="3216">
                  <c:v>31.852622599999997</c:v>
                </c:pt>
                <c:pt idx="3217">
                  <c:v>33.088195999999996</c:v>
                </c:pt>
                <c:pt idx="3218">
                  <c:v>33.162280499999994</c:v>
                </c:pt>
                <c:pt idx="3219">
                  <c:v>33.420894099999998</c:v>
                </c:pt>
                <c:pt idx="3220">
                  <c:v>34.354438599999995</c:v>
                </c:pt>
                <c:pt idx="3221">
                  <c:v>35.129082799999999</c:v>
                </c:pt>
                <c:pt idx="3222">
                  <c:v>35.055334999999999</c:v>
                </c:pt>
                <c:pt idx="3223">
                  <c:v>36.030414999999998</c:v>
                </c:pt>
                <c:pt idx="3224">
                  <c:v>35.590722999999997</c:v>
                </c:pt>
                <c:pt idx="3225">
                  <c:v>35.254570399999999</c:v>
                </c:pt>
                <c:pt idx="3226">
                  <c:v>34.8703</c:v>
                </c:pt>
                <c:pt idx="3227">
                  <c:v>34.963684999999998</c:v>
                </c:pt>
                <c:pt idx="3228">
                  <c:v>34.943411900000001</c:v>
                </c:pt>
                <c:pt idx="3229">
                  <c:v>35.381496799999994</c:v>
                </c:pt>
                <c:pt idx="3230">
                  <c:v>36.338229200000001</c:v>
                </c:pt>
                <c:pt idx="3231">
                  <c:v>36.614701600000004</c:v>
                </c:pt>
                <c:pt idx="3232">
                  <c:v>35.961808000000005</c:v>
                </c:pt>
                <c:pt idx="3233">
                  <c:v>35.617651999999993</c:v>
                </c:pt>
                <c:pt idx="3234">
                  <c:v>35.474608000000003</c:v>
                </c:pt>
                <c:pt idx="3235">
                  <c:v>35.102460499999992</c:v>
                </c:pt>
                <c:pt idx="3236">
                  <c:v>35.924826999999993</c:v>
                </c:pt>
                <c:pt idx="3237">
                  <c:v>36.338939999999994</c:v>
                </c:pt>
                <c:pt idx="3238">
                  <c:v>36.471644999999995</c:v>
                </c:pt>
                <c:pt idx="3239">
                  <c:v>36.541723399999995</c:v>
                </c:pt>
                <c:pt idx="3240">
                  <c:v>35.563679499999999</c:v>
                </c:pt>
                <c:pt idx="3241">
                  <c:v>35.857106999999999</c:v>
                </c:pt>
                <c:pt idx="3242">
                  <c:v>36.155346499999993</c:v>
                </c:pt>
                <c:pt idx="3243">
                  <c:v>36.905107000000001</c:v>
                </c:pt>
                <c:pt idx="3244">
                  <c:v>36.269964799999997</c:v>
                </c:pt>
                <c:pt idx="3245">
                  <c:v>37.431984499999999</c:v>
                </c:pt>
                <c:pt idx="3246">
                  <c:v>38.134073599999994</c:v>
                </c:pt>
                <c:pt idx="3247">
                  <c:v>39.074439499999997</c:v>
                </c:pt>
                <c:pt idx="3248">
                  <c:v>39.887314000000003</c:v>
                </c:pt>
                <c:pt idx="3249">
                  <c:v>39.907659499999994</c:v>
                </c:pt>
                <c:pt idx="3250">
                  <c:v>40.3162916</c:v>
                </c:pt>
                <c:pt idx="3251">
                  <c:v>40.184974499999996</c:v>
                </c:pt>
                <c:pt idx="3252">
                  <c:v>40.561577999999997</c:v>
                </c:pt>
                <c:pt idx="3253">
                  <c:v>40.751568399999996</c:v>
                </c:pt>
                <c:pt idx="3254">
                  <c:v>40.751568399999996</c:v>
                </c:pt>
                <c:pt idx="3255">
                  <c:v>40.607257300000001</c:v>
                </c:pt>
                <c:pt idx="3256">
                  <c:v>40.630195399999998</c:v>
                </c:pt>
                <c:pt idx="3257">
                  <c:v>40.4521953</c:v>
                </c:pt>
                <c:pt idx="3258">
                  <c:v>40.900761499999994</c:v>
                </c:pt>
                <c:pt idx="3259">
                  <c:v>39.140758399999996</c:v>
                </c:pt>
                <c:pt idx="3260">
                  <c:v>39.434152400000002</c:v>
                </c:pt>
                <c:pt idx="3261">
                  <c:v>38.042699999999996</c:v>
                </c:pt>
                <c:pt idx="3262">
                  <c:v>38.577301199999994</c:v>
                </c:pt>
                <c:pt idx="3263">
                  <c:v>37.887833900000004</c:v>
                </c:pt>
                <c:pt idx="3264">
                  <c:v>38.072525299999995</c:v>
                </c:pt>
                <c:pt idx="3265">
                  <c:v>38.549410999999992</c:v>
                </c:pt>
                <c:pt idx="3266">
                  <c:v>38.208806500000001</c:v>
                </c:pt>
                <c:pt idx="3267">
                  <c:v>38.217455000000001</c:v>
                </c:pt>
                <c:pt idx="3268">
                  <c:v>38.810059999999993</c:v>
                </c:pt>
                <c:pt idx="3269">
                  <c:v>38.971142</c:v>
                </c:pt>
                <c:pt idx="3270">
                  <c:v>39.987875000000003</c:v>
                </c:pt>
                <c:pt idx="3271">
                  <c:v>39.687744099999996</c:v>
                </c:pt>
                <c:pt idx="3272">
                  <c:v>40.264799999999994</c:v>
                </c:pt>
                <c:pt idx="3273">
                  <c:v>39.639053599999997</c:v>
                </c:pt>
                <c:pt idx="3274">
                  <c:v>39.041359499999999</c:v>
                </c:pt>
                <c:pt idx="3275">
                  <c:v>38.798593999999994</c:v>
                </c:pt>
                <c:pt idx="3276">
                  <c:v>37.864397599999997</c:v>
                </c:pt>
                <c:pt idx="3277">
                  <c:v>38.367316500000001</c:v>
                </c:pt>
                <c:pt idx="3278">
                  <c:v>38.220834599999996</c:v>
                </c:pt>
                <c:pt idx="3279">
                  <c:v>37.609893999999997</c:v>
                </c:pt>
                <c:pt idx="3280">
                  <c:v>37.406571200000002</c:v>
                </c:pt>
                <c:pt idx="3281">
                  <c:v>38.298546799999997</c:v>
                </c:pt>
                <c:pt idx="3282">
                  <c:v>38.423955100000001</c:v>
                </c:pt>
                <c:pt idx="3283">
                  <c:v>38.905189999999997</c:v>
                </c:pt>
                <c:pt idx="3284">
                  <c:v>38.683700000000002</c:v>
                </c:pt>
                <c:pt idx="3285">
                  <c:v>37.651512999999994</c:v>
                </c:pt>
                <c:pt idx="3286">
                  <c:v>37.705759999999998</c:v>
                </c:pt>
                <c:pt idx="3287">
                  <c:v>36.234934999999993</c:v>
                </c:pt>
                <c:pt idx="3288">
                  <c:v>36.413598199999996</c:v>
                </c:pt>
                <c:pt idx="3289">
                  <c:v>35.475521000000001</c:v>
                </c:pt>
                <c:pt idx="3290">
                  <c:v>36.036939599999997</c:v>
                </c:pt>
                <c:pt idx="3291">
                  <c:v>35.612762000000004</c:v>
                </c:pt>
                <c:pt idx="3292">
                  <c:v>35.7000885</c:v>
                </c:pt>
                <c:pt idx="3293">
                  <c:v>35.886336</c:v>
                </c:pt>
                <c:pt idx="3294">
                  <c:v>34.399339999999995</c:v>
                </c:pt>
                <c:pt idx="3295">
                  <c:v>34.607612199999998</c:v>
                </c:pt>
                <c:pt idx="3296">
                  <c:v>34.785707199999997</c:v>
                </c:pt>
                <c:pt idx="3297">
                  <c:v>34.998412999999999</c:v>
                </c:pt>
                <c:pt idx="3298">
                  <c:v>36.266488099999997</c:v>
                </c:pt>
                <c:pt idx="3299">
                  <c:v>36.697611499999994</c:v>
                </c:pt>
                <c:pt idx="3300">
                  <c:v>37.233670399999994</c:v>
                </c:pt>
                <c:pt idx="3301">
                  <c:v>37.919757500000003</c:v>
                </c:pt>
                <c:pt idx="3302">
                  <c:v>37.890525199999999</c:v>
                </c:pt>
                <c:pt idx="3303">
                  <c:v>37.105160999999995</c:v>
                </c:pt>
                <c:pt idx="3304">
                  <c:v>38.064276</c:v>
                </c:pt>
                <c:pt idx="3305">
                  <c:v>37.855330999999993</c:v>
                </c:pt>
                <c:pt idx="3306">
                  <c:v>37.294271999999999</c:v>
                </c:pt>
                <c:pt idx="3307">
                  <c:v>37.316178499999999</c:v>
                </c:pt>
                <c:pt idx="3308">
                  <c:v>37.214064</c:v>
                </c:pt>
                <c:pt idx="3309">
                  <c:v>37.460847199999996</c:v>
                </c:pt>
                <c:pt idx="3310">
                  <c:v>37.272750500000001</c:v>
                </c:pt>
                <c:pt idx="3311">
                  <c:v>36.771011999999999</c:v>
                </c:pt>
                <c:pt idx="3312">
                  <c:v>36.147737599999999</c:v>
                </c:pt>
                <c:pt idx="3313">
                  <c:v>36.750991999999997</c:v>
                </c:pt>
                <c:pt idx="3314">
                  <c:v>36.224509999999995</c:v>
                </c:pt>
                <c:pt idx="3315">
                  <c:v>35.833462999999995</c:v>
                </c:pt>
                <c:pt idx="3316">
                  <c:v>36.012597200000002</c:v>
                </c:pt>
                <c:pt idx="3317">
                  <c:v>36.460082</c:v>
                </c:pt>
                <c:pt idx="3318">
                  <c:v>36.678283</c:v>
                </c:pt>
                <c:pt idx="3319">
                  <c:v>37.124543000000003</c:v>
                </c:pt>
                <c:pt idx="3320">
                  <c:v>36.567781999999994</c:v>
                </c:pt>
                <c:pt idx="3321">
                  <c:v>36.847667799999996</c:v>
                </c:pt>
                <c:pt idx="3322">
                  <c:v>37.008600000000001</c:v>
                </c:pt>
                <c:pt idx="3323">
                  <c:v>37.856324000000001</c:v>
                </c:pt>
                <c:pt idx="3324">
                  <c:v>38.956159200000002</c:v>
                </c:pt>
                <c:pt idx="3325">
                  <c:v>39.220748</c:v>
                </c:pt>
                <c:pt idx="3326">
                  <c:v>39.031087299999996</c:v>
                </c:pt>
                <c:pt idx="3327">
                  <c:v>40.121325499999998</c:v>
                </c:pt>
                <c:pt idx="3328">
                  <c:v>40.573487899999996</c:v>
                </c:pt>
                <c:pt idx="3329">
                  <c:v>41.621097599999999</c:v>
                </c:pt>
                <c:pt idx="3330">
                  <c:v>41.015881999999998</c:v>
                </c:pt>
                <c:pt idx="3331">
                  <c:v>41.218370499999992</c:v>
                </c:pt>
                <c:pt idx="3332">
                  <c:v>41.405299999999997</c:v>
                </c:pt>
                <c:pt idx="3333">
                  <c:v>41.858437799999997</c:v>
                </c:pt>
                <c:pt idx="3334">
                  <c:v>41.331783000000001</c:v>
                </c:pt>
                <c:pt idx="3335">
                  <c:v>41.331783000000001</c:v>
                </c:pt>
                <c:pt idx="3336">
                  <c:v>41.879685000000002</c:v>
                </c:pt>
                <c:pt idx="3337">
                  <c:v>41.793329999999997</c:v>
                </c:pt>
                <c:pt idx="3338">
                  <c:v>41.659467999999997</c:v>
                </c:pt>
                <c:pt idx="3339">
                  <c:v>40.398889999999994</c:v>
                </c:pt>
                <c:pt idx="3340">
                  <c:v>40.856491999999996</c:v>
                </c:pt>
                <c:pt idx="3341">
                  <c:v>40.754599200000001</c:v>
                </c:pt>
                <c:pt idx="3342">
                  <c:v>40.314734399999999</c:v>
                </c:pt>
                <c:pt idx="3343">
                  <c:v>39.30471</c:v>
                </c:pt>
                <c:pt idx="3344">
                  <c:v>39.697819999999993</c:v>
                </c:pt>
                <c:pt idx="3345">
                  <c:v>39.729551000000001</c:v>
                </c:pt>
                <c:pt idx="3346">
                  <c:v>40.690280000000001</c:v>
                </c:pt>
                <c:pt idx="3347">
                  <c:v>41.248164500000001</c:v>
                </c:pt>
                <c:pt idx="3348">
                  <c:v>40.901799999999994</c:v>
                </c:pt>
                <c:pt idx="3349">
                  <c:v>40.177250000000001</c:v>
                </c:pt>
                <c:pt idx="3350">
                  <c:v>39.693404999999998</c:v>
                </c:pt>
                <c:pt idx="3351">
                  <c:v>40.532584700000001</c:v>
                </c:pt>
                <c:pt idx="3352">
                  <c:v>40.627153999999997</c:v>
                </c:pt>
                <c:pt idx="3353">
                  <c:v>40.444289099999999</c:v>
                </c:pt>
                <c:pt idx="3354">
                  <c:v>39.978749999999998</c:v>
                </c:pt>
                <c:pt idx="3355">
                  <c:v>40.160240000000002</c:v>
                </c:pt>
                <c:pt idx="3356">
                  <c:v>40.315417999999994</c:v>
                </c:pt>
                <c:pt idx="3357">
                  <c:v>41.359436000000002</c:v>
                </c:pt>
                <c:pt idx="3358">
                  <c:v>41.03886</c:v>
                </c:pt>
                <c:pt idx="3359">
                  <c:v>40.574594599999998</c:v>
                </c:pt>
                <c:pt idx="3360">
                  <c:v>40.656777499999997</c:v>
                </c:pt>
                <c:pt idx="3361">
                  <c:v>40.597440399999996</c:v>
                </c:pt>
                <c:pt idx="3362">
                  <c:v>40.603842499999999</c:v>
                </c:pt>
                <c:pt idx="3363">
                  <c:v>40.389033999999995</c:v>
                </c:pt>
                <c:pt idx="3364">
                  <c:v>39.774307800000003</c:v>
                </c:pt>
                <c:pt idx="3365">
                  <c:v>39.117913199999997</c:v>
                </c:pt>
                <c:pt idx="3366">
                  <c:v>39.874052799999994</c:v>
                </c:pt>
                <c:pt idx="3367">
                  <c:v>39.573017499999999</c:v>
                </c:pt>
                <c:pt idx="3368">
                  <c:v>39.316208400000001</c:v>
                </c:pt>
                <c:pt idx="3369">
                  <c:v>39.814242499999999</c:v>
                </c:pt>
                <c:pt idx="3370">
                  <c:v>40.570495999999999</c:v>
                </c:pt>
                <c:pt idx="3371">
                  <c:v>40.333432999999999</c:v>
                </c:pt>
                <c:pt idx="3372">
                  <c:v>40.121400999999999</c:v>
                </c:pt>
                <c:pt idx="3373">
                  <c:v>40.281420799999999</c:v>
                </c:pt>
                <c:pt idx="3374">
                  <c:v>40.397796499999998</c:v>
                </c:pt>
                <c:pt idx="3375">
                  <c:v>40.399841600000002</c:v>
                </c:pt>
                <c:pt idx="3376">
                  <c:v>40.538033599999999</c:v>
                </c:pt>
                <c:pt idx="3377">
                  <c:v>40.299391999999997</c:v>
                </c:pt>
                <c:pt idx="3378">
                  <c:v>40.457904999999997</c:v>
                </c:pt>
                <c:pt idx="3379">
                  <c:v>40.704525000000004</c:v>
                </c:pt>
                <c:pt idx="3380">
                  <c:v>41.645550499999999</c:v>
                </c:pt>
                <c:pt idx="3381">
                  <c:v>41.712988499999994</c:v>
                </c:pt>
                <c:pt idx="3382">
                  <c:v>42.622261699999996</c:v>
                </c:pt>
                <c:pt idx="3383">
                  <c:v>42.127189199999997</c:v>
                </c:pt>
                <c:pt idx="3384">
                  <c:v>41.641334000000001</c:v>
                </c:pt>
                <c:pt idx="3385">
                  <c:v>42.232085599999998</c:v>
                </c:pt>
                <c:pt idx="3386">
                  <c:v>41.979169599999992</c:v>
                </c:pt>
                <c:pt idx="3387">
                  <c:v>41.872725000000003</c:v>
                </c:pt>
                <c:pt idx="3388">
                  <c:v>41.418773000000002</c:v>
                </c:pt>
                <c:pt idx="3389">
                  <c:v>41.743651399999997</c:v>
                </c:pt>
                <c:pt idx="3390">
                  <c:v>42.108462500000002</c:v>
                </c:pt>
                <c:pt idx="3391">
                  <c:v>41.977359999999997</c:v>
                </c:pt>
                <c:pt idx="3392">
                  <c:v>43.430703199999996</c:v>
                </c:pt>
                <c:pt idx="3393">
                  <c:v>43.481590999999995</c:v>
                </c:pt>
                <c:pt idx="3394">
                  <c:v>43.929965199999998</c:v>
                </c:pt>
                <c:pt idx="3395">
                  <c:v>44.188106500000004</c:v>
                </c:pt>
                <c:pt idx="3396">
                  <c:v>43.777021999999995</c:v>
                </c:pt>
                <c:pt idx="3397">
                  <c:v>43.799797999999996</c:v>
                </c:pt>
                <c:pt idx="3398">
                  <c:v>43.041163400000002</c:v>
                </c:pt>
                <c:pt idx="3399">
                  <c:v>43.975551499999995</c:v>
                </c:pt>
                <c:pt idx="3400">
                  <c:v>44.161723199999997</c:v>
                </c:pt>
                <c:pt idx="3401">
                  <c:v>44.858322999999999</c:v>
                </c:pt>
                <c:pt idx="3402">
                  <c:v>44.100841699999997</c:v>
                </c:pt>
                <c:pt idx="3403">
                  <c:v>43.897062599999998</c:v>
                </c:pt>
                <c:pt idx="3404">
                  <c:v>43.437175699999997</c:v>
                </c:pt>
                <c:pt idx="3405">
                  <c:v>43.783900599999996</c:v>
                </c:pt>
                <c:pt idx="3406">
                  <c:v>43.651186999999993</c:v>
                </c:pt>
                <c:pt idx="3407">
                  <c:v>43.7161154</c:v>
                </c:pt>
                <c:pt idx="3408">
                  <c:v>44.923674999999996</c:v>
                </c:pt>
                <c:pt idx="3409">
                  <c:v>44.854362999999999</c:v>
                </c:pt>
                <c:pt idx="3410">
                  <c:v>44.449559999999991</c:v>
                </c:pt>
                <c:pt idx="3411">
                  <c:v>44.168903</c:v>
                </c:pt>
                <c:pt idx="3412">
                  <c:v>44.1974284</c:v>
                </c:pt>
                <c:pt idx="3413">
                  <c:v>44.360409500000003</c:v>
                </c:pt>
                <c:pt idx="3414">
                  <c:v>44.180983999999995</c:v>
                </c:pt>
                <c:pt idx="3415">
                  <c:v>42.808205000000001</c:v>
                </c:pt>
                <c:pt idx="3416">
                  <c:v>43.236930000000001</c:v>
                </c:pt>
                <c:pt idx="3417">
                  <c:v>43.018304299999997</c:v>
                </c:pt>
                <c:pt idx="3418">
                  <c:v>41.946007399999999</c:v>
                </c:pt>
                <c:pt idx="3419">
                  <c:v>41.712166799999999</c:v>
                </c:pt>
                <c:pt idx="3420">
                  <c:v>42.404444799999993</c:v>
                </c:pt>
                <c:pt idx="3421">
                  <c:v>42.131037499999998</c:v>
                </c:pt>
                <c:pt idx="3422">
                  <c:v>41.900008999999997</c:v>
                </c:pt>
                <c:pt idx="3423">
                  <c:v>41.469089999999994</c:v>
                </c:pt>
                <c:pt idx="3424">
                  <c:v>40.783703000000003</c:v>
                </c:pt>
                <c:pt idx="3425">
                  <c:v>41.535706399999995</c:v>
                </c:pt>
                <c:pt idx="3426">
                  <c:v>41.059533500000001</c:v>
                </c:pt>
                <c:pt idx="3427">
                  <c:v>41.703062299999999</c:v>
                </c:pt>
                <c:pt idx="3428">
                  <c:v>42.034502599999996</c:v>
                </c:pt>
                <c:pt idx="3429">
                  <c:v>41.916708</c:v>
                </c:pt>
                <c:pt idx="3430">
                  <c:v>40.957557999999999</c:v>
                </c:pt>
                <c:pt idx="3431">
                  <c:v>41.010285499999995</c:v>
                </c:pt>
                <c:pt idx="3432">
                  <c:v>41.113075999999992</c:v>
                </c:pt>
                <c:pt idx="3433">
                  <c:v>40.949774000000005</c:v>
                </c:pt>
                <c:pt idx="3434">
                  <c:v>40.560457999999997</c:v>
                </c:pt>
                <c:pt idx="3435">
                  <c:v>40.416605000000004</c:v>
                </c:pt>
                <c:pt idx="3436">
                  <c:v>41.940959999999997</c:v>
                </c:pt>
                <c:pt idx="3437">
                  <c:v>41.495239099999992</c:v>
                </c:pt>
                <c:pt idx="3438">
                  <c:v>41.581555999999999</c:v>
                </c:pt>
                <c:pt idx="3439">
                  <c:v>41.582733399999995</c:v>
                </c:pt>
                <c:pt idx="3440">
                  <c:v>42.013103999999998</c:v>
                </c:pt>
                <c:pt idx="3441">
                  <c:v>41.3667686</c:v>
                </c:pt>
                <c:pt idx="3442">
                  <c:v>40.659239999999997</c:v>
                </c:pt>
                <c:pt idx="3443">
                  <c:v>41.106732499999993</c:v>
                </c:pt>
                <c:pt idx="3444">
                  <c:v>41.487419000000003</c:v>
                </c:pt>
                <c:pt idx="3445">
                  <c:v>40.872494000000003</c:v>
                </c:pt>
                <c:pt idx="3446">
                  <c:v>40.594276199999996</c:v>
                </c:pt>
                <c:pt idx="3447">
                  <c:v>40.433202800000004</c:v>
                </c:pt>
                <c:pt idx="3448">
                  <c:v>40.772682000000003</c:v>
                </c:pt>
                <c:pt idx="3449">
                  <c:v>40.540834000000004</c:v>
                </c:pt>
                <c:pt idx="3450">
                  <c:v>39.975245599999994</c:v>
                </c:pt>
                <c:pt idx="3451">
                  <c:v>40.354331999999999</c:v>
                </c:pt>
                <c:pt idx="3452">
                  <c:v>39.601843000000002</c:v>
                </c:pt>
                <c:pt idx="3453">
                  <c:v>38.714795999999993</c:v>
                </c:pt>
                <c:pt idx="3454">
                  <c:v>38.506923</c:v>
                </c:pt>
                <c:pt idx="3455">
                  <c:v>38.951185499999994</c:v>
                </c:pt>
                <c:pt idx="3456">
                  <c:v>38.310813499999995</c:v>
                </c:pt>
                <c:pt idx="3457">
                  <c:v>38.431024999999991</c:v>
                </c:pt>
                <c:pt idx="3458">
                  <c:v>39.050052999999998</c:v>
                </c:pt>
                <c:pt idx="3459">
                  <c:v>39.469399199999998</c:v>
                </c:pt>
                <c:pt idx="3460">
                  <c:v>39.327894499999999</c:v>
                </c:pt>
                <c:pt idx="3461">
                  <c:v>40.462611800000005</c:v>
                </c:pt>
                <c:pt idx="3462">
                  <c:v>40.845280000000002</c:v>
                </c:pt>
                <c:pt idx="3463">
                  <c:v>40.710504</c:v>
                </c:pt>
                <c:pt idx="3464">
                  <c:v>40.449377999999996</c:v>
                </c:pt>
                <c:pt idx="3465">
                  <c:v>40.361649</c:v>
                </c:pt>
                <c:pt idx="3466">
                  <c:v>40.164279000000001</c:v>
                </c:pt>
                <c:pt idx="3467">
                  <c:v>39.465980000000002</c:v>
                </c:pt>
                <c:pt idx="3468">
                  <c:v>40.031667200000001</c:v>
                </c:pt>
                <c:pt idx="3469">
                  <c:v>39.703520599999997</c:v>
                </c:pt>
                <c:pt idx="3470">
                  <c:v>39.765593600000003</c:v>
                </c:pt>
                <c:pt idx="3471">
                  <c:v>40.050476000000003</c:v>
                </c:pt>
                <c:pt idx="3472">
                  <c:v>40.491999999999997</c:v>
                </c:pt>
                <c:pt idx="3473">
                  <c:v>40.138661299999995</c:v>
                </c:pt>
                <c:pt idx="3474">
                  <c:v>39.831423199999996</c:v>
                </c:pt>
                <c:pt idx="3475">
                  <c:v>40.216118399999999</c:v>
                </c:pt>
                <c:pt idx="3476">
                  <c:v>40.047426299999998</c:v>
                </c:pt>
                <c:pt idx="3477">
                  <c:v>39.407580699999997</c:v>
                </c:pt>
                <c:pt idx="3478">
                  <c:v>39.638634799999998</c:v>
                </c:pt>
                <c:pt idx="3479">
                  <c:v>39.481647199999998</c:v>
                </c:pt>
                <c:pt idx="3480">
                  <c:v>39.455729899999994</c:v>
                </c:pt>
                <c:pt idx="3481">
                  <c:v>38.779783999999999</c:v>
                </c:pt>
                <c:pt idx="3482">
                  <c:v>38.996864000000002</c:v>
                </c:pt>
                <c:pt idx="3483">
                  <c:v>38.600062800000003</c:v>
                </c:pt>
                <c:pt idx="3484">
                  <c:v>38.509910000000005</c:v>
                </c:pt>
                <c:pt idx="3485">
                  <c:v>38.038686999999996</c:v>
                </c:pt>
                <c:pt idx="3486">
                  <c:v>38.138311200000004</c:v>
                </c:pt>
                <c:pt idx="3487">
                  <c:v>38.677314499999994</c:v>
                </c:pt>
                <c:pt idx="3488">
                  <c:v>38.560191199999998</c:v>
                </c:pt>
                <c:pt idx="3489">
                  <c:v>39.213883999999993</c:v>
                </c:pt>
                <c:pt idx="3490">
                  <c:v>38.979866000000001</c:v>
                </c:pt>
                <c:pt idx="3491">
                  <c:v>38.977316999999999</c:v>
                </c:pt>
                <c:pt idx="3492">
                  <c:v>39.536495000000002</c:v>
                </c:pt>
                <c:pt idx="3493">
                  <c:v>39.383517999999995</c:v>
                </c:pt>
                <c:pt idx="3494">
                  <c:v>39.573744999999995</c:v>
                </c:pt>
                <c:pt idx="3495">
                  <c:v>38.813539399999996</c:v>
                </c:pt>
                <c:pt idx="3496">
                  <c:v>38.527999999999999</c:v>
                </c:pt>
                <c:pt idx="3497">
                  <c:v>39.012513999999996</c:v>
                </c:pt>
                <c:pt idx="3498">
                  <c:v>38.935642999999999</c:v>
                </c:pt>
                <c:pt idx="3499">
                  <c:v>39.142578200000003</c:v>
                </c:pt>
                <c:pt idx="3500">
                  <c:v>39.238203499999997</c:v>
                </c:pt>
                <c:pt idx="3501">
                  <c:v>39.047806199999997</c:v>
                </c:pt>
                <c:pt idx="3502">
                  <c:v>38.703175999999999</c:v>
                </c:pt>
                <c:pt idx="3503">
                  <c:v>39.279191999999995</c:v>
                </c:pt>
                <c:pt idx="3504">
                  <c:v>38.1386216</c:v>
                </c:pt>
                <c:pt idx="3505">
                  <c:v>38.816969</c:v>
                </c:pt>
                <c:pt idx="3506">
                  <c:v>40.173803599999999</c:v>
                </c:pt>
                <c:pt idx="3507">
                  <c:v>40.687618999999998</c:v>
                </c:pt>
                <c:pt idx="3508">
                  <c:v>40.922100499999999</c:v>
                </c:pt>
                <c:pt idx="3509">
                  <c:v>40.7849711</c:v>
                </c:pt>
                <c:pt idx="3510">
                  <c:v>40.826903199999997</c:v>
                </c:pt>
                <c:pt idx="3511">
                  <c:v>40.387006399999997</c:v>
                </c:pt>
                <c:pt idx="3512">
                  <c:v>40.387006399999997</c:v>
                </c:pt>
                <c:pt idx="3513">
                  <c:v>40.809709999999995</c:v>
                </c:pt>
                <c:pt idx="3514">
                  <c:v>39.4586872</c:v>
                </c:pt>
                <c:pt idx="3515">
                  <c:v>39.043711999999999</c:v>
                </c:pt>
                <c:pt idx="3516">
                  <c:v>38.7695492</c:v>
                </c:pt>
                <c:pt idx="3517">
                  <c:v>39.341726999999999</c:v>
                </c:pt>
                <c:pt idx="3518">
                  <c:v>38.727594499999995</c:v>
                </c:pt>
                <c:pt idx="3519">
                  <c:v>38.992426499999993</c:v>
                </c:pt>
                <c:pt idx="3520">
                  <c:v>38.516214399999996</c:v>
                </c:pt>
                <c:pt idx="3521">
                  <c:v>39.119809500000002</c:v>
                </c:pt>
                <c:pt idx="3522">
                  <c:v>38.612500999999995</c:v>
                </c:pt>
                <c:pt idx="3523">
                  <c:v>38.782464000000004</c:v>
                </c:pt>
                <c:pt idx="3524">
                  <c:v>38.491331200000005</c:v>
                </c:pt>
                <c:pt idx="3525">
                  <c:v>39.080903300000003</c:v>
                </c:pt>
                <c:pt idx="3526">
                  <c:v>39.319294999999997</c:v>
                </c:pt>
                <c:pt idx="3527">
                  <c:v>39.730711999999997</c:v>
                </c:pt>
                <c:pt idx="3528">
                  <c:v>39.5437175</c:v>
                </c:pt>
                <c:pt idx="3529">
                  <c:v>39.269475999999997</c:v>
                </c:pt>
                <c:pt idx="3530">
                  <c:v>39.1996945</c:v>
                </c:pt>
                <c:pt idx="3531">
                  <c:v>38.951005999999992</c:v>
                </c:pt>
                <c:pt idx="3532">
                  <c:v>38.635509400000004</c:v>
                </c:pt>
                <c:pt idx="3533">
                  <c:v>38.823632199999999</c:v>
                </c:pt>
                <c:pt idx="3534">
                  <c:v>38.934639499999996</c:v>
                </c:pt>
                <c:pt idx="3535">
                  <c:v>38.370741999999993</c:v>
                </c:pt>
                <c:pt idx="3536">
                  <c:v>38.065044199999996</c:v>
                </c:pt>
                <c:pt idx="3537">
                  <c:v>38.180989999999994</c:v>
                </c:pt>
                <c:pt idx="3538">
                  <c:v>37.756277499999996</c:v>
                </c:pt>
                <c:pt idx="3539">
                  <c:v>37.907967999999997</c:v>
                </c:pt>
                <c:pt idx="3540">
                  <c:v>38.152338799999995</c:v>
                </c:pt>
                <c:pt idx="3541">
                  <c:v>38.067126000000002</c:v>
                </c:pt>
                <c:pt idx="3542">
                  <c:v>37.836703999999997</c:v>
                </c:pt>
                <c:pt idx="3543">
                  <c:v>37.679844799999998</c:v>
                </c:pt>
                <c:pt idx="3544">
                  <c:v>37.727725</c:v>
                </c:pt>
                <c:pt idx="3545">
                  <c:v>38.153050399999998</c:v>
                </c:pt>
                <c:pt idx="3546">
                  <c:v>38.423499999999997</c:v>
                </c:pt>
                <c:pt idx="3547">
                  <c:v>38.291223199999997</c:v>
                </c:pt>
                <c:pt idx="3548">
                  <c:v>38.931118999999995</c:v>
                </c:pt>
                <c:pt idx="3549">
                  <c:v>38.942428999999997</c:v>
                </c:pt>
                <c:pt idx="3550">
                  <c:v>39.4573508</c:v>
                </c:pt>
                <c:pt idx="3551">
                  <c:v>39.576576000000003</c:v>
                </c:pt>
                <c:pt idx="3552">
                  <c:v>39.466910999999996</c:v>
                </c:pt>
                <c:pt idx="3553">
                  <c:v>38.677768099999994</c:v>
                </c:pt>
                <c:pt idx="3554">
                  <c:v>38.301733999999996</c:v>
                </c:pt>
                <c:pt idx="3555">
                  <c:v>38.494790000000002</c:v>
                </c:pt>
                <c:pt idx="3556">
                  <c:v>38.138819999999996</c:v>
                </c:pt>
                <c:pt idx="3557">
                  <c:v>38.222871499999997</c:v>
                </c:pt>
                <c:pt idx="3558">
                  <c:v>38.568977599999997</c:v>
                </c:pt>
                <c:pt idx="3559">
                  <c:v>38.405535999999998</c:v>
                </c:pt>
                <c:pt idx="3560">
                  <c:v>38.776354999999995</c:v>
                </c:pt>
                <c:pt idx="3561">
                  <c:v>38.716127</c:v>
                </c:pt>
                <c:pt idx="3562">
                  <c:v>38.494043000000005</c:v>
                </c:pt>
                <c:pt idx="3563">
                  <c:v>38.422762399999996</c:v>
                </c:pt>
                <c:pt idx="3564">
                  <c:v>39.139785000000003</c:v>
                </c:pt>
                <c:pt idx="3565">
                  <c:v>39.055447999999998</c:v>
                </c:pt>
                <c:pt idx="3566">
                  <c:v>38.037899599999996</c:v>
                </c:pt>
                <c:pt idx="3567">
                  <c:v>37.621957999999999</c:v>
                </c:pt>
                <c:pt idx="3568">
                  <c:v>35.781734599999993</c:v>
                </c:pt>
                <c:pt idx="3569">
                  <c:v>34.709691299999996</c:v>
                </c:pt>
                <c:pt idx="3570">
                  <c:v>32.185069999999996</c:v>
                </c:pt>
                <c:pt idx="3571">
                  <c:v>33.320241499999995</c:v>
                </c:pt>
                <c:pt idx="3572">
                  <c:v>32.744610799999997</c:v>
                </c:pt>
                <c:pt idx="3573">
                  <c:v>32.527537999999993</c:v>
                </c:pt>
                <c:pt idx="3574">
                  <c:v>33.534379999999999</c:v>
                </c:pt>
                <c:pt idx="3575">
                  <c:v>34.102175299999999</c:v>
                </c:pt>
                <c:pt idx="3576">
                  <c:v>33.928877999999997</c:v>
                </c:pt>
                <c:pt idx="3577">
                  <c:v>32.7888777</c:v>
                </c:pt>
                <c:pt idx="3578">
                  <c:v>33.246339999999996</c:v>
                </c:pt>
                <c:pt idx="3579">
                  <c:v>33.752082399999999</c:v>
                </c:pt>
                <c:pt idx="3580">
                  <c:v>33.188967999999996</c:v>
                </c:pt>
                <c:pt idx="3581">
                  <c:v>33.925482799999997</c:v>
                </c:pt>
                <c:pt idx="3582">
                  <c:v>33.857860000000002</c:v>
                </c:pt>
                <c:pt idx="3583">
                  <c:v>35.991199999999992</c:v>
                </c:pt>
                <c:pt idx="3584">
                  <c:v>36.147874299999998</c:v>
                </c:pt>
                <c:pt idx="3585">
                  <c:v>36.672207200000003</c:v>
                </c:pt>
                <c:pt idx="3586">
                  <c:v>36.538702000000001</c:v>
                </c:pt>
                <c:pt idx="3587">
                  <c:v>36.538702000000001</c:v>
                </c:pt>
                <c:pt idx="3588">
                  <c:v>35.364819299999994</c:v>
                </c:pt>
                <c:pt idx="3589">
                  <c:v>34.901612499999999</c:v>
                </c:pt>
                <c:pt idx="3590">
                  <c:v>36.331932199999997</c:v>
                </c:pt>
                <c:pt idx="3591">
                  <c:v>36.954225999999998</c:v>
                </c:pt>
                <c:pt idx="3592">
                  <c:v>36.753933399999994</c:v>
                </c:pt>
                <c:pt idx="3593">
                  <c:v>35.571820000000002</c:v>
                </c:pt>
                <c:pt idx="3594">
                  <c:v>36.244271999999995</c:v>
                </c:pt>
                <c:pt idx="3595">
                  <c:v>36.41816</c:v>
                </c:pt>
                <c:pt idx="3596">
                  <c:v>36.227085199999998</c:v>
                </c:pt>
                <c:pt idx="3597">
                  <c:v>35.776936399999997</c:v>
                </c:pt>
                <c:pt idx="3598">
                  <c:v>35.678463800000003</c:v>
                </c:pt>
                <c:pt idx="3599">
                  <c:v>35.721618199999995</c:v>
                </c:pt>
                <c:pt idx="3600">
                  <c:v>35.087308499999999</c:v>
                </c:pt>
                <c:pt idx="3601">
                  <c:v>34.565878499999997</c:v>
                </c:pt>
                <c:pt idx="3602">
                  <c:v>35.088262999999998</c:v>
                </c:pt>
                <c:pt idx="3603">
                  <c:v>34.699753999999999</c:v>
                </c:pt>
                <c:pt idx="3604">
                  <c:v>34.658069999999995</c:v>
                </c:pt>
                <c:pt idx="3605">
                  <c:v>35.173201199999994</c:v>
                </c:pt>
                <c:pt idx="3606">
                  <c:v>35.018022500000001</c:v>
                </c:pt>
                <c:pt idx="3607">
                  <c:v>34.837762499999997</c:v>
                </c:pt>
                <c:pt idx="3608">
                  <c:v>34.335559599999996</c:v>
                </c:pt>
                <c:pt idx="3609">
                  <c:v>34.555341499999997</c:v>
                </c:pt>
                <c:pt idx="3610">
                  <c:v>34.752457999999997</c:v>
                </c:pt>
                <c:pt idx="3611">
                  <c:v>35.091074599999999</c:v>
                </c:pt>
                <c:pt idx="3612">
                  <c:v>36.213720199999997</c:v>
                </c:pt>
                <c:pt idx="3613">
                  <c:v>35.960139499999997</c:v>
                </c:pt>
                <c:pt idx="3614">
                  <c:v>37.077510799999999</c:v>
                </c:pt>
                <c:pt idx="3615">
                  <c:v>37.1299274</c:v>
                </c:pt>
                <c:pt idx="3616">
                  <c:v>37.246482</c:v>
                </c:pt>
                <c:pt idx="3617">
                  <c:v>37.406288500000002</c:v>
                </c:pt>
                <c:pt idx="3618">
                  <c:v>37.277647999999999</c:v>
                </c:pt>
                <c:pt idx="3619">
                  <c:v>37.190613499999998</c:v>
                </c:pt>
                <c:pt idx="3620">
                  <c:v>37.1561728</c:v>
                </c:pt>
                <c:pt idx="3621">
                  <c:v>37.358831999999992</c:v>
                </c:pt>
                <c:pt idx="3622">
                  <c:v>36.884428099999994</c:v>
                </c:pt>
                <c:pt idx="3623">
                  <c:v>37.740618099999999</c:v>
                </c:pt>
                <c:pt idx="3624">
                  <c:v>37.745551999999996</c:v>
                </c:pt>
                <c:pt idx="3625">
                  <c:v>37.999038499999997</c:v>
                </c:pt>
                <c:pt idx="3626">
                  <c:v>38.867715199999999</c:v>
                </c:pt>
                <c:pt idx="3627">
                  <c:v>38.331188300000001</c:v>
                </c:pt>
                <c:pt idx="3628">
                  <c:v>38.114176</c:v>
                </c:pt>
                <c:pt idx="3629">
                  <c:v>38.4614233</c:v>
                </c:pt>
                <c:pt idx="3630">
                  <c:v>38.048395499999998</c:v>
                </c:pt>
                <c:pt idx="3631">
                  <c:v>37.803660000000001</c:v>
                </c:pt>
                <c:pt idx="3632">
                  <c:v>37.945996800000003</c:v>
                </c:pt>
                <c:pt idx="3633">
                  <c:v>38.438485999999997</c:v>
                </c:pt>
                <c:pt idx="3634">
                  <c:v>38.42942</c:v>
                </c:pt>
                <c:pt idx="3635">
                  <c:v>40.109851599999999</c:v>
                </c:pt>
                <c:pt idx="3636">
                  <c:v>39.946007999999999</c:v>
                </c:pt>
                <c:pt idx="3637">
                  <c:v>40.237458399999994</c:v>
                </c:pt>
                <c:pt idx="3638">
                  <c:v>41.109082999999998</c:v>
                </c:pt>
                <c:pt idx="3639">
                  <c:v>41.027121999999991</c:v>
                </c:pt>
                <c:pt idx="3640">
                  <c:v>40.775489399999998</c:v>
                </c:pt>
                <c:pt idx="3641">
                  <c:v>40.479197499999998</c:v>
                </c:pt>
                <c:pt idx="3642">
                  <c:v>42.457101999999992</c:v>
                </c:pt>
                <c:pt idx="3643">
                  <c:v>42.688237099999995</c:v>
                </c:pt>
                <c:pt idx="3644">
                  <c:v>43.138153000000003</c:v>
                </c:pt>
                <c:pt idx="3645">
                  <c:v>42.774582499999994</c:v>
                </c:pt>
                <c:pt idx="3646">
                  <c:v>43.232491999999993</c:v>
                </c:pt>
                <c:pt idx="3647">
                  <c:v>44.959985000000003</c:v>
                </c:pt>
                <c:pt idx="3648">
                  <c:v>44.575085000000001</c:v>
                </c:pt>
                <c:pt idx="3649">
                  <c:v>44.445423599999998</c:v>
                </c:pt>
                <c:pt idx="3650">
                  <c:v>43.730295499999997</c:v>
                </c:pt>
                <c:pt idx="3651">
                  <c:v>44.073214</c:v>
                </c:pt>
                <c:pt idx="3652">
                  <c:v>44.476802999999997</c:v>
                </c:pt>
                <c:pt idx="3653">
                  <c:v>44.986599200000001</c:v>
                </c:pt>
                <c:pt idx="3654">
                  <c:v>44.200789999999998</c:v>
                </c:pt>
                <c:pt idx="3655">
                  <c:v>42.261837499999999</c:v>
                </c:pt>
                <c:pt idx="3656">
                  <c:v>43.417899599999998</c:v>
                </c:pt>
                <c:pt idx="3657">
                  <c:v>41.783477500000004</c:v>
                </c:pt>
                <c:pt idx="3658">
                  <c:v>42.043635499999993</c:v>
                </c:pt>
                <c:pt idx="3659">
                  <c:v>42.346054899999999</c:v>
                </c:pt>
                <c:pt idx="3660">
                  <c:v>43.003593499999994</c:v>
                </c:pt>
                <c:pt idx="3661">
                  <c:v>42.072744499999999</c:v>
                </c:pt>
                <c:pt idx="3662">
                  <c:v>40.924133999999995</c:v>
                </c:pt>
                <c:pt idx="3663">
                  <c:v>41.495163199999993</c:v>
                </c:pt>
                <c:pt idx="3664">
                  <c:v>41.751831500000002</c:v>
                </c:pt>
                <c:pt idx="3665">
                  <c:v>41.134447199999997</c:v>
                </c:pt>
                <c:pt idx="3666">
                  <c:v>41.745928399999997</c:v>
                </c:pt>
                <c:pt idx="3667">
                  <c:v>41.600396899999993</c:v>
                </c:pt>
                <c:pt idx="3668">
                  <c:v>42.316880499999996</c:v>
                </c:pt>
                <c:pt idx="3669">
                  <c:v>42.243940499999994</c:v>
                </c:pt>
                <c:pt idx="3670">
                  <c:v>41.839708700000003</c:v>
                </c:pt>
                <c:pt idx="3671">
                  <c:v>41.956546599999996</c:v>
                </c:pt>
                <c:pt idx="3672">
                  <c:v>42.160400499999994</c:v>
                </c:pt>
                <c:pt idx="3673">
                  <c:v>41.609881700000003</c:v>
                </c:pt>
                <c:pt idx="3674">
                  <c:v>41.5763575</c:v>
                </c:pt>
                <c:pt idx="3675">
                  <c:v>41.061853900000003</c:v>
                </c:pt>
                <c:pt idx="3676">
                  <c:v>41.056080399999999</c:v>
                </c:pt>
                <c:pt idx="3677">
                  <c:v>41.914375</c:v>
                </c:pt>
                <c:pt idx="3678">
                  <c:v>42.074562499999999</c:v>
                </c:pt>
                <c:pt idx="3679">
                  <c:v>41.777493499999999</c:v>
                </c:pt>
                <c:pt idx="3680">
                  <c:v>41.434806999999999</c:v>
                </c:pt>
                <c:pt idx="3681">
                  <c:v>41.102157499999997</c:v>
                </c:pt>
                <c:pt idx="3682">
                  <c:v>42.86009</c:v>
                </c:pt>
                <c:pt idx="3683">
                  <c:v>43.813264499999995</c:v>
                </c:pt>
                <c:pt idx="3684">
                  <c:v>43.749278000000004</c:v>
                </c:pt>
                <c:pt idx="3685">
                  <c:v>43.472568500000001</c:v>
                </c:pt>
                <c:pt idx="3686">
                  <c:v>44.490953599999997</c:v>
                </c:pt>
                <c:pt idx="3687">
                  <c:v>43.760793</c:v>
                </c:pt>
                <c:pt idx="3688">
                  <c:v>42.761664999999994</c:v>
                </c:pt>
                <c:pt idx="3689">
                  <c:v>43.159531999999999</c:v>
                </c:pt>
                <c:pt idx="3690">
                  <c:v>43.697398999999997</c:v>
                </c:pt>
                <c:pt idx="3691">
                  <c:v>42.519319999999993</c:v>
                </c:pt>
                <c:pt idx="3692">
                  <c:v>42.380367499999998</c:v>
                </c:pt>
                <c:pt idx="3693">
                  <c:v>42.312358699999997</c:v>
                </c:pt>
                <c:pt idx="3694">
                  <c:v>42.889935999999999</c:v>
                </c:pt>
                <c:pt idx="3695">
                  <c:v>44.109878000000002</c:v>
                </c:pt>
                <c:pt idx="3696">
                  <c:v>44.1945008</c:v>
                </c:pt>
                <c:pt idx="3697">
                  <c:v>46.170293000000001</c:v>
                </c:pt>
                <c:pt idx="3698">
                  <c:v>45.515100500000003</c:v>
                </c:pt>
                <c:pt idx="3699">
                  <c:v>45.497757699999994</c:v>
                </c:pt>
                <c:pt idx="3700">
                  <c:v>44.101979</c:v>
                </c:pt>
                <c:pt idx="3701">
                  <c:v>43.639908199999994</c:v>
                </c:pt>
                <c:pt idx="3702">
                  <c:v>42.264511999999996</c:v>
                </c:pt>
                <c:pt idx="3703">
                  <c:v>43.630425500000001</c:v>
                </c:pt>
                <c:pt idx="3704">
                  <c:v>42.429524999999998</c:v>
                </c:pt>
                <c:pt idx="3705">
                  <c:v>42.519981199999997</c:v>
                </c:pt>
                <c:pt idx="3706">
                  <c:v>41.984463099999999</c:v>
                </c:pt>
                <c:pt idx="3707">
                  <c:v>43.1597668</c:v>
                </c:pt>
                <c:pt idx="3708">
                  <c:v>42.448987700000004</c:v>
                </c:pt>
                <c:pt idx="3709">
                  <c:v>42.649585500000001</c:v>
                </c:pt>
                <c:pt idx="3710">
                  <c:v>42.130667299999999</c:v>
                </c:pt>
                <c:pt idx="3711">
                  <c:v>42.588911899999999</c:v>
                </c:pt>
                <c:pt idx="3712">
                  <c:v>42.544213999999997</c:v>
                </c:pt>
                <c:pt idx="3713">
                  <c:v>42.474438199999994</c:v>
                </c:pt>
                <c:pt idx="3714">
                  <c:v>42.670096999999998</c:v>
                </c:pt>
                <c:pt idx="3715">
                  <c:v>42.058618999999993</c:v>
                </c:pt>
                <c:pt idx="3716">
                  <c:v>41.519035700000003</c:v>
                </c:pt>
                <c:pt idx="3717">
                  <c:v>41.5177026</c:v>
                </c:pt>
                <c:pt idx="3718">
                  <c:v>40.927050199999996</c:v>
                </c:pt>
                <c:pt idx="3719">
                  <c:v>41.3567125</c:v>
                </c:pt>
                <c:pt idx="3720">
                  <c:v>40.677536000000003</c:v>
                </c:pt>
                <c:pt idx="3721">
                  <c:v>40.708743499999997</c:v>
                </c:pt>
                <c:pt idx="3722">
                  <c:v>40.7088824</c:v>
                </c:pt>
                <c:pt idx="3723">
                  <c:v>40.373408900000001</c:v>
                </c:pt>
                <c:pt idx="3724">
                  <c:v>39.461642400000002</c:v>
                </c:pt>
                <c:pt idx="3725">
                  <c:v>39.908011399999999</c:v>
                </c:pt>
                <c:pt idx="3726">
                  <c:v>41.193057499999995</c:v>
                </c:pt>
                <c:pt idx="3727">
                  <c:v>39.725067499999994</c:v>
                </c:pt>
                <c:pt idx="3728">
                  <c:v>39.915822599999998</c:v>
                </c:pt>
                <c:pt idx="3729">
                  <c:v>38.959458599999998</c:v>
                </c:pt>
                <c:pt idx="3730">
                  <c:v>39.484780999999998</c:v>
                </c:pt>
                <c:pt idx="3731">
                  <c:v>39.468316799999997</c:v>
                </c:pt>
                <c:pt idx="3732">
                  <c:v>39.3955451</c:v>
                </c:pt>
                <c:pt idx="3733">
                  <c:v>40.041243800000004</c:v>
                </c:pt>
                <c:pt idx="3734">
                  <c:v>40.667449399999995</c:v>
                </c:pt>
                <c:pt idx="3735">
                  <c:v>41.578909999999993</c:v>
                </c:pt>
                <c:pt idx="3736">
                  <c:v>41.067306000000002</c:v>
                </c:pt>
                <c:pt idx="3737">
                  <c:v>42.034472000000001</c:v>
                </c:pt>
                <c:pt idx="3738">
                  <c:v>41.4727009</c:v>
                </c:pt>
                <c:pt idx="3739">
                  <c:v>41.318715499999996</c:v>
                </c:pt>
                <c:pt idx="3740">
                  <c:v>41.347087999999999</c:v>
                </c:pt>
                <c:pt idx="3741">
                  <c:v>41.648692400000002</c:v>
                </c:pt>
                <c:pt idx="3742">
                  <c:v>42.681424100000001</c:v>
                </c:pt>
                <c:pt idx="3743">
                  <c:v>41.945443999999995</c:v>
                </c:pt>
                <c:pt idx="3744">
                  <c:v>42.380518699999996</c:v>
                </c:pt>
                <c:pt idx="3745">
                  <c:v>41.631102999999996</c:v>
                </c:pt>
                <c:pt idx="3746">
                  <c:v>41.983688199999996</c:v>
                </c:pt>
                <c:pt idx="3747">
                  <c:v>42.30198</c:v>
                </c:pt>
                <c:pt idx="3748">
                  <c:v>42.674015599999997</c:v>
                </c:pt>
                <c:pt idx="3749">
                  <c:v>42.697429799999995</c:v>
                </c:pt>
                <c:pt idx="3750">
                  <c:v>43.125248999999997</c:v>
                </c:pt>
                <c:pt idx="3751">
                  <c:v>43.240034600000001</c:v>
                </c:pt>
                <c:pt idx="3752">
                  <c:v>44.260832999999998</c:v>
                </c:pt>
                <c:pt idx="3753">
                  <c:v>43.995702799999997</c:v>
                </c:pt>
                <c:pt idx="3754">
                  <c:v>44.819794999999999</c:v>
                </c:pt>
                <c:pt idx="3755">
                  <c:v>44.283819999999999</c:v>
                </c:pt>
                <c:pt idx="3756">
                  <c:v>45.263910199999998</c:v>
                </c:pt>
                <c:pt idx="3757">
                  <c:v>45.097882999999996</c:v>
                </c:pt>
                <c:pt idx="3758">
                  <c:v>45.030985099999995</c:v>
                </c:pt>
                <c:pt idx="3759">
                  <c:v>44.81</c:v>
                </c:pt>
                <c:pt idx="3760">
                  <c:v>46.229900000000001</c:v>
                </c:pt>
                <c:pt idx="3761">
                  <c:v>46.248128799999996</c:v>
                </c:pt>
                <c:pt idx="3762">
                  <c:v>46.02467</c:v>
                </c:pt>
                <c:pt idx="3763">
                  <c:v>47.297831000000002</c:v>
                </c:pt>
                <c:pt idx="3764">
                  <c:v>46.666110000000003</c:v>
                </c:pt>
                <c:pt idx="3765">
                  <c:v>46.859979999999993</c:v>
                </c:pt>
                <c:pt idx="3766">
                  <c:v>46.327507999999995</c:v>
                </c:pt>
                <c:pt idx="3767">
                  <c:v>46.378329000000001</c:v>
                </c:pt>
                <c:pt idx="3768">
                  <c:v>46.472601999999995</c:v>
                </c:pt>
                <c:pt idx="3769">
                  <c:v>47.031440000000003</c:v>
                </c:pt>
                <c:pt idx="3770">
                  <c:v>46.985010500000001</c:v>
                </c:pt>
                <c:pt idx="3771">
                  <c:v>48.312435199999996</c:v>
                </c:pt>
                <c:pt idx="3772">
                  <c:v>48.082962600000002</c:v>
                </c:pt>
                <c:pt idx="3773">
                  <c:v>47.149823299999994</c:v>
                </c:pt>
                <c:pt idx="3774">
                  <c:v>47.496261599999997</c:v>
                </c:pt>
                <c:pt idx="3775">
                  <c:v>48.454903999999999</c:v>
                </c:pt>
                <c:pt idx="3776">
                  <c:v>47.853756799999999</c:v>
                </c:pt>
                <c:pt idx="3777">
                  <c:v>48.560550500000005</c:v>
                </c:pt>
                <c:pt idx="3778">
                  <c:v>49.430043999999995</c:v>
                </c:pt>
                <c:pt idx="3779">
                  <c:v>49.552697600000002</c:v>
                </c:pt>
                <c:pt idx="3780">
                  <c:v>49.238145500000002</c:v>
                </c:pt>
                <c:pt idx="3781">
                  <c:v>49.079903999999999</c:v>
                </c:pt>
                <c:pt idx="3782">
                  <c:v>48.022779499999999</c:v>
                </c:pt>
                <c:pt idx="3783">
                  <c:v>47.9025879</c:v>
                </c:pt>
                <c:pt idx="3784">
                  <c:v>46.327965199999994</c:v>
                </c:pt>
                <c:pt idx="3785">
                  <c:v>46.244882599999997</c:v>
                </c:pt>
                <c:pt idx="3786">
                  <c:v>47.563190000000006</c:v>
                </c:pt>
                <c:pt idx="3787">
                  <c:v>47.226083299999999</c:v>
                </c:pt>
                <c:pt idx="3788">
                  <c:v>48.309987499999998</c:v>
                </c:pt>
                <c:pt idx="3789">
                  <c:v>48.569007999999997</c:v>
                </c:pt>
                <c:pt idx="3790">
                  <c:v>47.526079999999993</c:v>
                </c:pt>
                <c:pt idx="3791">
                  <c:v>47.660782999999995</c:v>
                </c:pt>
                <c:pt idx="3792">
                  <c:v>47.497855999999999</c:v>
                </c:pt>
                <c:pt idx="3793">
                  <c:v>48.160718500000002</c:v>
                </c:pt>
                <c:pt idx="3794">
                  <c:v>47.202198500000002</c:v>
                </c:pt>
                <c:pt idx="3795">
                  <c:v>47.053699999999999</c:v>
                </c:pt>
                <c:pt idx="3796">
                  <c:v>48.879827499999998</c:v>
                </c:pt>
                <c:pt idx="3797">
                  <c:v>51.072673499999993</c:v>
                </c:pt>
                <c:pt idx="3798">
                  <c:v>50.763181099999997</c:v>
                </c:pt>
                <c:pt idx="3799">
                  <c:v>51.519516000000003</c:v>
                </c:pt>
                <c:pt idx="3800">
                  <c:v>51.9923213</c:v>
                </c:pt>
                <c:pt idx="3801">
                  <c:v>51.682992799999994</c:v>
                </c:pt>
                <c:pt idx="3802">
                  <c:v>52.552744999999994</c:v>
                </c:pt>
                <c:pt idx="3803">
                  <c:v>52.093837999999998</c:v>
                </c:pt>
                <c:pt idx="3804">
                  <c:v>53.198750600000004</c:v>
                </c:pt>
                <c:pt idx="3805">
                  <c:v>52.551319999999997</c:v>
                </c:pt>
                <c:pt idx="3806">
                  <c:v>52.017603799999996</c:v>
                </c:pt>
                <c:pt idx="3807">
                  <c:v>51.203064000000005</c:v>
                </c:pt>
                <c:pt idx="3808">
                  <c:v>51.242127999999994</c:v>
                </c:pt>
                <c:pt idx="3809">
                  <c:v>50.433991999999996</c:v>
                </c:pt>
                <c:pt idx="3810">
                  <c:v>50.926787999999995</c:v>
                </c:pt>
                <c:pt idx="3811">
                  <c:v>51.455303600000001</c:v>
                </c:pt>
                <c:pt idx="3812">
                  <c:v>51.760744999999993</c:v>
                </c:pt>
                <c:pt idx="3813">
                  <c:v>51.139700799999993</c:v>
                </c:pt>
                <c:pt idx="3814">
                  <c:v>50.533358399999997</c:v>
                </c:pt>
                <c:pt idx="3815">
                  <c:v>50.218985400000001</c:v>
                </c:pt>
                <c:pt idx="3816">
                  <c:v>51.227055499999999</c:v>
                </c:pt>
                <c:pt idx="3817">
                  <c:v>50.4357197</c:v>
                </c:pt>
                <c:pt idx="3818">
                  <c:v>51.000631999999996</c:v>
                </c:pt>
                <c:pt idx="3819">
                  <c:v>51.754260000000002</c:v>
                </c:pt>
                <c:pt idx="3820">
                  <c:v>51.625366400000004</c:v>
                </c:pt>
                <c:pt idx="3821">
                  <c:v>52.918675999999998</c:v>
                </c:pt>
                <c:pt idx="3822">
                  <c:v>53.661087000000002</c:v>
                </c:pt>
                <c:pt idx="3823">
                  <c:v>54.001430999999997</c:v>
                </c:pt>
                <c:pt idx="3824">
                  <c:v>54.860297499999994</c:v>
                </c:pt>
                <c:pt idx="3825">
                  <c:v>54.395513000000001</c:v>
                </c:pt>
                <c:pt idx="3826">
                  <c:v>53.833120000000001</c:v>
                </c:pt>
                <c:pt idx="3827">
                  <c:v>54.908673200000003</c:v>
                </c:pt>
                <c:pt idx="3828">
                  <c:v>54.363799999999998</c:v>
                </c:pt>
                <c:pt idx="3829">
                  <c:v>54.074731099999994</c:v>
                </c:pt>
                <c:pt idx="3830">
                  <c:v>55.0222172</c:v>
                </c:pt>
                <c:pt idx="3831">
                  <c:v>53.7918314</c:v>
                </c:pt>
                <c:pt idx="3832">
                  <c:v>53.96</c:v>
                </c:pt>
                <c:pt idx="3833">
                  <c:v>52.808438000000002</c:v>
                </c:pt>
                <c:pt idx="3834">
                  <c:v>53.760401899999991</c:v>
                </c:pt>
                <c:pt idx="3835">
                  <c:v>53.702719999999999</c:v>
                </c:pt>
                <c:pt idx="3836">
                  <c:v>53.981448999999998</c:v>
                </c:pt>
                <c:pt idx="3837">
                  <c:v>54.336429499999994</c:v>
                </c:pt>
                <c:pt idx="3838">
                  <c:v>54.262316499999997</c:v>
                </c:pt>
                <c:pt idx="3839">
                  <c:v>54.262316499999997</c:v>
                </c:pt>
                <c:pt idx="3840">
                  <c:v>55.842379200000003</c:v>
                </c:pt>
                <c:pt idx="3841">
                  <c:v>55.828108999999998</c:v>
                </c:pt>
                <c:pt idx="3842">
                  <c:v>55.598891999999992</c:v>
                </c:pt>
                <c:pt idx="3843">
                  <c:v>55.897551200000002</c:v>
                </c:pt>
                <c:pt idx="3844">
                  <c:v>56.563206399999991</c:v>
                </c:pt>
                <c:pt idx="3845">
                  <c:v>56.097073000000002</c:v>
                </c:pt>
                <c:pt idx="3846">
                  <c:v>56.167467599999995</c:v>
                </c:pt>
                <c:pt idx="3847">
                  <c:v>56.390124799999995</c:v>
                </c:pt>
                <c:pt idx="3848">
                  <c:v>56.633450599999996</c:v>
                </c:pt>
                <c:pt idx="3849">
                  <c:v>56.378442499999998</c:v>
                </c:pt>
                <c:pt idx="3850">
                  <c:v>56.817825499999998</c:v>
                </c:pt>
                <c:pt idx="3851">
                  <c:v>57.677374999999998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F-44A9-9182-15A293734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7110496"/>
        <c:axId val="947113120"/>
      </c:areaChart>
      <c:lineChart>
        <c:grouping val="standard"/>
        <c:varyColors val="0"/>
        <c:ser>
          <c:idx val="5"/>
          <c:order val="1"/>
          <c:tx>
            <c:strRef>
              <c:f>Calc!$B$2</c:f>
              <c:strCache>
                <c:ptCount val="1"/>
                <c:pt idx="0">
                  <c:v>Price  zero to mark horizontal axis</c:v>
                </c:pt>
              </c:strCache>
            </c:strRef>
          </c:tx>
          <c:spPr>
            <a:ln w="31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Calc!$A$3:$A$3854</c:f>
              <c:numCache>
                <c:formatCode>m/d/yyyy</c:formatCode>
                <c:ptCount val="3852"/>
                <c:pt idx="0">
                  <c:v>38856</c:v>
                </c:pt>
                <c:pt idx="1">
                  <c:v>38859</c:v>
                </c:pt>
                <c:pt idx="2">
                  <c:v>38860</c:v>
                </c:pt>
                <c:pt idx="3">
                  <c:v>38861</c:v>
                </c:pt>
                <c:pt idx="4">
                  <c:v>38862</c:v>
                </c:pt>
                <c:pt idx="5">
                  <c:v>38863</c:v>
                </c:pt>
                <c:pt idx="6">
                  <c:v>38867</c:v>
                </c:pt>
                <c:pt idx="7">
                  <c:v>38868</c:v>
                </c:pt>
                <c:pt idx="8">
                  <c:v>38869</c:v>
                </c:pt>
                <c:pt idx="9">
                  <c:v>38870</c:v>
                </c:pt>
                <c:pt idx="10">
                  <c:v>38873</c:v>
                </c:pt>
                <c:pt idx="11">
                  <c:v>38874</c:v>
                </c:pt>
                <c:pt idx="12">
                  <c:v>38875</c:v>
                </c:pt>
                <c:pt idx="13">
                  <c:v>38876</c:v>
                </c:pt>
                <c:pt idx="14">
                  <c:v>38877</c:v>
                </c:pt>
                <c:pt idx="15">
                  <c:v>38880</c:v>
                </c:pt>
                <c:pt idx="16">
                  <c:v>38881</c:v>
                </c:pt>
                <c:pt idx="17">
                  <c:v>38882</c:v>
                </c:pt>
                <c:pt idx="18">
                  <c:v>38883</c:v>
                </c:pt>
                <c:pt idx="19">
                  <c:v>38884</c:v>
                </c:pt>
                <c:pt idx="20">
                  <c:v>38887</c:v>
                </c:pt>
                <c:pt idx="21">
                  <c:v>38888</c:v>
                </c:pt>
                <c:pt idx="22">
                  <c:v>38889</c:v>
                </c:pt>
                <c:pt idx="23">
                  <c:v>38890</c:v>
                </c:pt>
                <c:pt idx="24">
                  <c:v>38891</c:v>
                </c:pt>
                <c:pt idx="25">
                  <c:v>38894</c:v>
                </c:pt>
                <c:pt idx="26">
                  <c:v>38895</c:v>
                </c:pt>
                <c:pt idx="27">
                  <c:v>38896</c:v>
                </c:pt>
                <c:pt idx="28">
                  <c:v>38897</c:v>
                </c:pt>
                <c:pt idx="29">
                  <c:v>38898</c:v>
                </c:pt>
                <c:pt idx="30">
                  <c:v>38901</c:v>
                </c:pt>
                <c:pt idx="31">
                  <c:v>38902</c:v>
                </c:pt>
                <c:pt idx="32">
                  <c:v>38903</c:v>
                </c:pt>
                <c:pt idx="33">
                  <c:v>38904</c:v>
                </c:pt>
                <c:pt idx="34">
                  <c:v>38905</c:v>
                </c:pt>
                <c:pt idx="35">
                  <c:v>38908</c:v>
                </c:pt>
                <c:pt idx="36">
                  <c:v>38909</c:v>
                </c:pt>
                <c:pt idx="37">
                  <c:v>38910</c:v>
                </c:pt>
                <c:pt idx="38">
                  <c:v>38911</c:v>
                </c:pt>
                <c:pt idx="39">
                  <c:v>38912</c:v>
                </c:pt>
                <c:pt idx="40">
                  <c:v>38915</c:v>
                </c:pt>
                <c:pt idx="41">
                  <c:v>38916</c:v>
                </c:pt>
                <c:pt idx="42">
                  <c:v>38917</c:v>
                </c:pt>
                <c:pt idx="43">
                  <c:v>38918</c:v>
                </c:pt>
                <c:pt idx="44">
                  <c:v>38919</c:v>
                </c:pt>
                <c:pt idx="45">
                  <c:v>38922</c:v>
                </c:pt>
                <c:pt idx="46">
                  <c:v>38923</c:v>
                </c:pt>
                <c:pt idx="47">
                  <c:v>38924</c:v>
                </c:pt>
                <c:pt idx="48">
                  <c:v>38925</c:v>
                </c:pt>
                <c:pt idx="49">
                  <c:v>38926</c:v>
                </c:pt>
                <c:pt idx="50">
                  <c:v>38929</c:v>
                </c:pt>
                <c:pt idx="51">
                  <c:v>38930</c:v>
                </c:pt>
                <c:pt idx="52">
                  <c:v>38931</c:v>
                </c:pt>
                <c:pt idx="53">
                  <c:v>38932</c:v>
                </c:pt>
                <c:pt idx="54">
                  <c:v>38933</c:v>
                </c:pt>
                <c:pt idx="55">
                  <c:v>38936</c:v>
                </c:pt>
                <c:pt idx="56">
                  <c:v>38937</c:v>
                </c:pt>
                <c:pt idx="57">
                  <c:v>38938</c:v>
                </c:pt>
                <c:pt idx="58">
                  <c:v>38939</c:v>
                </c:pt>
                <c:pt idx="59">
                  <c:v>38940</c:v>
                </c:pt>
                <c:pt idx="60">
                  <c:v>38943</c:v>
                </c:pt>
                <c:pt idx="61">
                  <c:v>38944</c:v>
                </c:pt>
                <c:pt idx="62">
                  <c:v>38945</c:v>
                </c:pt>
                <c:pt idx="63">
                  <c:v>38946</c:v>
                </c:pt>
                <c:pt idx="64">
                  <c:v>38947</c:v>
                </c:pt>
                <c:pt idx="65">
                  <c:v>38950</c:v>
                </c:pt>
                <c:pt idx="66">
                  <c:v>38951</c:v>
                </c:pt>
                <c:pt idx="67">
                  <c:v>38952</c:v>
                </c:pt>
                <c:pt idx="68">
                  <c:v>38953</c:v>
                </c:pt>
                <c:pt idx="69">
                  <c:v>38954</c:v>
                </c:pt>
                <c:pt idx="70">
                  <c:v>38957</c:v>
                </c:pt>
                <c:pt idx="71">
                  <c:v>38958</c:v>
                </c:pt>
                <c:pt idx="72">
                  <c:v>38959</c:v>
                </c:pt>
                <c:pt idx="73">
                  <c:v>38960</c:v>
                </c:pt>
                <c:pt idx="74">
                  <c:v>38961</c:v>
                </c:pt>
                <c:pt idx="75">
                  <c:v>38964</c:v>
                </c:pt>
                <c:pt idx="76">
                  <c:v>38965</c:v>
                </c:pt>
                <c:pt idx="77">
                  <c:v>38966</c:v>
                </c:pt>
                <c:pt idx="78">
                  <c:v>38967</c:v>
                </c:pt>
                <c:pt idx="79">
                  <c:v>38968</c:v>
                </c:pt>
                <c:pt idx="80">
                  <c:v>38971</c:v>
                </c:pt>
                <c:pt idx="81">
                  <c:v>38972</c:v>
                </c:pt>
                <c:pt idx="82">
                  <c:v>38973</c:v>
                </c:pt>
                <c:pt idx="83">
                  <c:v>38974</c:v>
                </c:pt>
                <c:pt idx="84">
                  <c:v>38975</c:v>
                </c:pt>
                <c:pt idx="85">
                  <c:v>38978</c:v>
                </c:pt>
                <c:pt idx="86">
                  <c:v>38979</c:v>
                </c:pt>
                <c:pt idx="87">
                  <c:v>38980</c:v>
                </c:pt>
                <c:pt idx="88">
                  <c:v>38981</c:v>
                </c:pt>
                <c:pt idx="89">
                  <c:v>38982</c:v>
                </c:pt>
                <c:pt idx="90">
                  <c:v>38985</c:v>
                </c:pt>
                <c:pt idx="91">
                  <c:v>38986</c:v>
                </c:pt>
                <c:pt idx="92">
                  <c:v>38987</c:v>
                </c:pt>
                <c:pt idx="93">
                  <c:v>38988</c:v>
                </c:pt>
                <c:pt idx="94">
                  <c:v>38989</c:v>
                </c:pt>
                <c:pt idx="95">
                  <c:v>38992</c:v>
                </c:pt>
                <c:pt idx="96">
                  <c:v>38993</c:v>
                </c:pt>
                <c:pt idx="97">
                  <c:v>38994</c:v>
                </c:pt>
                <c:pt idx="98">
                  <c:v>38995</c:v>
                </c:pt>
                <c:pt idx="99">
                  <c:v>38996</c:v>
                </c:pt>
                <c:pt idx="100">
                  <c:v>38999</c:v>
                </c:pt>
                <c:pt idx="101">
                  <c:v>39000</c:v>
                </c:pt>
                <c:pt idx="102">
                  <c:v>39001</c:v>
                </c:pt>
                <c:pt idx="103">
                  <c:v>39002</c:v>
                </c:pt>
                <c:pt idx="104">
                  <c:v>39003</c:v>
                </c:pt>
                <c:pt idx="105">
                  <c:v>39006</c:v>
                </c:pt>
                <c:pt idx="106">
                  <c:v>39007</c:v>
                </c:pt>
                <c:pt idx="107">
                  <c:v>39008</c:v>
                </c:pt>
                <c:pt idx="108">
                  <c:v>39009</c:v>
                </c:pt>
                <c:pt idx="109">
                  <c:v>39010</c:v>
                </c:pt>
                <c:pt idx="110">
                  <c:v>39013</c:v>
                </c:pt>
                <c:pt idx="111">
                  <c:v>39014</c:v>
                </c:pt>
                <c:pt idx="112">
                  <c:v>39015</c:v>
                </c:pt>
                <c:pt idx="113">
                  <c:v>39016</c:v>
                </c:pt>
                <c:pt idx="114">
                  <c:v>39017</c:v>
                </c:pt>
                <c:pt idx="115">
                  <c:v>39020</c:v>
                </c:pt>
                <c:pt idx="116">
                  <c:v>39021</c:v>
                </c:pt>
                <c:pt idx="117">
                  <c:v>39022</c:v>
                </c:pt>
                <c:pt idx="118">
                  <c:v>39023</c:v>
                </c:pt>
                <c:pt idx="119">
                  <c:v>39024</c:v>
                </c:pt>
                <c:pt idx="120">
                  <c:v>39027</c:v>
                </c:pt>
                <c:pt idx="121">
                  <c:v>39028</c:v>
                </c:pt>
                <c:pt idx="122">
                  <c:v>39029</c:v>
                </c:pt>
                <c:pt idx="123">
                  <c:v>39030</c:v>
                </c:pt>
                <c:pt idx="124">
                  <c:v>39031</c:v>
                </c:pt>
                <c:pt idx="125">
                  <c:v>39034</c:v>
                </c:pt>
                <c:pt idx="126">
                  <c:v>39035</c:v>
                </c:pt>
                <c:pt idx="127">
                  <c:v>39036</c:v>
                </c:pt>
                <c:pt idx="128">
                  <c:v>39037</c:v>
                </c:pt>
                <c:pt idx="129">
                  <c:v>39038</c:v>
                </c:pt>
                <c:pt idx="130">
                  <c:v>39041</c:v>
                </c:pt>
                <c:pt idx="131">
                  <c:v>39042</c:v>
                </c:pt>
                <c:pt idx="132">
                  <c:v>39043</c:v>
                </c:pt>
                <c:pt idx="133">
                  <c:v>39044</c:v>
                </c:pt>
                <c:pt idx="134">
                  <c:v>39045</c:v>
                </c:pt>
                <c:pt idx="135">
                  <c:v>39048</c:v>
                </c:pt>
                <c:pt idx="136">
                  <c:v>39049</c:v>
                </c:pt>
                <c:pt idx="137">
                  <c:v>39050</c:v>
                </c:pt>
                <c:pt idx="138">
                  <c:v>39051</c:v>
                </c:pt>
                <c:pt idx="139">
                  <c:v>39052</c:v>
                </c:pt>
                <c:pt idx="140">
                  <c:v>39055</c:v>
                </c:pt>
                <c:pt idx="141">
                  <c:v>39056</c:v>
                </c:pt>
                <c:pt idx="142">
                  <c:v>39057</c:v>
                </c:pt>
                <c:pt idx="143">
                  <c:v>39058</c:v>
                </c:pt>
                <c:pt idx="144">
                  <c:v>39059</c:v>
                </c:pt>
                <c:pt idx="145">
                  <c:v>39062</c:v>
                </c:pt>
                <c:pt idx="146">
                  <c:v>39063</c:v>
                </c:pt>
                <c:pt idx="147">
                  <c:v>39064</c:v>
                </c:pt>
                <c:pt idx="148">
                  <c:v>39065</c:v>
                </c:pt>
                <c:pt idx="149">
                  <c:v>39066</c:v>
                </c:pt>
                <c:pt idx="150">
                  <c:v>39069</c:v>
                </c:pt>
                <c:pt idx="151">
                  <c:v>39070</c:v>
                </c:pt>
                <c:pt idx="152">
                  <c:v>39071</c:v>
                </c:pt>
                <c:pt idx="153">
                  <c:v>39072</c:v>
                </c:pt>
                <c:pt idx="154">
                  <c:v>39073</c:v>
                </c:pt>
                <c:pt idx="155">
                  <c:v>39077</c:v>
                </c:pt>
                <c:pt idx="156">
                  <c:v>39078</c:v>
                </c:pt>
                <c:pt idx="157">
                  <c:v>39079</c:v>
                </c:pt>
                <c:pt idx="158">
                  <c:v>39080</c:v>
                </c:pt>
                <c:pt idx="159">
                  <c:v>39084</c:v>
                </c:pt>
                <c:pt idx="160">
                  <c:v>39085</c:v>
                </c:pt>
                <c:pt idx="161">
                  <c:v>39086</c:v>
                </c:pt>
                <c:pt idx="162">
                  <c:v>39087</c:v>
                </c:pt>
                <c:pt idx="163">
                  <c:v>39090</c:v>
                </c:pt>
                <c:pt idx="164">
                  <c:v>39091</c:v>
                </c:pt>
                <c:pt idx="165">
                  <c:v>39092</c:v>
                </c:pt>
                <c:pt idx="166">
                  <c:v>39093</c:v>
                </c:pt>
                <c:pt idx="167">
                  <c:v>39094</c:v>
                </c:pt>
                <c:pt idx="168">
                  <c:v>39097</c:v>
                </c:pt>
                <c:pt idx="169">
                  <c:v>39098</c:v>
                </c:pt>
                <c:pt idx="170">
                  <c:v>39099</c:v>
                </c:pt>
                <c:pt idx="171">
                  <c:v>39100</c:v>
                </c:pt>
                <c:pt idx="172">
                  <c:v>39101</c:v>
                </c:pt>
                <c:pt idx="173">
                  <c:v>39104</c:v>
                </c:pt>
                <c:pt idx="174">
                  <c:v>39105</c:v>
                </c:pt>
                <c:pt idx="175">
                  <c:v>39106</c:v>
                </c:pt>
                <c:pt idx="176">
                  <c:v>39107</c:v>
                </c:pt>
                <c:pt idx="177">
                  <c:v>39108</c:v>
                </c:pt>
                <c:pt idx="178">
                  <c:v>39111</c:v>
                </c:pt>
                <c:pt idx="179">
                  <c:v>39112</c:v>
                </c:pt>
                <c:pt idx="180">
                  <c:v>39113</c:v>
                </c:pt>
                <c:pt idx="181">
                  <c:v>39114</c:v>
                </c:pt>
                <c:pt idx="182">
                  <c:v>39115</c:v>
                </c:pt>
                <c:pt idx="183">
                  <c:v>39118</c:v>
                </c:pt>
                <c:pt idx="184">
                  <c:v>39119</c:v>
                </c:pt>
                <c:pt idx="185">
                  <c:v>39120</c:v>
                </c:pt>
                <c:pt idx="186">
                  <c:v>39121</c:v>
                </c:pt>
                <c:pt idx="187">
                  <c:v>39122</c:v>
                </c:pt>
                <c:pt idx="188">
                  <c:v>39125</c:v>
                </c:pt>
                <c:pt idx="189">
                  <c:v>39126</c:v>
                </c:pt>
                <c:pt idx="190">
                  <c:v>39127</c:v>
                </c:pt>
                <c:pt idx="191">
                  <c:v>39128</c:v>
                </c:pt>
                <c:pt idx="192">
                  <c:v>39129</c:v>
                </c:pt>
                <c:pt idx="193">
                  <c:v>39132</c:v>
                </c:pt>
                <c:pt idx="194">
                  <c:v>39133</c:v>
                </c:pt>
                <c:pt idx="195">
                  <c:v>39134</c:v>
                </c:pt>
                <c:pt idx="196">
                  <c:v>39135</c:v>
                </c:pt>
                <c:pt idx="197">
                  <c:v>39136</c:v>
                </c:pt>
                <c:pt idx="198">
                  <c:v>39139</c:v>
                </c:pt>
                <c:pt idx="199">
                  <c:v>39140</c:v>
                </c:pt>
                <c:pt idx="200">
                  <c:v>39141</c:v>
                </c:pt>
                <c:pt idx="201">
                  <c:v>39142</c:v>
                </c:pt>
                <c:pt idx="202">
                  <c:v>39143</c:v>
                </c:pt>
                <c:pt idx="203">
                  <c:v>39146</c:v>
                </c:pt>
                <c:pt idx="204">
                  <c:v>39147</c:v>
                </c:pt>
                <c:pt idx="205">
                  <c:v>39148</c:v>
                </c:pt>
                <c:pt idx="206">
                  <c:v>39149</c:v>
                </c:pt>
                <c:pt idx="207">
                  <c:v>39150</c:v>
                </c:pt>
                <c:pt idx="208">
                  <c:v>39153</c:v>
                </c:pt>
                <c:pt idx="209">
                  <c:v>39154</c:v>
                </c:pt>
                <c:pt idx="210">
                  <c:v>39155</c:v>
                </c:pt>
                <c:pt idx="211">
                  <c:v>39156</c:v>
                </c:pt>
                <c:pt idx="212">
                  <c:v>39157</c:v>
                </c:pt>
                <c:pt idx="213">
                  <c:v>39160</c:v>
                </c:pt>
                <c:pt idx="214">
                  <c:v>39161</c:v>
                </c:pt>
                <c:pt idx="215">
                  <c:v>39162</c:v>
                </c:pt>
                <c:pt idx="216">
                  <c:v>39163</c:v>
                </c:pt>
                <c:pt idx="217">
                  <c:v>39164</c:v>
                </c:pt>
                <c:pt idx="218">
                  <c:v>39167</c:v>
                </c:pt>
                <c:pt idx="219">
                  <c:v>39168</c:v>
                </c:pt>
                <c:pt idx="220">
                  <c:v>39169</c:v>
                </c:pt>
                <c:pt idx="221">
                  <c:v>39170</c:v>
                </c:pt>
                <c:pt idx="222">
                  <c:v>39171</c:v>
                </c:pt>
                <c:pt idx="223">
                  <c:v>39174</c:v>
                </c:pt>
                <c:pt idx="224">
                  <c:v>39175</c:v>
                </c:pt>
                <c:pt idx="225">
                  <c:v>39176</c:v>
                </c:pt>
                <c:pt idx="226">
                  <c:v>39177</c:v>
                </c:pt>
                <c:pt idx="227">
                  <c:v>39181</c:v>
                </c:pt>
                <c:pt idx="228">
                  <c:v>39182</c:v>
                </c:pt>
                <c:pt idx="229">
                  <c:v>39183</c:v>
                </c:pt>
                <c:pt idx="230">
                  <c:v>39184</c:v>
                </c:pt>
                <c:pt idx="231">
                  <c:v>39185</c:v>
                </c:pt>
                <c:pt idx="232">
                  <c:v>39188</c:v>
                </c:pt>
                <c:pt idx="233">
                  <c:v>39189</c:v>
                </c:pt>
                <c:pt idx="234">
                  <c:v>39190</c:v>
                </c:pt>
                <c:pt idx="235">
                  <c:v>39191</c:v>
                </c:pt>
                <c:pt idx="236">
                  <c:v>39192</c:v>
                </c:pt>
                <c:pt idx="237">
                  <c:v>39195</c:v>
                </c:pt>
                <c:pt idx="238">
                  <c:v>39196</c:v>
                </c:pt>
                <c:pt idx="239">
                  <c:v>39197</c:v>
                </c:pt>
                <c:pt idx="240">
                  <c:v>39198</c:v>
                </c:pt>
                <c:pt idx="241">
                  <c:v>39199</c:v>
                </c:pt>
                <c:pt idx="242">
                  <c:v>39202</c:v>
                </c:pt>
                <c:pt idx="243">
                  <c:v>39203</c:v>
                </c:pt>
                <c:pt idx="244">
                  <c:v>39204</c:v>
                </c:pt>
                <c:pt idx="245">
                  <c:v>39205</c:v>
                </c:pt>
                <c:pt idx="246">
                  <c:v>39206</c:v>
                </c:pt>
                <c:pt idx="247">
                  <c:v>39209</c:v>
                </c:pt>
                <c:pt idx="248">
                  <c:v>39210</c:v>
                </c:pt>
                <c:pt idx="249">
                  <c:v>39211</c:v>
                </c:pt>
                <c:pt idx="250">
                  <c:v>39212</c:v>
                </c:pt>
                <c:pt idx="251">
                  <c:v>39213</c:v>
                </c:pt>
                <c:pt idx="252">
                  <c:v>39216</c:v>
                </c:pt>
                <c:pt idx="253">
                  <c:v>39217</c:v>
                </c:pt>
                <c:pt idx="254">
                  <c:v>39218</c:v>
                </c:pt>
                <c:pt idx="255">
                  <c:v>39219</c:v>
                </c:pt>
                <c:pt idx="256">
                  <c:v>39220</c:v>
                </c:pt>
                <c:pt idx="257">
                  <c:v>39223</c:v>
                </c:pt>
                <c:pt idx="258">
                  <c:v>39224</c:v>
                </c:pt>
                <c:pt idx="259">
                  <c:v>39225</c:v>
                </c:pt>
                <c:pt idx="260">
                  <c:v>39226</c:v>
                </c:pt>
                <c:pt idx="261">
                  <c:v>39227</c:v>
                </c:pt>
                <c:pt idx="262">
                  <c:v>39230</c:v>
                </c:pt>
                <c:pt idx="263">
                  <c:v>39231</c:v>
                </c:pt>
                <c:pt idx="264">
                  <c:v>39232</c:v>
                </c:pt>
                <c:pt idx="265">
                  <c:v>39233</c:v>
                </c:pt>
                <c:pt idx="266">
                  <c:v>39234</c:v>
                </c:pt>
                <c:pt idx="267">
                  <c:v>39237</c:v>
                </c:pt>
                <c:pt idx="268">
                  <c:v>39238</c:v>
                </c:pt>
                <c:pt idx="269">
                  <c:v>39239</c:v>
                </c:pt>
                <c:pt idx="270">
                  <c:v>39240</c:v>
                </c:pt>
                <c:pt idx="271">
                  <c:v>39241</c:v>
                </c:pt>
                <c:pt idx="272">
                  <c:v>39244</c:v>
                </c:pt>
                <c:pt idx="273">
                  <c:v>39245</c:v>
                </c:pt>
                <c:pt idx="274">
                  <c:v>39246</c:v>
                </c:pt>
                <c:pt idx="275">
                  <c:v>39247</c:v>
                </c:pt>
                <c:pt idx="276">
                  <c:v>39248</c:v>
                </c:pt>
                <c:pt idx="277">
                  <c:v>39251</c:v>
                </c:pt>
                <c:pt idx="278">
                  <c:v>39252</c:v>
                </c:pt>
                <c:pt idx="279">
                  <c:v>39253</c:v>
                </c:pt>
                <c:pt idx="280">
                  <c:v>39254</c:v>
                </c:pt>
                <c:pt idx="281">
                  <c:v>39255</c:v>
                </c:pt>
                <c:pt idx="282">
                  <c:v>39258</c:v>
                </c:pt>
                <c:pt idx="283">
                  <c:v>39259</c:v>
                </c:pt>
                <c:pt idx="284">
                  <c:v>39260</c:v>
                </c:pt>
                <c:pt idx="285">
                  <c:v>39261</c:v>
                </c:pt>
                <c:pt idx="286">
                  <c:v>39262</c:v>
                </c:pt>
                <c:pt idx="287">
                  <c:v>39265</c:v>
                </c:pt>
                <c:pt idx="288">
                  <c:v>39266</c:v>
                </c:pt>
                <c:pt idx="289">
                  <c:v>39267</c:v>
                </c:pt>
                <c:pt idx="290">
                  <c:v>39268</c:v>
                </c:pt>
                <c:pt idx="291">
                  <c:v>39269</c:v>
                </c:pt>
                <c:pt idx="292">
                  <c:v>39272</c:v>
                </c:pt>
                <c:pt idx="293">
                  <c:v>39273</c:v>
                </c:pt>
                <c:pt idx="294">
                  <c:v>39274</c:v>
                </c:pt>
                <c:pt idx="295">
                  <c:v>39275</c:v>
                </c:pt>
                <c:pt idx="296">
                  <c:v>39276</c:v>
                </c:pt>
                <c:pt idx="297">
                  <c:v>39279</c:v>
                </c:pt>
                <c:pt idx="298">
                  <c:v>39280</c:v>
                </c:pt>
                <c:pt idx="299">
                  <c:v>39281</c:v>
                </c:pt>
                <c:pt idx="300">
                  <c:v>39282</c:v>
                </c:pt>
                <c:pt idx="301">
                  <c:v>39283</c:v>
                </c:pt>
                <c:pt idx="302">
                  <c:v>39286</c:v>
                </c:pt>
                <c:pt idx="303">
                  <c:v>39287</c:v>
                </c:pt>
                <c:pt idx="304">
                  <c:v>39288</c:v>
                </c:pt>
                <c:pt idx="305">
                  <c:v>39289</c:v>
                </c:pt>
                <c:pt idx="306">
                  <c:v>39290</c:v>
                </c:pt>
                <c:pt idx="307">
                  <c:v>39293</c:v>
                </c:pt>
                <c:pt idx="308">
                  <c:v>39294</c:v>
                </c:pt>
                <c:pt idx="309">
                  <c:v>39295</c:v>
                </c:pt>
                <c:pt idx="310">
                  <c:v>39296</c:v>
                </c:pt>
                <c:pt idx="311">
                  <c:v>39297</c:v>
                </c:pt>
                <c:pt idx="312">
                  <c:v>39300</c:v>
                </c:pt>
                <c:pt idx="313">
                  <c:v>39301</c:v>
                </c:pt>
                <c:pt idx="314">
                  <c:v>39302</c:v>
                </c:pt>
                <c:pt idx="315">
                  <c:v>39303</c:v>
                </c:pt>
                <c:pt idx="316">
                  <c:v>39304</c:v>
                </c:pt>
                <c:pt idx="317">
                  <c:v>39307</c:v>
                </c:pt>
                <c:pt idx="318">
                  <c:v>39308</c:v>
                </c:pt>
                <c:pt idx="319">
                  <c:v>39309</c:v>
                </c:pt>
                <c:pt idx="320">
                  <c:v>39310</c:v>
                </c:pt>
                <c:pt idx="321">
                  <c:v>39311</c:v>
                </c:pt>
                <c:pt idx="322">
                  <c:v>39314</c:v>
                </c:pt>
                <c:pt idx="323">
                  <c:v>39315</c:v>
                </c:pt>
                <c:pt idx="324">
                  <c:v>39316</c:v>
                </c:pt>
                <c:pt idx="325">
                  <c:v>39317</c:v>
                </c:pt>
                <c:pt idx="326">
                  <c:v>39318</c:v>
                </c:pt>
                <c:pt idx="327">
                  <c:v>39321</c:v>
                </c:pt>
                <c:pt idx="328">
                  <c:v>39322</c:v>
                </c:pt>
                <c:pt idx="329">
                  <c:v>39323</c:v>
                </c:pt>
                <c:pt idx="330">
                  <c:v>39324</c:v>
                </c:pt>
                <c:pt idx="331">
                  <c:v>39325</c:v>
                </c:pt>
                <c:pt idx="332">
                  <c:v>39328</c:v>
                </c:pt>
                <c:pt idx="333">
                  <c:v>39329</c:v>
                </c:pt>
                <c:pt idx="334">
                  <c:v>39330</c:v>
                </c:pt>
                <c:pt idx="335">
                  <c:v>39331</c:v>
                </c:pt>
                <c:pt idx="336">
                  <c:v>39332</c:v>
                </c:pt>
                <c:pt idx="337">
                  <c:v>39335</c:v>
                </c:pt>
                <c:pt idx="338">
                  <c:v>39336</c:v>
                </c:pt>
                <c:pt idx="339">
                  <c:v>39337</c:v>
                </c:pt>
                <c:pt idx="340">
                  <c:v>39338</c:v>
                </c:pt>
                <c:pt idx="341">
                  <c:v>39339</c:v>
                </c:pt>
                <c:pt idx="342">
                  <c:v>39342</c:v>
                </c:pt>
                <c:pt idx="343">
                  <c:v>39343</c:v>
                </c:pt>
                <c:pt idx="344">
                  <c:v>39344</c:v>
                </c:pt>
                <c:pt idx="345">
                  <c:v>39345</c:v>
                </c:pt>
                <c:pt idx="346">
                  <c:v>39346</c:v>
                </c:pt>
                <c:pt idx="347">
                  <c:v>39349</c:v>
                </c:pt>
                <c:pt idx="348">
                  <c:v>39350</c:v>
                </c:pt>
                <c:pt idx="349">
                  <c:v>39351</c:v>
                </c:pt>
                <c:pt idx="350">
                  <c:v>39352</c:v>
                </c:pt>
                <c:pt idx="351">
                  <c:v>39353</c:v>
                </c:pt>
                <c:pt idx="352">
                  <c:v>39356</c:v>
                </c:pt>
                <c:pt idx="353">
                  <c:v>39357</c:v>
                </c:pt>
                <c:pt idx="354">
                  <c:v>39358</c:v>
                </c:pt>
                <c:pt idx="355">
                  <c:v>39359</c:v>
                </c:pt>
                <c:pt idx="356">
                  <c:v>39360</c:v>
                </c:pt>
                <c:pt idx="357">
                  <c:v>39363</c:v>
                </c:pt>
                <c:pt idx="358">
                  <c:v>39364</c:v>
                </c:pt>
                <c:pt idx="359">
                  <c:v>39365</c:v>
                </c:pt>
                <c:pt idx="360">
                  <c:v>39366</c:v>
                </c:pt>
                <c:pt idx="361">
                  <c:v>39367</c:v>
                </c:pt>
                <c:pt idx="362">
                  <c:v>39370</c:v>
                </c:pt>
                <c:pt idx="363">
                  <c:v>39371</c:v>
                </c:pt>
                <c:pt idx="364">
                  <c:v>39372</c:v>
                </c:pt>
                <c:pt idx="365">
                  <c:v>39373</c:v>
                </c:pt>
                <c:pt idx="366">
                  <c:v>39374</c:v>
                </c:pt>
                <c:pt idx="367">
                  <c:v>39377</c:v>
                </c:pt>
                <c:pt idx="368">
                  <c:v>39378</c:v>
                </c:pt>
                <c:pt idx="369">
                  <c:v>39379</c:v>
                </c:pt>
                <c:pt idx="370">
                  <c:v>39380</c:v>
                </c:pt>
                <c:pt idx="371">
                  <c:v>39381</c:v>
                </c:pt>
                <c:pt idx="372">
                  <c:v>39384</c:v>
                </c:pt>
                <c:pt idx="373">
                  <c:v>39385</c:v>
                </c:pt>
                <c:pt idx="374">
                  <c:v>39386</c:v>
                </c:pt>
                <c:pt idx="375">
                  <c:v>39387</c:v>
                </c:pt>
                <c:pt idx="376">
                  <c:v>39388</c:v>
                </c:pt>
                <c:pt idx="377">
                  <c:v>39391</c:v>
                </c:pt>
                <c:pt idx="378">
                  <c:v>39392</c:v>
                </c:pt>
                <c:pt idx="379">
                  <c:v>39393</c:v>
                </c:pt>
                <c:pt idx="380">
                  <c:v>39394</c:v>
                </c:pt>
                <c:pt idx="381">
                  <c:v>39395</c:v>
                </c:pt>
                <c:pt idx="382">
                  <c:v>39398</c:v>
                </c:pt>
                <c:pt idx="383">
                  <c:v>39399</c:v>
                </c:pt>
                <c:pt idx="384">
                  <c:v>39400</c:v>
                </c:pt>
                <c:pt idx="385">
                  <c:v>39401</c:v>
                </c:pt>
                <c:pt idx="386">
                  <c:v>39402</c:v>
                </c:pt>
                <c:pt idx="387">
                  <c:v>39405</c:v>
                </c:pt>
                <c:pt idx="388">
                  <c:v>39406</c:v>
                </c:pt>
                <c:pt idx="389">
                  <c:v>39407</c:v>
                </c:pt>
                <c:pt idx="390">
                  <c:v>39408</c:v>
                </c:pt>
                <c:pt idx="391">
                  <c:v>39409</c:v>
                </c:pt>
                <c:pt idx="392">
                  <c:v>39412</c:v>
                </c:pt>
                <c:pt idx="393">
                  <c:v>39413</c:v>
                </c:pt>
                <c:pt idx="394">
                  <c:v>39414</c:v>
                </c:pt>
                <c:pt idx="395">
                  <c:v>39415</c:v>
                </c:pt>
                <c:pt idx="396">
                  <c:v>39416</c:v>
                </c:pt>
                <c:pt idx="397">
                  <c:v>39419</c:v>
                </c:pt>
                <c:pt idx="398">
                  <c:v>39420</c:v>
                </c:pt>
                <c:pt idx="399">
                  <c:v>39421</c:v>
                </c:pt>
                <c:pt idx="400">
                  <c:v>39422</c:v>
                </c:pt>
                <c:pt idx="401">
                  <c:v>39423</c:v>
                </c:pt>
                <c:pt idx="402">
                  <c:v>39426</c:v>
                </c:pt>
                <c:pt idx="403">
                  <c:v>39427</c:v>
                </c:pt>
                <c:pt idx="404">
                  <c:v>39428</c:v>
                </c:pt>
                <c:pt idx="405">
                  <c:v>39429</c:v>
                </c:pt>
                <c:pt idx="406">
                  <c:v>39430</c:v>
                </c:pt>
                <c:pt idx="407">
                  <c:v>39433</c:v>
                </c:pt>
                <c:pt idx="408">
                  <c:v>39434</c:v>
                </c:pt>
                <c:pt idx="409">
                  <c:v>39435</c:v>
                </c:pt>
                <c:pt idx="410">
                  <c:v>39436</c:v>
                </c:pt>
                <c:pt idx="411">
                  <c:v>39437</c:v>
                </c:pt>
                <c:pt idx="412">
                  <c:v>39440</c:v>
                </c:pt>
                <c:pt idx="413">
                  <c:v>39442</c:v>
                </c:pt>
                <c:pt idx="414">
                  <c:v>39443</c:v>
                </c:pt>
                <c:pt idx="415">
                  <c:v>39444</c:v>
                </c:pt>
                <c:pt idx="416">
                  <c:v>39447</c:v>
                </c:pt>
                <c:pt idx="417">
                  <c:v>39449</c:v>
                </c:pt>
                <c:pt idx="418">
                  <c:v>39450</c:v>
                </c:pt>
                <c:pt idx="419">
                  <c:v>39451</c:v>
                </c:pt>
                <c:pt idx="420">
                  <c:v>39454</c:v>
                </c:pt>
                <c:pt idx="421">
                  <c:v>39455</c:v>
                </c:pt>
                <c:pt idx="422">
                  <c:v>39456</c:v>
                </c:pt>
                <c:pt idx="423">
                  <c:v>39457</c:v>
                </c:pt>
                <c:pt idx="424">
                  <c:v>39458</c:v>
                </c:pt>
                <c:pt idx="425">
                  <c:v>39461</c:v>
                </c:pt>
                <c:pt idx="426">
                  <c:v>39462</c:v>
                </c:pt>
                <c:pt idx="427">
                  <c:v>39463</c:v>
                </c:pt>
                <c:pt idx="428">
                  <c:v>39464</c:v>
                </c:pt>
                <c:pt idx="429">
                  <c:v>39465</c:v>
                </c:pt>
                <c:pt idx="430">
                  <c:v>39468</c:v>
                </c:pt>
                <c:pt idx="431">
                  <c:v>39469</c:v>
                </c:pt>
                <c:pt idx="432">
                  <c:v>39470</c:v>
                </c:pt>
                <c:pt idx="433">
                  <c:v>39471</c:v>
                </c:pt>
                <c:pt idx="434">
                  <c:v>39472</c:v>
                </c:pt>
                <c:pt idx="435">
                  <c:v>39475</c:v>
                </c:pt>
                <c:pt idx="436">
                  <c:v>39476</c:v>
                </c:pt>
                <c:pt idx="437">
                  <c:v>39477</c:v>
                </c:pt>
                <c:pt idx="438">
                  <c:v>39478</c:v>
                </c:pt>
                <c:pt idx="439">
                  <c:v>39479</c:v>
                </c:pt>
                <c:pt idx="440">
                  <c:v>39482</c:v>
                </c:pt>
                <c:pt idx="441">
                  <c:v>39483</c:v>
                </c:pt>
                <c:pt idx="442">
                  <c:v>39484</c:v>
                </c:pt>
                <c:pt idx="443">
                  <c:v>39485</c:v>
                </c:pt>
                <c:pt idx="444">
                  <c:v>39486</c:v>
                </c:pt>
                <c:pt idx="445">
                  <c:v>39489</c:v>
                </c:pt>
                <c:pt idx="446">
                  <c:v>39490</c:v>
                </c:pt>
                <c:pt idx="447">
                  <c:v>39491</c:v>
                </c:pt>
                <c:pt idx="448">
                  <c:v>39492</c:v>
                </c:pt>
                <c:pt idx="449">
                  <c:v>39493</c:v>
                </c:pt>
                <c:pt idx="450">
                  <c:v>39496</c:v>
                </c:pt>
                <c:pt idx="451">
                  <c:v>39497</c:v>
                </c:pt>
                <c:pt idx="452">
                  <c:v>39498</c:v>
                </c:pt>
                <c:pt idx="453">
                  <c:v>39499</c:v>
                </c:pt>
                <c:pt idx="454">
                  <c:v>39500</c:v>
                </c:pt>
                <c:pt idx="455">
                  <c:v>39503</c:v>
                </c:pt>
                <c:pt idx="456">
                  <c:v>39504</c:v>
                </c:pt>
                <c:pt idx="457">
                  <c:v>39505</c:v>
                </c:pt>
                <c:pt idx="458">
                  <c:v>39506</c:v>
                </c:pt>
                <c:pt idx="459">
                  <c:v>39507</c:v>
                </c:pt>
                <c:pt idx="460">
                  <c:v>39510</c:v>
                </c:pt>
                <c:pt idx="461">
                  <c:v>39511</c:v>
                </c:pt>
                <c:pt idx="462">
                  <c:v>39512</c:v>
                </c:pt>
                <c:pt idx="463">
                  <c:v>39513</c:v>
                </c:pt>
                <c:pt idx="464">
                  <c:v>39514</c:v>
                </c:pt>
                <c:pt idx="465">
                  <c:v>39517</c:v>
                </c:pt>
                <c:pt idx="466">
                  <c:v>39518</c:v>
                </c:pt>
                <c:pt idx="467">
                  <c:v>39519</c:v>
                </c:pt>
                <c:pt idx="468">
                  <c:v>39520</c:v>
                </c:pt>
                <c:pt idx="469">
                  <c:v>39521</c:v>
                </c:pt>
                <c:pt idx="470">
                  <c:v>39524</c:v>
                </c:pt>
                <c:pt idx="471">
                  <c:v>39525</c:v>
                </c:pt>
                <c:pt idx="472">
                  <c:v>39526</c:v>
                </c:pt>
                <c:pt idx="473">
                  <c:v>39527</c:v>
                </c:pt>
                <c:pt idx="474">
                  <c:v>39531</c:v>
                </c:pt>
                <c:pt idx="475">
                  <c:v>39532</c:v>
                </c:pt>
                <c:pt idx="476">
                  <c:v>39533</c:v>
                </c:pt>
                <c:pt idx="477">
                  <c:v>39534</c:v>
                </c:pt>
                <c:pt idx="478">
                  <c:v>39535</c:v>
                </c:pt>
                <c:pt idx="479">
                  <c:v>39538</c:v>
                </c:pt>
                <c:pt idx="480">
                  <c:v>39539</c:v>
                </c:pt>
                <c:pt idx="481">
                  <c:v>39540</c:v>
                </c:pt>
                <c:pt idx="482">
                  <c:v>39541</c:v>
                </c:pt>
                <c:pt idx="483">
                  <c:v>39542</c:v>
                </c:pt>
                <c:pt idx="484">
                  <c:v>39545</c:v>
                </c:pt>
                <c:pt idx="485">
                  <c:v>39546</c:v>
                </c:pt>
                <c:pt idx="486">
                  <c:v>39547</c:v>
                </c:pt>
                <c:pt idx="487">
                  <c:v>39548</c:v>
                </c:pt>
                <c:pt idx="488">
                  <c:v>39549</c:v>
                </c:pt>
                <c:pt idx="489">
                  <c:v>39552</c:v>
                </c:pt>
                <c:pt idx="490">
                  <c:v>39553</c:v>
                </c:pt>
                <c:pt idx="491">
                  <c:v>39554</c:v>
                </c:pt>
                <c:pt idx="492">
                  <c:v>39555</c:v>
                </c:pt>
                <c:pt idx="493">
                  <c:v>39556</c:v>
                </c:pt>
                <c:pt idx="494">
                  <c:v>39559</c:v>
                </c:pt>
                <c:pt idx="495">
                  <c:v>39560</c:v>
                </c:pt>
                <c:pt idx="496">
                  <c:v>39561</c:v>
                </c:pt>
                <c:pt idx="497">
                  <c:v>39562</c:v>
                </c:pt>
                <c:pt idx="498">
                  <c:v>39563</c:v>
                </c:pt>
                <c:pt idx="499">
                  <c:v>39566</c:v>
                </c:pt>
                <c:pt idx="500">
                  <c:v>39567</c:v>
                </c:pt>
                <c:pt idx="501">
                  <c:v>39568</c:v>
                </c:pt>
                <c:pt idx="502">
                  <c:v>39569</c:v>
                </c:pt>
                <c:pt idx="503">
                  <c:v>39570</c:v>
                </c:pt>
                <c:pt idx="504">
                  <c:v>39573</c:v>
                </c:pt>
                <c:pt idx="505">
                  <c:v>39574</c:v>
                </c:pt>
                <c:pt idx="506">
                  <c:v>39575</c:v>
                </c:pt>
                <c:pt idx="507">
                  <c:v>39576</c:v>
                </c:pt>
                <c:pt idx="508">
                  <c:v>39577</c:v>
                </c:pt>
                <c:pt idx="509">
                  <c:v>39580</c:v>
                </c:pt>
                <c:pt idx="510">
                  <c:v>39581</c:v>
                </c:pt>
                <c:pt idx="511">
                  <c:v>39582</c:v>
                </c:pt>
                <c:pt idx="512">
                  <c:v>39583</c:v>
                </c:pt>
                <c:pt idx="513">
                  <c:v>39584</c:v>
                </c:pt>
                <c:pt idx="514">
                  <c:v>39587</c:v>
                </c:pt>
                <c:pt idx="515">
                  <c:v>39588</c:v>
                </c:pt>
                <c:pt idx="516">
                  <c:v>39589</c:v>
                </c:pt>
                <c:pt idx="517">
                  <c:v>39590</c:v>
                </c:pt>
                <c:pt idx="518">
                  <c:v>39591</c:v>
                </c:pt>
                <c:pt idx="519">
                  <c:v>39594</c:v>
                </c:pt>
                <c:pt idx="520">
                  <c:v>39595</c:v>
                </c:pt>
                <c:pt idx="521">
                  <c:v>39596</c:v>
                </c:pt>
                <c:pt idx="522">
                  <c:v>39597</c:v>
                </c:pt>
                <c:pt idx="523">
                  <c:v>39598</c:v>
                </c:pt>
                <c:pt idx="524">
                  <c:v>39601</c:v>
                </c:pt>
                <c:pt idx="525">
                  <c:v>39602</c:v>
                </c:pt>
                <c:pt idx="526">
                  <c:v>39603</c:v>
                </c:pt>
                <c:pt idx="527">
                  <c:v>39604</c:v>
                </c:pt>
                <c:pt idx="528">
                  <c:v>39605</c:v>
                </c:pt>
                <c:pt idx="529">
                  <c:v>39608</c:v>
                </c:pt>
                <c:pt idx="530">
                  <c:v>39609</c:v>
                </c:pt>
                <c:pt idx="531">
                  <c:v>39610</c:v>
                </c:pt>
                <c:pt idx="532">
                  <c:v>39611</c:v>
                </c:pt>
                <c:pt idx="533">
                  <c:v>39612</c:v>
                </c:pt>
                <c:pt idx="534">
                  <c:v>39615</c:v>
                </c:pt>
                <c:pt idx="535">
                  <c:v>39616</c:v>
                </c:pt>
                <c:pt idx="536">
                  <c:v>39617</c:v>
                </c:pt>
                <c:pt idx="537">
                  <c:v>39618</c:v>
                </c:pt>
                <c:pt idx="538">
                  <c:v>39619</c:v>
                </c:pt>
                <c:pt idx="539">
                  <c:v>39622</c:v>
                </c:pt>
                <c:pt idx="540">
                  <c:v>39623</c:v>
                </c:pt>
                <c:pt idx="541">
                  <c:v>39624</c:v>
                </c:pt>
                <c:pt idx="542">
                  <c:v>39625</c:v>
                </c:pt>
                <c:pt idx="543">
                  <c:v>39626</c:v>
                </c:pt>
                <c:pt idx="544">
                  <c:v>39629</c:v>
                </c:pt>
                <c:pt idx="545">
                  <c:v>39630</c:v>
                </c:pt>
                <c:pt idx="546">
                  <c:v>39631</c:v>
                </c:pt>
                <c:pt idx="547">
                  <c:v>39632</c:v>
                </c:pt>
                <c:pt idx="548">
                  <c:v>39633</c:v>
                </c:pt>
                <c:pt idx="549">
                  <c:v>39636</c:v>
                </c:pt>
                <c:pt idx="550">
                  <c:v>39637</c:v>
                </c:pt>
                <c:pt idx="551">
                  <c:v>39638</c:v>
                </c:pt>
                <c:pt idx="552">
                  <c:v>39639</c:v>
                </c:pt>
                <c:pt idx="553">
                  <c:v>39640</c:v>
                </c:pt>
                <c:pt idx="554">
                  <c:v>39643</c:v>
                </c:pt>
                <c:pt idx="555">
                  <c:v>39644</c:v>
                </c:pt>
                <c:pt idx="556">
                  <c:v>39645</c:v>
                </c:pt>
                <c:pt idx="557">
                  <c:v>39646</c:v>
                </c:pt>
                <c:pt idx="558">
                  <c:v>39647</c:v>
                </c:pt>
                <c:pt idx="559">
                  <c:v>39650</c:v>
                </c:pt>
                <c:pt idx="560">
                  <c:v>39651</c:v>
                </c:pt>
                <c:pt idx="561">
                  <c:v>39652</c:v>
                </c:pt>
                <c:pt idx="562">
                  <c:v>39653</c:v>
                </c:pt>
                <c:pt idx="563">
                  <c:v>39654</c:v>
                </c:pt>
                <c:pt idx="564">
                  <c:v>39657</c:v>
                </c:pt>
                <c:pt idx="565">
                  <c:v>39658</c:v>
                </c:pt>
                <c:pt idx="566">
                  <c:v>39659</c:v>
                </c:pt>
                <c:pt idx="567">
                  <c:v>39660</c:v>
                </c:pt>
                <c:pt idx="568">
                  <c:v>39661</c:v>
                </c:pt>
                <c:pt idx="569">
                  <c:v>39664</c:v>
                </c:pt>
                <c:pt idx="570">
                  <c:v>39665</c:v>
                </c:pt>
                <c:pt idx="571">
                  <c:v>39666</c:v>
                </c:pt>
                <c:pt idx="572">
                  <c:v>39667</c:v>
                </c:pt>
                <c:pt idx="573">
                  <c:v>39668</c:v>
                </c:pt>
                <c:pt idx="574">
                  <c:v>39671</c:v>
                </c:pt>
                <c:pt idx="575">
                  <c:v>39672</c:v>
                </c:pt>
                <c:pt idx="576">
                  <c:v>39673</c:v>
                </c:pt>
                <c:pt idx="577">
                  <c:v>39674</c:v>
                </c:pt>
                <c:pt idx="578">
                  <c:v>39675</c:v>
                </c:pt>
                <c:pt idx="579">
                  <c:v>39678</c:v>
                </c:pt>
                <c:pt idx="580">
                  <c:v>39679</c:v>
                </c:pt>
                <c:pt idx="581">
                  <c:v>39680</c:v>
                </c:pt>
                <c:pt idx="582">
                  <c:v>39681</c:v>
                </c:pt>
                <c:pt idx="583">
                  <c:v>39682</c:v>
                </c:pt>
                <c:pt idx="584">
                  <c:v>39685</c:v>
                </c:pt>
                <c:pt idx="585">
                  <c:v>39686</c:v>
                </c:pt>
                <c:pt idx="586">
                  <c:v>39687</c:v>
                </c:pt>
                <c:pt idx="587">
                  <c:v>39688</c:v>
                </c:pt>
                <c:pt idx="588">
                  <c:v>39689</c:v>
                </c:pt>
                <c:pt idx="589">
                  <c:v>39692</c:v>
                </c:pt>
                <c:pt idx="590">
                  <c:v>39693</c:v>
                </c:pt>
                <c:pt idx="591">
                  <c:v>39694</c:v>
                </c:pt>
                <c:pt idx="592">
                  <c:v>39695</c:v>
                </c:pt>
                <c:pt idx="593">
                  <c:v>39696</c:v>
                </c:pt>
                <c:pt idx="594">
                  <c:v>39699</c:v>
                </c:pt>
                <c:pt idx="595">
                  <c:v>39700</c:v>
                </c:pt>
                <c:pt idx="596">
                  <c:v>39701</c:v>
                </c:pt>
                <c:pt idx="597">
                  <c:v>39702</c:v>
                </c:pt>
                <c:pt idx="598">
                  <c:v>39703</c:v>
                </c:pt>
                <c:pt idx="599">
                  <c:v>39706</c:v>
                </c:pt>
                <c:pt idx="600">
                  <c:v>39707</c:v>
                </c:pt>
                <c:pt idx="601">
                  <c:v>39708</c:v>
                </c:pt>
                <c:pt idx="602">
                  <c:v>39709</c:v>
                </c:pt>
                <c:pt idx="603">
                  <c:v>39710</c:v>
                </c:pt>
                <c:pt idx="604">
                  <c:v>39713</c:v>
                </c:pt>
                <c:pt idx="605">
                  <c:v>39714</c:v>
                </c:pt>
                <c:pt idx="606">
                  <c:v>39715</c:v>
                </c:pt>
                <c:pt idx="607">
                  <c:v>39716</c:v>
                </c:pt>
                <c:pt idx="608">
                  <c:v>39717</c:v>
                </c:pt>
                <c:pt idx="609">
                  <c:v>39720</c:v>
                </c:pt>
                <c:pt idx="610">
                  <c:v>39721</c:v>
                </c:pt>
                <c:pt idx="611">
                  <c:v>39722</c:v>
                </c:pt>
                <c:pt idx="612">
                  <c:v>39723</c:v>
                </c:pt>
                <c:pt idx="613">
                  <c:v>39724</c:v>
                </c:pt>
                <c:pt idx="614">
                  <c:v>39727</c:v>
                </c:pt>
                <c:pt idx="615">
                  <c:v>39728</c:v>
                </c:pt>
                <c:pt idx="616">
                  <c:v>39729</c:v>
                </c:pt>
                <c:pt idx="617">
                  <c:v>39730</c:v>
                </c:pt>
                <c:pt idx="618">
                  <c:v>39731</c:v>
                </c:pt>
                <c:pt idx="619">
                  <c:v>39734</c:v>
                </c:pt>
                <c:pt idx="620">
                  <c:v>39735</c:v>
                </c:pt>
                <c:pt idx="621">
                  <c:v>39736</c:v>
                </c:pt>
                <c:pt idx="622">
                  <c:v>39737</c:v>
                </c:pt>
                <c:pt idx="623">
                  <c:v>39738</c:v>
                </c:pt>
                <c:pt idx="624">
                  <c:v>39741</c:v>
                </c:pt>
                <c:pt idx="625">
                  <c:v>39742</c:v>
                </c:pt>
                <c:pt idx="626">
                  <c:v>39743</c:v>
                </c:pt>
                <c:pt idx="627">
                  <c:v>39744</c:v>
                </c:pt>
                <c:pt idx="628">
                  <c:v>39745</c:v>
                </c:pt>
                <c:pt idx="629">
                  <c:v>39748</c:v>
                </c:pt>
                <c:pt idx="630">
                  <c:v>39749</c:v>
                </c:pt>
                <c:pt idx="631">
                  <c:v>39750</c:v>
                </c:pt>
                <c:pt idx="632">
                  <c:v>39751</c:v>
                </c:pt>
                <c:pt idx="633">
                  <c:v>39752</c:v>
                </c:pt>
                <c:pt idx="634">
                  <c:v>39755</c:v>
                </c:pt>
                <c:pt idx="635">
                  <c:v>39756</c:v>
                </c:pt>
                <c:pt idx="636">
                  <c:v>39757</c:v>
                </c:pt>
                <c:pt idx="637">
                  <c:v>39758</c:v>
                </c:pt>
                <c:pt idx="638">
                  <c:v>39759</c:v>
                </c:pt>
                <c:pt idx="639">
                  <c:v>39762</c:v>
                </c:pt>
                <c:pt idx="640">
                  <c:v>39763</c:v>
                </c:pt>
                <c:pt idx="641">
                  <c:v>39764</c:v>
                </c:pt>
                <c:pt idx="642">
                  <c:v>39765</c:v>
                </c:pt>
                <c:pt idx="643">
                  <c:v>39766</c:v>
                </c:pt>
                <c:pt idx="644">
                  <c:v>39769</c:v>
                </c:pt>
                <c:pt idx="645">
                  <c:v>39770</c:v>
                </c:pt>
                <c:pt idx="646">
                  <c:v>39771</c:v>
                </c:pt>
                <c:pt idx="647">
                  <c:v>39772</c:v>
                </c:pt>
                <c:pt idx="648">
                  <c:v>39773</c:v>
                </c:pt>
                <c:pt idx="649">
                  <c:v>39776</c:v>
                </c:pt>
                <c:pt idx="650">
                  <c:v>39777</c:v>
                </c:pt>
                <c:pt idx="651">
                  <c:v>39778</c:v>
                </c:pt>
                <c:pt idx="652">
                  <c:v>39779</c:v>
                </c:pt>
                <c:pt idx="653">
                  <c:v>39780</c:v>
                </c:pt>
                <c:pt idx="654">
                  <c:v>39783</c:v>
                </c:pt>
                <c:pt idx="655">
                  <c:v>39784</c:v>
                </c:pt>
                <c:pt idx="656">
                  <c:v>39785</c:v>
                </c:pt>
                <c:pt idx="657">
                  <c:v>39786</c:v>
                </c:pt>
                <c:pt idx="658">
                  <c:v>39787</c:v>
                </c:pt>
                <c:pt idx="659">
                  <c:v>39790</c:v>
                </c:pt>
                <c:pt idx="660">
                  <c:v>39791</c:v>
                </c:pt>
                <c:pt idx="661">
                  <c:v>39792</c:v>
                </c:pt>
                <c:pt idx="662">
                  <c:v>39793</c:v>
                </c:pt>
                <c:pt idx="663">
                  <c:v>39794</c:v>
                </c:pt>
                <c:pt idx="664">
                  <c:v>39797</c:v>
                </c:pt>
                <c:pt idx="665">
                  <c:v>39798</c:v>
                </c:pt>
                <c:pt idx="666">
                  <c:v>39799</c:v>
                </c:pt>
                <c:pt idx="667">
                  <c:v>39800</c:v>
                </c:pt>
                <c:pt idx="668">
                  <c:v>39801</c:v>
                </c:pt>
                <c:pt idx="669">
                  <c:v>39804</c:v>
                </c:pt>
                <c:pt idx="670">
                  <c:v>39805</c:v>
                </c:pt>
                <c:pt idx="671">
                  <c:v>39806</c:v>
                </c:pt>
                <c:pt idx="672">
                  <c:v>39808</c:v>
                </c:pt>
                <c:pt idx="673">
                  <c:v>39811</c:v>
                </c:pt>
                <c:pt idx="674">
                  <c:v>39812</c:v>
                </c:pt>
                <c:pt idx="675">
                  <c:v>39813</c:v>
                </c:pt>
                <c:pt idx="676">
                  <c:v>39815</c:v>
                </c:pt>
                <c:pt idx="677">
                  <c:v>39818</c:v>
                </c:pt>
                <c:pt idx="678">
                  <c:v>39819</c:v>
                </c:pt>
                <c:pt idx="679">
                  <c:v>39820</c:v>
                </c:pt>
                <c:pt idx="680">
                  <c:v>39821</c:v>
                </c:pt>
                <c:pt idx="681">
                  <c:v>39822</c:v>
                </c:pt>
                <c:pt idx="682">
                  <c:v>39825</c:v>
                </c:pt>
                <c:pt idx="683">
                  <c:v>39826</c:v>
                </c:pt>
                <c:pt idx="684">
                  <c:v>39827</c:v>
                </c:pt>
                <c:pt idx="685">
                  <c:v>39828</c:v>
                </c:pt>
                <c:pt idx="686">
                  <c:v>39829</c:v>
                </c:pt>
                <c:pt idx="687">
                  <c:v>39832</c:v>
                </c:pt>
                <c:pt idx="688">
                  <c:v>39833</c:v>
                </c:pt>
                <c:pt idx="689">
                  <c:v>39834</c:v>
                </c:pt>
                <c:pt idx="690">
                  <c:v>39835</c:v>
                </c:pt>
                <c:pt idx="691">
                  <c:v>39836</c:v>
                </c:pt>
                <c:pt idx="692">
                  <c:v>39839</c:v>
                </c:pt>
                <c:pt idx="693">
                  <c:v>39840</c:v>
                </c:pt>
                <c:pt idx="694">
                  <c:v>39841</c:v>
                </c:pt>
                <c:pt idx="695">
                  <c:v>39842</c:v>
                </c:pt>
                <c:pt idx="696">
                  <c:v>39843</c:v>
                </c:pt>
                <c:pt idx="697">
                  <c:v>39846</c:v>
                </c:pt>
                <c:pt idx="698">
                  <c:v>39847</c:v>
                </c:pt>
                <c:pt idx="699">
                  <c:v>39848</c:v>
                </c:pt>
                <c:pt idx="700">
                  <c:v>39849</c:v>
                </c:pt>
                <c:pt idx="701">
                  <c:v>39850</c:v>
                </c:pt>
                <c:pt idx="702">
                  <c:v>39853</c:v>
                </c:pt>
                <c:pt idx="703">
                  <c:v>39854</c:v>
                </c:pt>
                <c:pt idx="704">
                  <c:v>39855</c:v>
                </c:pt>
                <c:pt idx="705">
                  <c:v>39856</c:v>
                </c:pt>
                <c:pt idx="706">
                  <c:v>39857</c:v>
                </c:pt>
                <c:pt idx="707">
                  <c:v>39860</c:v>
                </c:pt>
                <c:pt idx="708">
                  <c:v>39861</c:v>
                </c:pt>
                <c:pt idx="709">
                  <c:v>39862</c:v>
                </c:pt>
                <c:pt idx="710">
                  <c:v>39863</c:v>
                </c:pt>
                <c:pt idx="711">
                  <c:v>39864</c:v>
                </c:pt>
                <c:pt idx="712">
                  <c:v>39867</c:v>
                </c:pt>
                <c:pt idx="713">
                  <c:v>39868</c:v>
                </c:pt>
                <c:pt idx="714">
                  <c:v>39869</c:v>
                </c:pt>
                <c:pt idx="715">
                  <c:v>39870</c:v>
                </c:pt>
                <c:pt idx="716">
                  <c:v>39871</c:v>
                </c:pt>
                <c:pt idx="717">
                  <c:v>39874</c:v>
                </c:pt>
                <c:pt idx="718">
                  <c:v>39875</c:v>
                </c:pt>
                <c:pt idx="719">
                  <c:v>39876</c:v>
                </c:pt>
                <c:pt idx="720">
                  <c:v>39877</c:v>
                </c:pt>
                <c:pt idx="721">
                  <c:v>39878</c:v>
                </c:pt>
                <c:pt idx="722">
                  <c:v>39881</c:v>
                </c:pt>
                <c:pt idx="723">
                  <c:v>39882</c:v>
                </c:pt>
                <c:pt idx="724">
                  <c:v>39883</c:v>
                </c:pt>
                <c:pt idx="725">
                  <c:v>39884</c:v>
                </c:pt>
                <c:pt idx="726">
                  <c:v>39885</c:v>
                </c:pt>
                <c:pt idx="727">
                  <c:v>39888</c:v>
                </c:pt>
                <c:pt idx="728">
                  <c:v>39889</c:v>
                </c:pt>
                <c:pt idx="729">
                  <c:v>39890</c:v>
                </c:pt>
                <c:pt idx="730">
                  <c:v>39891</c:v>
                </c:pt>
                <c:pt idx="731">
                  <c:v>39892</c:v>
                </c:pt>
                <c:pt idx="732">
                  <c:v>39895</c:v>
                </c:pt>
                <c:pt idx="733">
                  <c:v>39896</c:v>
                </c:pt>
                <c:pt idx="734">
                  <c:v>39897</c:v>
                </c:pt>
                <c:pt idx="735">
                  <c:v>39898</c:v>
                </c:pt>
                <c:pt idx="736">
                  <c:v>39899</c:v>
                </c:pt>
                <c:pt idx="737">
                  <c:v>39902</c:v>
                </c:pt>
                <c:pt idx="738">
                  <c:v>39903</c:v>
                </c:pt>
                <c:pt idx="739">
                  <c:v>39904</c:v>
                </c:pt>
                <c:pt idx="740">
                  <c:v>39905</c:v>
                </c:pt>
                <c:pt idx="741">
                  <c:v>39906</c:v>
                </c:pt>
                <c:pt idx="742">
                  <c:v>39909</c:v>
                </c:pt>
                <c:pt idx="743">
                  <c:v>39910</c:v>
                </c:pt>
                <c:pt idx="744">
                  <c:v>39911</c:v>
                </c:pt>
                <c:pt idx="745">
                  <c:v>39912</c:v>
                </c:pt>
                <c:pt idx="746">
                  <c:v>39916</c:v>
                </c:pt>
                <c:pt idx="747">
                  <c:v>39917</c:v>
                </c:pt>
                <c:pt idx="748">
                  <c:v>39918</c:v>
                </c:pt>
                <c:pt idx="749">
                  <c:v>39919</c:v>
                </c:pt>
                <c:pt idx="750">
                  <c:v>39920</c:v>
                </c:pt>
                <c:pt idx="751">
                  <c:v>39923</c:v>
                </c:pt>
                <c:pt idx="752">
                  <c:v>39924</c:v>
                </c:pt>
                <c:pt idx="753">
                  <c:v>39925</c:v>
                </c:pt>
                <c:pt idx="754">
                  <c:v>39926</c:v>
                </c:pt>
                <c:pt idx="755">
                  <c:v>39927</c:v>
                </c:pt>
                <c:pt idx="756">
                  <c:v>39930</c:v>
                </c:pt>
                <c:pt idx="757">
                  <c:v>39931</c:v>
                </c:pt>
                <c:pt idx="758">
                  <c:v>39932</c:v>
                </c:pt>
                <c:pt idx="759">
                  <c:v>39933</c:v>
                </c:pt>
                <c:pt idx="760">
                  <c:v>39934</c:v>
                </c:pt>
                <c:pt idx="761">
                  <c:v>39937</c:v>
                </c:pt>
                <c:pt idx="762">
                  <c:v>39938</c:v>
                </c:pt>
                <c:pt idx="763">
                  <c:v>39939</c:v>
                </c:pt>
                <c:pt idx="764">
                  <c:v>39940</c:v>
                </c:pt>
                <c:pt idx="765">
                  <c:v>39941</c:v>
                </c:pt>
                <c:pt idx="766">
                  <c:v>39944</c:v>
                </c:pt>
                <c:pt idx="767">
                  <c:v>39945</c:v>
                </c:pt>
                <c:pt idx="768">
                  <c:v>39946</c:v>
                </c:pt>
                <c:pt idx="769">
                  <c:v>39947</c:v>
                </c:pt>
                <c:pt idx="770">
                  <c:v>39948</c:v>
                </c:pt>
                <c:pt idx="771">
                  <c:v>39951</c:v>
                </c:pt>
                <c:pt idx="772">
                  <c:v>39952</c:v>
                </c:pt>
                <c:pt idx="773">
                  <c:v>39953</c:v>
                </c:pt>
                <c:pt idx="774">
                  <c:v>39954</c:v>
                </c:pt>
                <c:pt idx="775">
                  <c:v>39955</c:v>
                </c:pt>
                <c:pt idx="776">
                  <c:v>39958</c:v>
                </c:pt>
                <c:pt idx="777">
                  <c:v>39959</c:v>
                </c:pt>
                <c:pt idx="778">
                  <c:v>39960</c:v>
                </c:pt>
                <c:pt idx="779">
                  <c:v>39961</c:v>
                </c:pt>
                <c:pt idx="780">
                  <c:v>39962</c:v>
                </c:pt>
                <c:pt idx="781">
                  <c:v>39965</c:v>
                </c:pt>
                <c:pt idx="782">
                  <c:v>39966</c:v>
                </c:pt>
                <c:pt idx="783">
                  <c:v>39967</c:v>
                </c:pt>
                <c:pt idx="784">
                  <c:v>39968</c:v>
                </c:pt>
                <c:pt idx="785">
                  <c:v>39969</c:v>
                </c:pt>
                <c:pt idx="786">
                  <c:v>39972</c:v>
                </c:pt>
                <c:pt idx="787">
                  <c:v>39973</c:v>
                </c:pt>
                <c:pt idx="788">
                  <c:v>39974</c:v>
                </c:pt>
                <c:pt idx="789">
                  <c:v>39975</c:v>
                </c:pt>
                <c:pt idx="790">
                  <c:v>39976</c:v>
                </c:pt>
                <c:pt idx="791">
                  <c:v>39979</c:v>
                </c:pt>
                <c:pt idx="792">
                  <c:v>39980</c:v>
                </c:pt>
                <c:pt idx="793">
                  <c:v>39981</c:v>
                </c:pt>
                <c:pt idx="794">
                  <c:v>39982</c:v>
                </c:pt>
                <c:pt idx="795">
                  <c:v>39983</c:v>
                </c:pt>
                <c:pt idx="796">
                  <c:v>39986</c:v>
                </c:pt>
                <c:pt idx="797">
                  <c:v>39987</c:v>
                </c:pt>
                <c:pt idx="798">
                  <c:v>39988</c:v>
                </c:pt>
                <c:pt idx="799">
                  <c:v>39989</c:v>
                </c:pt>
                <c:pt idx="800">
                  <c:v>39990</c:v>
                </c:pt>
                <c:pt idx="801">
                  <c:v>39993</c:v>
                </c:pt>
                <c:pt idx="802">
                  <c:v>39994</c:v>
                </c:pt>
                <c:pt idx="803">
                  <c:v>39995</c:v>
                </c:pt>
                <c:pt idx="804">
                  <c:v>39996</c:v>
                </c:pt>
                <c:pt idx="805">
                  <c:v>39997</c:v>
                </c:pt>
                <c:pt idx="806">
                  <c:v>40000</c:v>
                </c:pt>
                <c:pt idx="807">
                  <c:v>40001</c:v>
                </c:pt>
                <c:pt idx="808">
                  <c:v>40002</c:v>
                </c:pt>
                <c:pt idx="809">
                  <c:v>40003</c:v>
                </c:pt>
                <c:pt idx="810">
                  <c:v>40004</c:v>
                </c:pt>
                <c:pt idx="811">
                  <c:v>40007</c:v>
                </c:pt>
                <c:pt idx="812">
                  <c:v>40008</c:v>
                </c:pt>
                <c:pt idx="813">
                  <c:v>40009</c:v>
                </c:pt>
                <c:pt idx="814">
                  <c:v>40010</c:v>
                </c:pt>
                <c:pt idx="815">
                  <c:v>40011</c:v>
                </c:pt>
                <c:pt idx="816">
                  <c:v>40014</c:v>
                </c:pt>
                <c:pt idx="817">
                  <c:v>40015</c:v>
                </c:pt>
                <c:pt idx="818">
                  <c:v>40016</c:v>
                </c:pt>
                <c:pt idx="819">
                  <c:v>40017</c:v>
                </c:pt>
                <c:pt idx="820">
                  <c:v>40018</c:v>
                </c:pt>
                <c:pt idx="821">
                  <c:v>40021</c:v>
                </c:pt>
                <c:pt idx="822">
                  <c:v>40022</c:v>
                </c:pt>
                <c:pt idx="823">
                  <c:v>40023</c:v>
                </c:pt>
                <c:pt idx="824">
                  <c:v>40024</c:v>
                </c:pt>
                <c:pt idx="825">
                  <c:v>40025</c:v>
                </c:pt>
                <c:pt idx="826">
                  <c:v>40028</c:v>
                </c:pt>
                <c:pt idx="827">
                  <c:v>40029</c:v>
                </c:pt>
                <c:pt idx="828">
                  <c:v>40030</c:v>
                </c:pt>
                <c:pt idx="829">
                  <c:v>40031</c:v>
                </c:pt>
                <c:pt idx="830">
                  <c:v>40032</c:v>
                </c:pt>
                <c:pt idx="831">
                  <c:v>40035</c:v>
                </c:pt>
                <c:pt idx="832">
                  <c:v>40036</c:v>
                </c:pt>
                <c:pt idx="833">
                  <c:v>40037</c:v>
                </c:pt>
                <c:pt idx="834">
                  <c:v>40038</c:v>
                </c:pt>
                <c:pt idx="835">
                  <c:v>40039</c:v>
                </c:pt>
                <c:pt idx="836">
                  <c:v>40042</c:v>
                </c:pt>
                <c:pt idx="837">
                  <c:v>40043</c:v>
                </c:pt>
                <c:pt idx="838">
                  <c:v>40044</c:v>
                </c:pt>
                <c:pt idx="839">
                  <c:v>40045</c:v>
                </c:pt>
                <c:pt idx="840">
                  <c:v>40046</c:v>
                </c:pt>
                <c:pt idx="841">
                  <c:v>40049</c:v>
                </c:pt>
                <c:pt idx="842">
                  <c:v>40050</c:v>
                </c:pt>
                <c:pt idx="843">
                  <c:v>40051</c:v>
                </c:pt>
                <c:pt idx="844">
                  <c:v>40052</c:v>
                </c:pt>
                <c:pt idx="845">
                  <c:v>40053</c:v>
                </c:pt>
                <c:pt idx="846">
                  <c:v>40056</c:v>
                </c:pt>
                <c:pt idx="847">
                  <c:v>40057</c:v>
                </c:pt>
                <c:pt idx="848">
                  <c:v>40058</c:v>
                </c:pt>
                <c:pt idx="849">
                  <c:v>40059</c:v>
                </c:pt>
                <c:pt idx="850">
                  <c:v>40060</c:v>
                </c:pt>
                <c:pt idx="851">
                  <c:v>40063</c:v>
                </c:pt>
                <c:pt idx="852">
                  <c:v>40064</c:v>
                </c:pt>
                <c:pt idx="853">
                  <c:v>40065</c:v>
                </c:pt>
                <c:pt idx="854">
                  <c:v>40066</c:v>
                </c:pt>
                <c:pt idx="855">
                  <c:v>40067</c:v>
                </c:pt>
                <c:pt idx="856">
                  <c:v>40070</c:v>
                </c:pt>
                <c:pt idx="857">
                  <c:v>40071</c:v>
                </c:pt>
                <c:pt idx="858">
                  <c:v>40072</c:v>
                </c:pt>
                <c:pt idx="859">
                  <c:v>40073</c:v>
                </c:pt>
                <c:pt idx="860">
                  <c:v>40074</c:v>
                </c:pt>
                <c:pt idx="861">
                  <c:v>40077</c:v>
                </c:pt>
                <c:pt idx="862">
                  <c:v>40078</c:v>
                </c:pt>
                <c:pt idx="863">
                  <c:v>40079</c:v>
                </c:pt>
                <c:pt idx="864">
                  <c:v>40080</c:v>
                </c:pt>
                <c:pt idx="865">
                  <c:v>40081</c:v>
                </c:pt>
                <c:pt idx="866">
                  <c:v>40084</c:v>
                </c:pt>
                <c:pt idx="867">
                  <c:v>40085</c:v>
                </c:pt>
                <c:pt idx="868">
                  <c:v>40086</c:v>
                </c:pt>
                <c:pt idx="869">
                  <c:v>40087</c:v>
                </c:pt>
                <c:pt idx="870">
                  <c:v>40088</c:v>
                </c:pt>
                <c:pt idx="871">
                  <c:v>40091</c:v>
                </c:pt>
                <c:pt idx="872">
                  <c:v>40092</c:v>
                </c:pt>
                <c:pt idx="873">
                  <c:v>40093</c:v>
                </c:pt>
                <c:pt idx="874">
                  <c:v>40094</c:v>
                </c:pt>
                <c:pt idx="875">
                  <c:v>40095</c:v>
                </c:pt>
                <c:pt idx="876">
                  <c:v>40098</c:v>
                </c:pt>
                <c:pt idx="877">
                  <c:v>40099</c:v>
                </c:pt>
                <c:pt idx="878">
                  <c:v>40100</c:v>
                </c:pt>
                <c:pt idx="879">
                  <c:v>40101</c:v>
                </c:pt>
                <c:pt idx="880">
                  <c:v>40102</c:v>
                </c:pt>
                <c:pt idx="881">
                  <c:v>40105</c:v>
                </c:pt>
                <c:pt idx="882">
                  <c:v>40106</c:v>
                </c:pt>
                <c:pt idx="883">
                  <c:v>40107</c:v>
                </c:pt>
                <c:pt idx="884">
                  <c:v>40108</c:v>
                </c:pt>
                <c:pt idx="885">
                  <c:v>40109</c:v>
                </c:pt>
                <c:pt idx="886">
                  <c:v>40112</c:v>
                </c:pt>
                <c:pt idx="887">
                  <c:v>40113</c:v>
                </c:pt>
                <c:pt idx="888">
                  <c:v>40114</c:v>
                </c:pt>
                <c:pt idx="889">
                  <c:v>40115</c:v>
                </c:pt>
                <c:pt idx="890">
                  <c:v>40116</c:v>
                </c:pt>
                <c:pt idx="891">
                  <c:v>40119</c:v>
                </c:pt>
                <c:pt idx="892">
                  <c:v>40120</c:v>
                </c:pt>
                <c:pt idx="893">
                  <c:v>40121</c:v>
                </c:pt>
                <c:pt idx="894">
                  <c:v>40122</c:v>
                </c:pt>
                <c:pt idx="895">
                  <c:v>40123</c:v>
                </c:pt>
                <c:pt idx="896">
                  <c:v>40126</c:v>
                </c:pt>
                <c:pt idx="897">
                  <c:v>40127</c:v>
                </c:pt>
                <c:pt idx="898">
                  <c:v>40128</c:v>
                </c:pt>
                <c:pt idx="899">
                  <c:v>40129</c:v>
                </c:pt>
                <c:pt idx="900">
                  <c:v>40130</c:v>
                </c:pt>
                <c:pt idx="901">
                  <c:v>40133</c:v>
                </c:pt>
                <c:pt idx="902">
                  <c:v>40134</c:v>
                </c:pt>
                <c:pt idx="903">
                  <c:v>40135</c:v>
                </c:pt>
                <c:pt idx="904">
                  <c:v>40136</c:v>
                </c:pt>
                <c:pt idx="905">
                  <c:v>40137</c:v>
                </c:pt>
                <c:pt idx="906">
                  <c:v>40140</c:v>
                </c:pt>
                <c:pt idx="907">
                  <c:v>40141</c:v>
                </c:pt>
                <c:pt idx="908">
                  <c:v>40142</c:v>
                </c:pt>
                <c:pt idx="909">
                  <c:v>40143</c:v>
                </c:pt>
                <c:pt idx="910">
                  <c:v>40144</c:v>
                </c:pt>
                <c:pt idx="911">
                  <c:v>40147</c:v>
                </c:pt>
                <c:pt idx="912">
                  <c:v>40148</c:v>
                </c:pt>
                <c:pt idx="913">
                  <c:v>40149</c:v>
                </c:pt>
                <c:pt idx="914">
                  <c:v>40150</c:v>
                </c:pt>
                <c:pt idx="915">
                  <c:v>40151</c:v>
                </c:pt>
                <c:pt idx="916">
                  <c:v>40154</c:v>
                </c:pt>
                <c:pt idx="917">
                  <c:v>40155</c:v>
                </c:pt>
                <c:pt idx="918">
                  <c:v>40156</c:v>
                </c:pt>
                <c:pt idx="919">
                  <c:v>40157</c:v>
                </c:pt>
                <c:pt idx="920">
                  <c:v>40158</c:v>
                </c:pt>
                <c:pt idx="921">
                  <c:v>40161</c:v>
                </c:pt>
                <c:pt idx="922">
                  <c:v>40162</c:v>
                </c:pt>
                <c:pt idx="923">
                  <c:v>40163</c:v>
                </c:pt>
                <c:pt idx="924">
                  <c:v>40164</c:v>
                </c:pt>
                <c:pt idx="925">
                  <c:v>40165</c:v>
                </c:pt>
                <c:pt idx="926">
                  <c:v>40168</c:v>
                </c:pt>
                <c:pt idx="927">
                  <c:v>40169</c:v>
                </c:pt>
                <c:pt idx="928">
                  <c:v>40170</c:v>
                </c:pt>
                <c:pt idx="929">
                  <c:v>40171</c:v>
                </c:pt>
                <c:pt idx="930">
                  <c:v>40175</c:v>
                </c:pt>
                <c:pt idx="931">
                  <c:v>40176</c:v>
                </c:pt>
                <c:pt idx="932">
                  <c:v>40177</c:v>
                </c:pt>
                <c:pt idx="933">
                  <c:v>40178</c:v>
                </c:pt>
                <c:pt idx="934">
                  <c:v>40182</c:v>
                </c:pt>
                <c:pt idx="935">
                  <c:v>40183</c:v>
                </c:pt>
                <c:pt idx="936">
                  <c:v>40184</c:v>
                </c:pt>
                <c:pt idx="937">
                  <c:v>40185</c:v>
                </c:pt>
                <c:pt idx="938">
                  <c:v>40186</c:v>
                </c:pt>
                <c:pt idx="939">
                  <c:v>40189</c:v>
                </c:pt>
                <c:pt idx="940">
                  <c:v>40190</c:v>
                </c:pt>
                <c:pt idx="941">
                  <c:v>40191</c:v>
                </c:pt>
                <c:pt idx="942">
                  <c:v>40192</c:v>
                </c:pt>
                <c:pt idx="943">
                  <c:v>40193</c:v>
                </c:pt>
                <c:pt idx="944">
                  <c:v>40196</c:v>
                </c:pt>
                <c:pt idx="945">
                  <c:v>40197</c:v>
                </c:pt>
                <c:pt idx="946">
                  <c:v>40198</c:v>
                </c:pt>
                <c:pt idx="947">
                  <c:v>40199</c:v>
                </c:pt>
                <c:pt idx="948">
                  <c:v>40200</c:v>
                </c:pt>
                <c:pt idx="949">
                  <c:v>40203</c:v>
                </c:pt>
                <c:pt idx="950">
                  <c:v>40204</c:v>
                </c:pt>
                <c:pt idx="951">
                  <c:v>40205</c:v>
                </c:pt>
                <c:pt idx="952">
                  <c:v>40206</c:v>
                </c:pt>
                <c:pt idx="953">
                  <c:v>40207</c:v>
                </c:pt>
                <c:pt idx="954">
                  <c:v>40210</c:v>
                </c:pt>
                <c:pt idx="955">
                  <c:v>40211</c:v>
                </c:pt>
                <c:pt idx="956">
                  <c:v>40212</c:v>
                </c:pt>
                <c:pt idx="957">
                  <c:v>40213</c:v>
                </c:pt>
                <c:pt idx="958">
                  <c:v>40214</c:v>
                </c:pt>
                <c:pt idx="959">
                  <c:v>40217</c:v>
                </c:pt>
                <c:pt idx="960">
                  <c:v>40218</c:v>
                </c:pt>
                <c:pt idx="961">
                  <c:v>40219</c:v>
                </c:pt>
                <c:pt idx="962">
                  <c:v>40220</c:v>
                </c:pt>
                <c:pt idx="963">
                  <c:v>40221</c:v>
                </c:pt>
                <c:pt idx="964">
                  <c:v>40224</c:v>
                </c:pt>
                <c:pt idx="965">
                  <c:v>40225</c:v>
                </c:pt>
                <c:pt idx="966">
                  <c:v>40226</c:v>
                </c:pt>
                <c:pt idx="967">
                  <c:v>40227</c:v>
                </c:pt>
                <c:pt idx="968">
                  <c:v>40228</c:v>
                </c:pt>
                <c:pt idx="969">
                  <c:v>40231</c:v>
                </c:pt>
                <c:pt idx="970">
                  <c:v>40232</c:v>
                </c:pt>
                <c:pt idx="971">
                  <c:v>40233</c:v>
                </c:pt>
                <c:pt idx="972">
                  <c:v>40234</c:v>
                </c:pt>
                <c:pt idx="973">
                  <c:v>40235</c:v>
                </c:pt>
                <c:pt idx="974">
                  <c:v>40238</c:v>
                </c:pt>
                <c:pt idx="975">
                  <c:v>40239</c:v>
                </c:pt>
                <c:pt idx="976">
                  <c:v>40240</c:v>
                </c:pt>
                <c:pt idx="977">
                  <c:v>40241</c:v>
                </c:pt>
                <c:pt idx="978">
                  <c:v>40242</c:v>
                </c:pt>
                <c:pt idx="979">
                  <c:v>40245</c:v>
                </c:pt>
                <c:pt idx="980">
                  <c:v>40246</c:v>
                </c:pt>
                <c:pt idx="981">
                  <c:v>40247</c:v>
                </c:pt>
                <c:pt idx="982">
                  <c:v>40248</c:v>
                </c:pt>
                <c:pt idx="983">
                  <c:v>40249</c:v>
                </c:pt>
                <c:pt idx="984">
                  <c:v>40252</c:v>
                </c:pt>
                <c:pt idx="985">
                  <c:v>40253</c:v>
                </c:pt>
                <c:pt idx="986">
                  <c:v>40254</c:v>
                </c:pt>
                <c:pt idx="987">
                  <c:v>40255</c:v>
                </c:pt>
                <c:pt idx="988">
                  <c:v>40256</c:v>
                </c:pt>
                <c:pt idx="989">
                  <c:v>40259</c:v>
                </c:pt>
                <c:pt idx="990">
                  <c:v>40260</c:v>
                </c:pt>
                <c:pt idx="991">
                  <c:v>40261</c:v>
                </c:pt>
                <c:pt idx="992">
                  <c:v>40262</c:v>
                </c:pt>
                <c:pt idx="993">
                  <c:v>40263</c:v>
                </c:pt>
                <c:pt idx="994">
                  <c:v>40266</c:v>
                </c:pt>
                <c:pt idx="995">
                  <c:v>40267</c:v>
                </c:pt>
                <c:pt idx="996">
                  <c:v>40268</c:v>
                </c:pt>
                <c:pt idx="997">
                  <c:v>40269</c:v>
                </c:pt>
                <c:pt idx="998">
                  <c:v>40270</c:v>
                </c:pt>
                <c:pt idx="999">
                  <c:v>40273</c:v>
                </c:pt>
                <c:pt idx="1000">
                  <c:v>40274</c:v>
                </c:pt>
                <c:pt idx="1001">
                  <c:v>40275</c:v>
                </c:pt>
                <c:pt idx="1002">
                  <c:v>40276</c:v>
                </c:pt>
                <c:pt idx="1003">
                  <c:v>40277</c:v>
                </c:pt>
                <c:pt idx="1004">
                  <c:v>40280</c:v>
                </c:pt>
                <c:pt idx="1005">
                  <c:v>40281</c:v>
                </c:pt>
                <c:pt idx="1006">
                  <c:v>40282</c:v>
                </c:pt>
                <c:pt idx="1007">
                  <c:v>40283</c:v>
                </c:pt>
                <c:pt idx="1008">
                  <c:v>40284</c:v>
                </c:pt>
                <c:pt idx="1009">
                  <c:v>40287</c:v>
                </c:pt>
                <c:pt idx="1010">
                  <c:v>40288</c:v>
                </c:pt>
                <c:pt idx="1011">
                  <c:v>40289</c:v>
                </c:pt>
                <c:pt idx="1012">
                  <c:v>40290</c:v>
                </c:pt>
                <c:pt idx="1013">
                  <c:v>40291</c:v>
                </c:pt>
                <c:pt idx="1014">
                  <c:v>40294</c:v>
                </c:pt>
                <c:pt idx="1015">
                  <c:v>40295</c:v>
                </c:pt>
                <c:pt idx="1016">
                  <c:v>40296</c:v>
                </c:pt>
                <c:pt idx="1017">
                  <c:v>40297</c:v>
                </c:pt>
                <c:pt idx="1018">
                  <c:v>40298</c:v>
                </c:pt>
                <c:pt idx="1019">
                  <c:v>40301</c:v>
                </c:pt>
                <c:pt idx="1020">
                  <c:v>40302</c:v>
                </c:pt>
                <c:pt idx="1021">
                  <c:v>40303</c:v>
                </c:pt>
                <c:pt idx="1022">
                  <c:v>40304</c:v>
                </c:pt>
                <c:pt idx="1023">
                  <c:v>40305</c:v>
                </c:pt>
                <c:pt idx="1024">
                  <c:v>40308</c:v>
                </c:pt>
                <c:pt idx="1025">
                  <c:v>40309</c:v>
                </c:pt>
                <c:pt idx="1026">
                  <c:v>40310</c:v>
                </c:pt>
                <c:pt idx="1027">
                  <c:v>40311</c:v>
                </c:pt>
                <c:pt idx="1028">
                  <c:v>40312</c:v>
                </c:pt>
                <c:pt idx="1029">
                  <c:v>40315</c:v>
                </c:pt>
                <c:pt idx="1030">
                  <c:v>40316</c:v>
                </c:pt>
                <c:pt idx="1031">
                  <c:v>40317</c:v>
                </c:pt>
                <c:pt idx="1032">
                  <c:v>40318</c:v>
                </c:pt>
                <c:pt idx="1033">
                  <c:v>40319</c:v>
                </c:pt>
                <c:pt idx="1034">
                  <c:v>40322</c:v>
                </c:pt>
                <c:pt idx="1035">
                  <c:v>40323</c:v>
                </c:pt>
                <c:pt idx="1036">
                  <c:v>40324</c:v>
                </c:pt>
                <c:pt idx="1037">
                  <c:v>40325</c:v>
                </c:pt>
                <c:pt idx="1038">
                  <c:v>40326</c:v>
                </c:pt>
                <c:pt idx="1039">
                  <c:v>40329</c:v>
                </c:pt>
                <c:pt idx="1040">
                  <c:v>40330</c:v>
                </c:pt>
                <c:pt idx="1041">
                  <c:v>40331</c:v>
                </c:pt>
                <c:pt idx="1042">
                  <c:v>40332</c:v>
                </c:pt>
                <c:pt idx="1043">
                  <c:v>40333</c:v>
                </c:pt>
                <c:pt idx="1044">
                  <c:v>40336</c:v>
                </c:pt>
                <c:pt idx="1045">
                  <c:v>40337</c:v>
                </c:pt>
                <c:pt idx="1046">
                  <c:v>40338</c:v>
                </c:pt>
                <c:pt idx="1047">
                  <c:v>40339</c:v>
                </c:pt>
                <c:pt idx="1048">
                  <c:v>40340</c:v>
                </c:pt>
                <c:pt idx="1049">
                  <c:v>40343</c:v>
                </c:pt>
                <c:pt idx="1050">
                  <c:v>40344</c:v>
                </c:pt>
                <c:pt idx="1051">
                  <c:v>40345</c:v>
                </c:pt>
                <c:pt idx="1052">
                  <c:v>40346</c:v>
                </c:pt>
                <c:pt idx="1053">
                  <c:v>40347</c:v>
                </c:pt>
                <c:pt idx="1054">
                  <c:v>40350</c:v>
                </c:pt>
                <c:pt idx="1055">
                  <c:v>40351</c:v>
                </c:pt>
                <c:pt idx="1056">
                  <c:v>40352</c:v>
                </c:pt>
                <c:pt idx="1057">
                  <c:v>40353</c:v>
                </c:pt>
                <c:pt idx="1058">
                  <c:v>40354</c:v>
                </c:pt>
                <c:pt idx="1059">
                  <c:v>40357</c:v>
                </c:pt>
                <c:pt idx="1060">
                  <c:v>40358</c:v>
                </c:pt>
                <c:pt idx="1061">
                  <c:v>40359</c:v>
                </c:pt>
                <c:pt idx="1062">
                  <c:v>40360</c:v>
                </c:pt>
                <c:pt idx="1063">
                  <c:v>40361</c:v>
                </c:pt>
                <c:pt idx="1064">
                  <c:v>40364</c:v>
                </c:pt>
                <c:pt idx="1065">
                  <c:v>40365</c:v>
                </c:pt>
                <c:pt idx="1066">
                  <c:v>40366</c:v>
                </c:pt>
                <c:pt idx="1067">
                  <c:v>40367</c:v>
                </c:pt>
                <c:pt idx="1068">
                  <c:v>40368</c:v>
                </c:pt>
                <c:pt idx="1069">
                  <c:v>40371</c:v>
                </c:pt>
                <c:pt idx="1070">
                  <c:v>40372</c:v>
                </c:pt>
                <c:pt idx="1071">
                  <c:v>40373</c:v>
                </c:pt>
                <c:pt idx="1072">
                  <c:v>40374</c:v>
                </c:pt>
                <c:pt idx="1073">
                  <c:v>40375</c:v>
                </c:pt>
                <c:pt idx="1074">
                  <c:v>40378</c:v>
                </c:pt>
                <c:pt idx="1075">
                  <c:v>40379</c:v>
                </c:pt>
                <c:pt idx="1076">
                  <c:v>40380</c:v>
                </c:pt>
                <c:pt idx="1077">
                  <c:v>40381</c:v>
                </c:pt>
                <c:pt idx="1078">
                  <c:v>40382</c:v>
                </c:pt>
                <c:pt idx="1079">
                  <c:v>40385</c:v>
                </c:pt>
                <c:pt idx="1080">
                  <c:v>40386</c:v>
                </c:pt>
                <c:pt idx="1081">
                  <c:v>40387</c:v>
                </c:pt>
                <c:pt idx="1082">
                  <c:v>40388</c:v>
                </c:pt>
                <c:pt idx="1083">
                  <c:v>40389</c:v>
                </c:pt>
                <c:pt idx="1084">
                  <c:v>40392</c:v>
                </c:pt>
                <c:pt idx="1085">
                  <c:v>40393</c:v>
                </c:pt>
                <c:pt idx="1086">
                  <c:v>40394</c:v>
                </c:pt>
                <c:pt idx="1087">
                  <c:v>40395</c:v>
                </c:pt>
                <c:pt idx="1088">
                  <c:v>40396</c:v>
                </c:pt>
                <c:pt idx="1089">
                  <c:v>40399</c:v>
                </c:pt>
                <c:pt idx="1090">
                  <c:v>40400</c:v>
                </c:pt>
                <c:pt idx="1091">
                  <c:v>40401</c:v>
                </c:pt>
                <c:pt idx="1092">
                  <c:v>40402</c:v>
                </c:pt>
                <c:pt idx="1093">
                  <c:v>40403</c:v>
                </c:pt>
                <c:pt idx="1094">
                  <c:v>40406</c:v>
                </c:pt>
                <c:pt idx="1095">
                  <c:v>40407</c:v>
                </c:pt>
                <c:pt idx="1096">
                  <c:v>40408</c:v>
                </c:pt>
                <c:pt idx="1097">
                  <c:v>40409</c:v>
                </c:pt>
                <c:pt idx="1098">
                  <c:v>40410</c:v>
                </c:pt>
                <c:pt idx="1099">
                  <c:v>40413</c:v>
                </c:pt>
                <c:pt idx="1100">
                  <c:v>40414</c:v>
                </c:pt>
                <c:pt idx="1101">
                  <c:v>40415</c:v>
                </c:pt>
                <c:pt idx="1102">
                  <c:v>40416</c:v>
                </c:pt>
                <c:pt idx="1103">
                  <c:v>40417</c:v>
                </c:pt>
                <c:pt idx="1104">
                  <c:v>40420</c:v>
                </c:pt>
                <c:pt idx="1105">
                  <c:v>40421</c:v>
                </c:pt>
                <c:pt idx="1106">
                  <c:v>40422</c:v>
                </c:pt>
                <c:pt idx="1107">
                  <c:v>40423</c:v>
                </c:pt>
                <c:pt idx="1108">
                  <c:v>40424</c:v>
                </c:pt>
                <c:pt idx="1109">
                  <c:v>40427</c:v>
                </c:pt>
                <c:pt idx="1110">
                  <c:v>40428</c:v>
                </c:pt>
                <c:pt idx="1111">
                  <c:v>40429</c:v>
                </c:pt>
                <c:pt idx="1112">
                  <c:v>40430</c:v>
                </c:pt>
                <c:pt idx="1113">
                  <c:v>40431</c:v>
                </c:pt>
                <c:pt idx="1114">
                  <c:v>40434</c:v>
                </c:pt>
                <c:pt idx="1115">
                  <c:v>40435</c:v>
                </c:pt>
                <c:pt idx="1116">
                  <c:v>40436</c:v>
                </c:pt>
                <c:pt idx="1117">
                  <c:v>40437</c:v>
                </c:pt>
                <c:pt idx="1118">
                  <c:v>40438</c:v>
                </c:pt>
                <c:pt idx="1119">
                  <c:v>40441</c:v>
                </c:pt>
                <c:pt idx="1120">
                  <c:v>40442</c:v>
                </c:pt>
                <c:pt idx="1121">
                  <c:v>40443</c:v>
                </c:pt>
                <c:pt idx="1122">
                  <c:v>40444</c:v>
                </c:pt>
                <c:pt idx="1123">
                  <c:v>40445</c:v>
                </c:pt>
                <c:pt idx="1124">
                  <c:v>40448</c:v>
                </c:pt>
                <c:pt idx="1125">
                  <c:v>40449</c:v>
                </c:pt>
                <c:pt idx="1126">
                  <c:v>40450</c:v>
                </c:pt>
                <c:pt idx="1127">
                  <c:v>40451</c:v>
                </c:pt>
                <c:pt idx="1128">
                  <c:v>40452</c:v>
                </c:pt>
                <c:pt idx="1129">
                  <c:v>40455</c:v>
                </c:pt>
                <c:pt idx="1130">
                  <c:v>40456</c:v>
                </c:pt>
                <c:pt idx="1131">
                  <c:v>40457</c:v>
                </c:pt>
                <c:pt idx="1132">
                  <c:v>40458</c:v>
                </c:pt>
                <c:pt idx="1133">
                  <c:v>40459</c:v>
                </c:pt>
                <c:pt idx="1134">
                  <c:v>40462</c:v>
                </c:pt>
                <c:pt idx="1135">
                  <c:v>40463</c:v>
                </c:pt>
                <c:pt idx="1136">
                  <c:v>40464</c:v>
                </c:pt>
                <c:pt idx="1137">
                  <c:v>40465</c:v>
                </c:pt>
                <c:pt idx="1138">
                  <c:v>40466</c:v>
                </c:pt>
                <c:pt idx="1139">
                  <c:v>40469</c:v>
                </c:pt>
                <c:pt idx="1140">
                  <c:v>40470</c:v>
                </c:pt>
                <c:pt idx="1141">
                  <c:v>40471</c:v>
                </c:pt>
                <c:pt idx="1142">
                  <c:v>40472</c:v>
                </c:pt>
                <c:pt idx="1143">
                  <c:v>40473</c:v>
                </c:pt>
                <c:pt idx="1144">
                  <c:v>40476</c:v>
                </c:pt>
                <c:pt idx="1145">
                  <c:v>40477</c:v>
                </c:pt>
                <c:pt idx="1146">
                  <c:v>40478</c:v>
                </c:pt>
                <c:pt idx="1147">
                  <c:v>40479</c:v>
                </c:pt>
                <c:pt idx="1148">
                  <c:v>40480</c:v>
                </c:pt>
                <c:pt idx="1149">
                  <c:v>40483</c:v>
                </c:pt>
                <c:pt idx="1150">
                  <c:v>40484</c:v>
                </c:pt>
                <c:pt idx="1151">
                  <c:v>40485</c:v>
                </c:pt>
                <c:pt idx="1152">
                  <c:v>40486</c:v>
                </c:pt>
                <c:pt idx="1153">
                  <c:v>40487</c:v>
                </c:pt>
                <c:pt idx="1154">
                  <c:v>40490</c:v>
                </c:pt>
                <c:pt idx="1155">
                  <c:v>40491</c:v>
                </c:pt>
                <c:pt idx="1156">
                  <c:v>40492</c:v>
                </c:pt>
                <c:pt idx="1157">
                  <c:v>40493</c:v>
                </c:pt>
                <c:pt idx="1158">
                  <c:v>40494</c:v>
                </c:pt>
                <c:pt idx="1159">
                  <c:v>40497</c:v>
                </c:pt>
                <c:pt idx="1160">
                  <c:v>40498</c:v>
                </c:pt>
                <c:pt idx="1161">
                  <c:v>40499</c:v>
                </c:pt>
                <c:pt idx="1162">
                  <c:v>40500</c:v>
                </c:pt>
                <c:pt idx="1163">
                  <c:v>40501</c:v>
                </c:pt>
                <c:pt idx="1164">
                  <c:v>40504</c:v>
                </c:pt>
                <c:pt idx="1165">
                  <c:v>40505</c:v>
                </c:pt>
                <c:pt idx="1166">
                  <c:v>40506</c:v>
                </c:pt>
                <c:pt idx="1167">
                  <c:v>40507</c:v>
                </c:pt>
                <c:pt idx="1168">
                  <c:v>40508</c:v>
                </c:pt>
                <c:pt idx="1169">
                  <c:v>40511</c:v>
                </c:pt>
                <c:pt idx="1170">
                  <c:v>40512</c:v>
                </c:pt>
                <c:pt idx="1171">
                  <c:v>40513</c:v>
                </c:pt>
                <c:pt idx="1172">
                  <c:v>40514</c:v>
                </c:pt>
                <c:pt idx="1173">
                  <c:v>40515</c:v>
                </c:pt>
                <c:pt idx="1174">
                  <c:v>40518</c:v>
                </c:pt>
                <c:pt idx="1175">
                  <c:v>40519</c:v>
                </c:pt>
                <c:pt idx="1176">
                  <c:v>40520</c:v>
                </c:pt>
                <c:pt idx="1177">
                  <c:v>40521</c:v>
                </c:pt>
                <c:pt idx="1178">
                  <c:v>40522</c:v>
                </c:pt>
                <c:pt idx="1179">
                  <c:v>40525</c:v>
                </c:pt>
                <c:pt idx="1180">
                  <c:v>40526</c:v>
                </c:pt>
                <c:pt idx="1181">
                  <c:v>40527</c:v>
                </c:pt>
                <c:pt idx="1182">
                  <c:v>40528</c:v>
                </c:pt>
                <c:pt idx="1183">
                  <c:v>40529</c:v>
                </c:pt>
                <c:pt idx="1184">
                  <c:v>40532</c:v>
                </c:pt>
                <c:pt idx="1185">
                  <c:v>40533</c:v>
                </c:pt>
                <c:pt idx="1186">
                  <c:v>40534</c:v>
                </c:pt>
                <c:pt idx="1187">
                  <c:v>40535</c:v>
                </c:pt>
                <c:pt idx="1188">
                  <c:v>40536</c:v>
                </c:pt>
                <c:pt idx="1189">
                  <c:v>40539</c:v>
                </c:pt>
                <c:pt idx="1190">
                  <c:v>40540</c:v>
                </c:pt>
                <c:pt idx="1191">
                  <c:v>40541</c:v>
                </c:pt>
                <c:pt idx="1192">
                  <c:v>40542</c:v>
                </c:pt>
                <c:pt idx="1193">
                  <c:v>40543</c:v>
                </c:pt>
                <c:pt idx="1194">
                  <c:v>40546</c:v>
                </c:pt>
                <c:pt idx="1195">
                  <c:v>40547</c:v>
                </c:pt>
                <c:pt idx="1196">
                  <c:v>40548</c:v>
                </c:pt>
                <c:pt idx="1197">
                  <c:v>40549</c:v>
                </c:pt>
                <c:pt idx="1198">
                  <c:v>40550</c:v>
                </c:pt>
                <c:pt idx="1199">
                  <c:v>40553</c:v>
                </c:pt>
                <c:pt idx="1200">
                  <c:v>40554</c:v>
                </c:pt>
                <c:pt idx="1201">
                  <c:v>40555</c:v>
                </c:pt>
                <c:pt idx="1202">
                  <c:v>40556</c:v>
                </c:pt>
                <c:pt idx="1203">
                  <c:v>40557</c:v>
                </c:pt>
                <c:pt idx="1204">
                  <c:v>40560</c:v>
                </c:pt>
                <c:pt idx="1205">
                  <c:v>40561</c:v>
                </c:pt>
                <c:pt idx="1206">
                  <c:v>40562</c:v>
                </c:pt>
                <c:pt idx="1207">
                  <c:v>40563</c:v>
                </c:pt>
                <c:pt idx="1208">
                  <c:v>40564</c:v>
                </c:pt>
                <c:pt idx="1209">
                  <c:v>40567</c:v>
                </c:pt>
                <c:pt idx="1210">
                  <c:v>40568</c:v>
                </c:pt>
                <c:pt idx="1211">
                  <c:v>40569</c:v>
                </c:pt>
                <c:pt idx="1212">
                  <c:v>40570</c:v>
                </c:pt>
                <c:pt idx="1213">
                  <c:v>40571</c:v>
                </c:pt>
                <c:pt idx="1214">
                  <c:v>40574</c:v>
                </c:pt>
                <c:pt idx="1215">
                  <c:v>40575</c:v>
                </c:pt>
                <c:pt idx="1216">
                  <c:v>40576</c:v>
                </c:pt>
                <c:pt idx="1217">
                  <c:v>40577</c:v>
                </c:pt>
                <c:pt idx="1218">
                  <c:v>40578</c:v>
                </c:pt>
                <c:pt idx="1219">
                  <c:v>40581</c:v>
                </c:pt>
                <c:pt idx="1220">
                  <c:v>40582</c:v>
                </c:pt>
                <c:pt idx="1221">
                  <c:v>40583</c:v>
                </c:pt>
                <c:pt idx="1222">
                  <c:v>40584</c:v>
                </c:pt>
                <c:pt idx="1223">
                  <c:v>40585</c:v>
                </c:pt>
                <c:pt idx="1224">
                  <c:v>40588</c:v>
                </c:pt>
                <c:pt idx="1225">
                  <c:v>40589</c:v>
                </c:pt>
                <c:pt idx="1226">
                  <c:v>40590</c:v>
                </c:pt>
                <c:pt idx="1227">
                  <c:v>40591</c:v>
                </c:pt>
                <c:pt idx="1228">
                  <c:v>40592</c:v>
                </c:pt>
                <c:pt idx="1229">
                  <c:v>40595</c:v>
                </c:pt>
                <c:pt idx="1230">
                  <c:v>40596</c:v>
                </c:pt>
                <c:pt idx="1231">
                  <c:v>40597</c:v>
                </c:pt>
                <c:pt idx="1232">
                  <c:v>40598</c:v>
                </c:pt>
                <c:pt idx="1233">
                  <c:v>40599</c:v>
                </c:pt>
                <c:pt idx="1234">
                  <c:v>40602</c:v>
                </c:pt>
                <c:pt idx="1235">
                  <c:v>40603</c:v>
                </c:pt>
                <c:pt idx="1236">
                  <c:v>40604</c:v>
                </c:pt>
                <c:pt idx="1237">
                  <c:v>40605</c:v>
                </c:pt>
                <c:pt idx="1238">
                  <c:v>40606</c:v>
                </c:pt>
                <c:pt idx="1239">
                  <c:v>40609</c:v>
                </c:pt>
                <c:pt idx="1240">
                  <c:v>40610</c:v>
                </c:pt>
                <c:pt idx="1241">
                  <c:v>40611</c:v>
                </c:pt>
                <c:pt idx="1242">
                  <c:v>40612</c:v>
                </c:pt>
                <c:pt idx="1243">
                  <c:v>40613</c:v>
                </c:pt>
                <c:pt idx="1244">
                  <c:v>40616</c:v>
                </c:pt>
                <c:pt idx="1245">
                  <c:v>40617</c:v>
                </c:pt>
                <c:pt idx="1246">
                  <c:v>40618</c:v>
                </c:pt>
                <c:pt idx="1247">
                  <c:v>40619</c:v>
                </c:pt>
                <c:pt idx="1248">
                  <c:v>40620</c:v>
                </c:pt>
                <c:pt idx="1249">
                  <c:v>40623</c:v>
                </c:pt>
                <c:pt idx="1250">
                  <c:v>40624</c:v>
                </c:pt>
                <c:pt idx="1251">
                  <c:v>40625</c:v>
                </c:pt>
                <c:pt idx="1252">
                  <c:v>40626</c:v>
                </c:pt>
                <c:pt idx="1253">
                  <c:v>40627</c:v>
                </c:pt>
                <c:pt idx="1254">
                  <c:v>40630</c:v>
                </c:pt>
                <c:pt idx="1255">
                  <c:v>40631</c:v>
                </c:pt>
                <c:pt idx="1256">
                  <c:v>40632</c:v>
                </c:pt>
                <c:pt idx="1257">
                  <c:v>40633</c:v>
                </c:pt>
                <c:pt idx="1258">
                  <c:v>40634</c:v>
                </c:pt>
                <c:pt idx="1259">
                  <c:v>40637</c:v>
                </c:pt>
                <c:pt idx="1260">
                  <c:v>40638</c:v>
                </c:pt>
                <c:pt idx="1261">
                  <c:v>40639</c:v>
                </c:pt>
                <c:pt idx="1262">
                  <c:v>40640</c:v>
                </c:pt>
                <c:pt idx="1263">
                  <c:v>40641</c:v>
                </c:pt>
                <c:pt idx="1264">
                  <c:v>40644</c:v>
                </c:pt>
                <c:pt idx="1265">
                  <c:v>40645</c:v>
                </c:pt>
                <c:pt idx="1266">
                  <c:v>40646</c:v>
                </c:pt>
                <c:pt idx="1267">
                  <c:v>40647</c:v>
                </c:pt>
                <c:pt idx="1268">
                  <c:v>40648</c:v>
                </c:pt>
                <c:pt idx="1269">
                  <c:v>40651</c:v>
                </c:pt>
                <c:pt idx="1270">
                  <c:v>40652</c:v>
                </c:pt>
                <c:pt idx="1271">
                  <c:v>40653</c:v>
                </c:pt>
                <c:pt idx="1272">
                  <c:v>40654</c:v>
                </c:pt>
                <c:pt idx="1273">
                  <c:v>40658</c:v>
                </c:pt>
                <c:pt idx="1274">
                  <c:v>40659</c:v>
                </c:pt>
                <c:pt idx="1275">
                  <c:v>40660</c:v>
                </c:pt>
                <c:pt idx="1276">
                  <c:v>40661</c:v>
                </c:pt>
                <c:pt idx="1277">
                  <c:v>40662</c:v>
                </c:pt>
                <c:pt idx="1278">
                  <c:v>40665</c:v>
                </c:pt>
                <c:pt idx="1279">
                  <c:v>40666</c:v>
                </c:pt>
                <c:pt idx="1280">
                  <c:v>40667</c:v>
                </c:pt>
                <c:pt idx="1281">
                  <c:v>40668</c:v>
                </c:pt>
                <c:pt idx="1282">
                  <c:v>40669</c:v>
                </c:pt>
                <c:pt idx="1283">
                  <c:v>40672</c:v>
                </c:pt>
                <c:pt idx="1284">
                  <c:v>40673</c:v>
                </c:pt>
                <c:pt idx="1285">
                  <c:v>40674</c:v>
                </c:pt>
                <c:pt idx="1286">
                  <c:v>40675</c:v>
                </c:pt>
                <c:pt idx="1287">
                  <c:v>40676</c:v>
                </c:pt>
                <c:pt idx="1288">
                  <c:v>40679</c:v>
                </c:pt>
                <c:pt idx="1289">
                  <c:v>40680</c:v>
                </c:pt>
                <c:pt idx="1290">
                  <c:v>40681</c:v>
                </c:pt>
                <c:pt idx="1291">
                  <c:v>40682</c:v>
                </c:pt>
                <c:pt idx="1292">
                  <c:v>40683</c:v>
                </c:pt>
                <c:pt idx="1293">
                  <c:v>40686</c:v>
                </c:pt>
                <c:pt idx="1294">
                  <c:v>40687</c:v>
                </c:pt>
                <c:pt idx="1295">
                  <c:v>40688</c:v>
                </c:pt>
                <c:pt idx="1296">
                  <c:v>40689</c:v>
                </c:pt>
                <c:pt idx="1297">
                  <c:v>40690</c:v>
                </c:pt>
                <c:pt idx="1298">
                  <c:v>40693</c:v>
                </c:pt>
                <c:pt idx="1299">
                  <c:v>40694</c:v>
                </c:pt>
                <c:pt idx="1300">
                  <c:v>40695</c:v>
                </c:pt>
                <c:pt idx="1301">
                  <c:v>40696</c:v>
                </c:pt>
                <c:pt idx="1302">
                  <c:v>40697</c:v>
                </c:pt>
                <c:pt idx="1303">
                  <c:v>40700</c:v>
                </c:pt>
                <c:pt idx="1304">
                  <c:v>40701</c:v>
                </c:pt>
                <c:pt idx="1305">
                  <c:v>40702</c:v>
                </c:pt>
                <c:pt idx="1306">
                  <c:v>40703</c:v>
                </c:pt>
                <c:pt idx="1307">
                  <c:v>40704</c:v>
                </c:pt>
                <c:pt idx="1308">
                  <c:v>40707</c:v>
                </c:pt>
                <c:pt idx="1309">
                  <c:v>40708</c:v>
                </c:pt>
                <c:pt idx="1310">
                  <c:v>40709</c:v>
                </c:pt>
                <c:pt idx="1311">
                  <c:v>40710</c:v>
                </c:pt>
                <c:pt idx="1312">
                  <c:v>40711</c:v>
                </c:pt>
                <c:pt idx="1313">
                  <c:v>40714</c:v>
                </c:pt>
                <c:pt idx="1314">
                  <c:v>40715</c:v>
                </c:pt>
                <c:pt idx="1315">
                  <c:v>40716</c:v>
                </c:pt>
                <c:pt idx="1316">
                  <c:v>40717</c:v>
                </c:pt>
                <c:pt idx="1317">
                  <c:v>40718</c:v>
                </c:pt>
                <c:pt idx="1318">
                  <c:v>40721</c:v>
                </c:pt>
                <c:pt idx="1319">
                  <c:v>40722</c:v>
                </c:pt>
                <c:pt idx="1320">
                  <c:v>40723</c:v>
                </c:pt>
                <c:pt idx="1321">
                  <c:v>40724</c:v>
                </c:pt>
                <c:pt idx="1322">
                  <c:v>40725</c:v>
                </c:pt>
                <c:pt idx="1323">
                  <c:v>40728</c:v>
                </c:pt>
                <c:pt idx="1324">
                  <c:v>40729</c:v>
                </c:pt>
                <c:pt idx="1325">
                  <c:v>40730</c:v>
                </c:pt>
                <c:pt idx="1326">
                  <c:v>40731</c:v>
                </c:pt>
                <c:pt idx="1327">
                  <c:v>40732</c:v>
                </c:pt>
                <c:pt idx="1328">
                  <c:v>40735</c:v>
                </c:pt>
                <c:pt idx="1329">
                  <c:v>40736</c:v>
                </c:pt>
                <c:pt idx="1330">
                  <c:v>40737</c:v>
                </c:pt>
                <c:pt idx="1331">
                  <c:v>40738</c:v>
                </c:pt>
                <c:pt idx="1332">
                  <c:v>40739</c:v>
                </c:pt>
                <c:pt idx="1333">
                  <c:v>40742</c:v>
                </c:pt>
                <c:pt idx="1334">
                  <c:v>40743</c:v>
                </c:pt>
                <c:pt idx="1335">
                  <c:v>40744</c:v>
                </c:pt>
                <c:pt idx="1336">
                  <c:v>40745</c:v>
                </c:pt>
                <c:pt idx="1337">
                  <c:v>40746</c:v>
                </c:pt>
                <c:pt idx="1338">
                  <c:v>40749</c:v>
                </c:pt>
                <c:pt idx="1339">
                  <c:v>40750</c:v>
                </c:pt>
                <c:pt idx="1340">
                  <c:v>40751</c:v>
                </c:pt>
                <c:pt idx="1341">
                  <c:v>40752</c:v>
                </c:pt>
                <c:pt idx="1342">
                  <c:v>40753</c:v>
                </c:pt>
                <c:pt idx="1343">
                  <c:v>40756</c:v>
                </c:pt>
                <c:pt idx="1344">
                  <c:v>40757</c:v>
                </c:pt>
                <c:pt idx="1345">
                  <c:v>40758</c:v>
                </c:pt>
                <c:pt idx="1346">
                  <c:v>40759</c:v>
                </c:pt>
                <c:pt idx="1347">
                  <c:v>40760</c:v>
                </c:pt>
                <c:pt idx="1348">
                  <c:v>40763</c:v>
                </c:pt>
                <c:pt idx="1349">
                  <c:v>40764</c:v>
                </c:pt>
                <c:pt idx="1350">
                  <c:v>40765</c:v>
                </c:pt>
                <c:pt idx="1351">
                  <c:v>40766</c:v>
                </c:pt>
                <c:pt idx="1352">
                  <c:v>40767</c:v>
                </c:pt>
                <c:pt idx="1353">
                  <c:v>40770</c:v>
                </c:pt>
                <c:pt idx="1354">
                  <c:v>40771</c:v>
                </c:pt>
                <c:pt idx="1355">
                  <c:v>40772</c:v>
                </c:pt>
                <c:pt idx="1356">
                  <c:v>40773</c:v>
                </c:pt>
                <c:pt idx="1357">
                  <c:v>40774</c:v>
                </c:pt>
                <c:pt idx="1358">
                  <c:v>40777</c:v>
                </c:pt>
                <c:pt idx="1359">
                  <c:v>40778</c:v>
                </c:pt>
                <c:pt idx="1360">
                  <c:v>40779</c:v>
                </c:pt>
                <c:pt idx="1361">
                  <c:v>40780</c:v>
                </c:pt>
                <c:pt idx="1362">
                  <c:v>40781</c:v>
                </c:pt>
                <c:pt idx="1363">
                  <c:v>40784</c:v>
                </c:pt>
                <c:pt idx="1364">
                  <c:v>40785</c:v>
                </c:pt>
                <c:pt idx="1365">
                  <c:v>40786</c:v>
                </c:pt>
                <c:pt idx="1366">
                  <c:v>40787</c:v>
                </c:pt>
                <c:pt idx="1367">
                  <c:v>40788</c:v>
                </c:pt>
                <c:pt idx="1368">
                  <c:v>40791</c:v>
                </c:pt>
                <c:pt idx="1369">
                  <c:v>40792</c:v>
                </c:pt>
                <c:pt idx="1370">
                  <c:v>40793</c:v>
                </c:pt>
                <c:pt idx="1371">
                  <c:v>40794</c:v>
                </c:pt>
                <c:pt idx="1372">
                  <c:v>40795</c:v>
                </c:pt>
                <c:pt idx="1373">
                  <c:v>40798</c:v>
                </c:pt>
                <c:pt idx="1374">
                  <c:v>40799</c:v>
                </c:pt>
                <c:pt idx="1375">
                  <c:v>40800</c:v>
                </c:pt>
                <c:pt idx="1376">
                  <c:v>40801</c:v>
                </c:pt>
                <c:pt idx="1377">
                  <c:v>40802</c:v>
                </c:pt>
                <c:pt idx="1378">
                  <c:v>40805</c:v>
                </c:pt>
                <c:pt idx="1379">
                  <c:v>40806</c:v>
                </c:pt>
                <c:pt idx="1380">
                  <c:v>40807</c:v>
                </c:pt>
                <c:pt idx="1381">
                  <c:v>40808</c:v>
                </c:pt>
                <c:pt idx="1382">
                  <c:v>40809</c:v>
                </c:pt>
                <c:pt idx="1383">
                  <c:v>40812</c:v>
                </c:pt>
                <c:pt idx="1384">
                  <c:v>40813</c:v>
                </c:pt>
                <c:pt idx="1385">
                  <c:v>40814</c:v>
                </c:pt>
                <c:pt idx="1386">
                  <c:v>40815</c:v>
                </c:pt>
                <c:pt idx="1387">
                  <c:v>40816</c:v>
                </c:pt>
                <c:pt idx="1388">
                  <c:v>40819</c:v>
                </c:pt>
                <c:pt idx="1389">
                  <c:v>40820</c:v>
                </c:pt>
                <c:pt idx="1390">
                  <c:v>40821</c:v>
                </c:pt>
                <c:pt idx="1391">
                  <c:v>40822</c:v>
                </c:pt>
                <c:pt idx="1392">
                  <c:v>40823</c:v>
                </c:pt>
                <c:pt idx="1393">
                  <c:v>40826</c:v>
                </c:pt>
                <c:pt idx="1394">
                  <c:v>40827</c:v>
                </c:pt>
                <c:pt idx="1395">
                  <c:v>40828</c:v>
                </c:pt>
                <c:pt idx="1396">
                  <c:v>40829</c:v>
                </c:pt>
                <c:pt idx="1397">
                  <c:v>40830</c:v>
                </c:pt>
                <c:pt idx="1398">
                  <c:v>40833</c:v>
                </c:pt>
                <c:pt idx="1399">
                  <c:v>40834</c:v>
                </c:pt>
                <c:pt idx="1400">
                  <c:v>40835</c:v>
                </c:pt>
                <c:pt idx="1401">
                  <c:v>40836</c:v>
                </c:pt>
                <c:pt idx="1402">
                  <c:v>40837</c:v>
                </c:pt>
                <c:pt idx="1403">
                  <c:v>40840</c:v>
                </c:pt>
                <c:pt idx="1404">
                  <c:v>40841</c:v>
                </c:pt>
                <c:pt idx="1405">
                  <c:v>40842</c:v>
                </c:pt>
                <c:pt idx="1406">
                  <c:v>40843</c:v>
                </c:pt>
                <c:pt idx="1407">
                  <c:v>40844</c:v>
                </c:pt>
                <c:pt idx="1408">
                  <c:v>40847</c:v>
                </c:pt>
                <c:pt idx="1409">
                  <c:v>40848</c:v>
                </c:pt>
                <c:pt idx="1410">
                  <c:v>40849</c:v>
                </c:pt>
                <c:pt idx="1411">
                  <c:v>40850</c:v>
                </c:pt>
                <c:pt idx="1412">
                  <c:v>40851</c:v>
                </c:pt>
                <c:pt idx="1413">
                  <c:v>40854</c:v>
                </c:pt>
                <c:pt idx="1414">
                  <c:v>40855</c:v>
                </c:pt>
                <c:pt idx="1415">
                  <c:v>40856</c:v>
                </c:pt>
                <c:pt idx="1416">
                  <c:v>40857</c:v>
                </c:pt>
                <c:pt idx="1417">
                  <c:v>40858</c:v>
                </c:pt>
                <c:pt idx="1418">
                  <c:v>40861</c:v>
                </c:pt>
                <c:pt idx="1419">
                  <c:v>40862</c:v>
                </c:pt>
                <c:pt idx="1420">
                  <c:v>40863</c:v>
                </c:pt>
                <c:pt idx="1421">
                  <c:v>40864</c:v>
                </c:pt>
                <c:pt idx="1422">
                  <c:v>40865</c:v>
                </c:pt>
                <c:pt idx="1423">
                  <c:v>40868</c:v>
                </c:pt>
                <c:pt idx="1424">
                  <c:v>40869</c:v>
                </c:pt>
                <c:pt idx="1425">
                  <c:v>40870</c:v>
                </c:pt>
                <c:pt idx="1426">
                  <c:v>40871</c:v>
                </c:pt>
                <c:pt idx="1427">
                  <c:v>40872</c:v>
                </c:pt>
                <c:pt idx="1428">
                  <c:v>40875</c:v>
                </c:pt>
                <c:pt idx="1429">
                  <c:v>40876</c:v>
                </c:pt>
                <c:pt idx="1430">
                  <c:v>40877</c:v>
                </c:pt>
                <c:pt idx="1431">
                  <c:v>40878</c:v>
                </c:pt>
                <c:pt idx="1432">
                  <c:v>40879</c:v>
                </c:pt>
                <c:pt idx="1433">
                  <c:v>40882</c:v>
                </c:pt>
                <c:pt idx="1434">
                  <c:v>40883</c:v>
                </c:pt>
                <c:pt idx="1435">
                  <c:v>40884</c:v>
                </c:pt>
                <c:pt idx="1436">
                  <c:v>40885</c:v>
                </c:pt>
                <c:pt idx="1437">
                  <c:v>40886</c:v>
                </c:pt>
                <c:pt idx="1438">
                  <c:v>40889</c:v>
                </c:pt>
                <c:pt idx="1439">
                  <c:v>40890</c:v>
                </c:pt>
                <c:pt idx="1440">
                  <c:v>40891</c:v>
                </c:pt>
                <c:pt idx="1441">
                  <c:v>40892</c:v>
                </c:pt>
                <c:pt idx="1442">
                  <c:v>40893</c:v>
                </c:pt>
                <c:pt idx="1443">
                  <c:v>40896</c:v>
                </c:pt>
                <c:pt idx="1444">
                  <c:v>40897</c:v>
                </c:pt>
                <c:pt idx="1445">
                  <c:v>40898</c:v>
                </c:pt>
                <c:pt idx="1446">
                  <c:v>40899</c:v>
                </c:pt>
                <c:pt idx="1447">
                  <c:v>40900</c:v>
                </c:pt>
                <c:pt idx="1448">
                  <c:v>40904</c:v>
                </c:pt>
                <c:pt idx="1449">
                  <c:v>40905</c:v>
                </c:pt>
                <c:pt idx="1450">
                  <c:v>40906</c:v>
                </c:pt>
                <c:pt idx="1451">
                  <c:v>40907</c:v>
                </c:pt>
                <c:pt idx="1452">
                  <c:v>40911</c:v>
                </c:pt>
                <c:pt idx="1453">
                  <c:v>40912</c:v>
                </c:pt>
                <c:pt idx="1454">
                  <c:v>40913</c:v>
                </c:pt>
                <c:pt idx="1455">
                  <c:v>40914</c:v>
                </c:pt>
                <c:pt idx="1456">
                  <c:v>40917</c:v>
                </c:pt>
                <c:pt idx="1457">
                  <c:v>40918</c:v>
                </c:pt>
                <c:pt idx="1458">
                  <c:v>40919</c:v>
                </c:pt>
                <c:pt idx="1459">
                  <c:v>40920</c:v>
                </c:pt>
                <c:pt idx="1460">
                  <c:v>40921</c:v>
                </c:pt>
                <c:pt idx="1461">
                  <c:v>40924</c:v>
                </c:pt>
                <c:pt idx="1462">
                  <c:v>40925</c:v>
                </c:pt>
                <c:pt idx="1463">
                  <c:v>40926</c:v>
                </c:pt>
                <c:pt idx="1464">
                  <c:v>40927</c:v>
                </c:pt>
                <c:pt idx="1465">
                  <c:v>40928</c:v>
                </c:pt>
                <c:pt idx="1466">
                  <c:v>40931</c:v>
                </c:pt>
                <c:pt idx="1467">
                  <c:v>40932</c:v>
                </c:pt>
                <c:pt idx="1468">
                  <c:v>40933</c:v>
                </c:pt>
                <c:pt idx="1469">
                  <c:v>40934</c:v>
                </c:pt>
                <c:pt idx="1470">
                  <c:v>40935</c:v>
                </c:pt>
                <c:pt idx="1471">
                  <c:v>40938</c:v>
                </c:pt>
                <c:pt idx="1472">
                  <c:v>40939</c:v>
                </c:pt>
                <c:pt idx="1473">
                  <c:v>40940</c:v>
                </c:pt>
                <c:pt idx="1474">
                  <c:v>40941</c:v>
                </c:pt>
                <c:pt idx="1475">
                  <c:v>40942</c:v>
                </c:pt>
                <c:pt idx="1476">
                  <c:v>40945</c:v>
                </c:pt>
                <c:pt idx="1477">
                  <c:v>40946</c:v>
                </c:pt>
                <c:pt idx="1478">
                  <c:v>40947</c:v>
                </c:pt>
                <c:pt idx="1479">
                  <c:v>40948</c:v>
                </c:pt>
                <c:pt idx="1480">
                  <c:v>40949</c:v>
                </c:pt>
                <c:pt idx="1481">
                  <c:v>40952</c:v>
                </c:pt>
                <c:pt idx="1482">
                  <c:v>40953</c:v>
                </c:pt>
                <c:pt idx="1483">
                  <c:v>40954</c:v>
                </c:pt>
                <c:pt idx="1484">
                  <c:v>40955</c:v>
                </c:pt>
                <c:pt idx="1485">
                  <c:v>40956</c:v>
                </c:pt>
                <c:pt idx="1486">
                  <c:v>40959</c:v>
                </c:pt>
                <c:pt idx="1487">
                  <c:v>40960</c:v>
                </c:pt>
                <c:pt idx="1488">
                  <c:v>40961</c:v>
                </c:pt>
                <c:pt idx="1489">
                  <c:v>40962</c:v>
                </c:pt>
                <c:pt idx="1490">
                  <c:v>40963</c:v>
                </c:pt>
                <c:pt idx="1491">
                  <c:v>40966</c:v>
                </c:pt>
                <c:pt idx="1492">
                  <c:v>40967</c:v>
                </c:pt>
                <c:pt idx="1493">
                  <c:v>40968</c:v>
                </c:pt>
                <c:pt idx="1494">
                  <c:v>40969</c:v>
                </c:pt>
                <c:pt idx="1495">
                  <c:v>40970</c:v>
                </c:pt>
                <c:pt idx="1496">
                  <c:v>40973</c:v>
                </c:pt>
                <c:pt idx="1497">
                  <c:v>40974</c:v>
                </c:pt>
                <c:pt idx="1498">
                  <c:v>40975</c:v>
                </c:pt>
                <c:pt idx="1499">
                  <c:v>40976</c:v>
                </c:pt>
                <c:pt idx="1500">
                  <c:v>40977</c:v>
                </c:pt>
                <c:pt idx="1501">
                  <c:v>40980</c:v>
                </c:pt>
                <c:pt idx="1502">
                  <c:v>40981</c:v>
                </c:pt>
                <c:pt idx="1503">
                  <c:v>40982</c:v>
                </c:pt>
                <c:pt idx="1504">
                  <c:v>40983</c:v>
                </c:pt>
                <c:pt idx="1505">
                  <c:v>40984</c:v>
                </c:pt>
                <c:pt idx="1506">
                  <c:v>40987</c:v>
                </c:pt>
                <c:pt idx="1507">
                  <c:v>40988</c:v>
                </c:pt>
                <c:pt idx="1508">
                  <c:v>40989</c:v>
                </c:pt>
                <c:pt idx="1509">
                  <c:v>40990</c:v>
                </c:pt>
                <c:pt idx="1510">
                  <c:v>40991</c:v>
                </c:pt>
                <c:pt idx="1511">
                  <c:v>40994</c:v>
                </c:pt>
                <c:pt idx="1512">
                  <c:v>40995</c:v>
                </c:pt>
                <c:pt idx="1513">
                  <c:v>40996</c:v>
                </c:pt>
                <c:pt idx="1514">
                  <c:v>40997</c:v>
                </c:pt>
                <c:pt idx="1515">
                  <c:v>40998</c:v>
                </c:pt>
                <c:pt idx="1516">
                  <c:v>41001</c:v>
                </c:pt>
                <c:pt idx="1517">
                  <c:v>41002</c:v>
                </c:pt>
                <c:pt idx="1518">
                  <c:v>41003</c:v>
                </c:pt>
                <c:pt idx="1519">
                  <c:v>41004</c:v>
                </c:pt>
                <c:pt idx="1520">
                  <c:v>41008</c:v>
                </c:pt>
                <c:pt idx="1521">
                  <c:v>41009</c:v>
                </c:pt>
                <c:pt idx="1522">
                  <c:v>41010</c:v>
                </c:pt>
                <c:pt idx="1523">
                  <c:v>41011</c:v>
                </c:pt>
                <c:pt idx="1524">
                  <c:v>41012</c:v>
                </c:pt>
                <c:pt idx="1525">
                  <c:v>41015</c:v>
                </c:pt>
                <c:pt idx="1526">
                  <c:v>41016</c:v>
                </c:pt>
                <c:pt idx="1527">
                  <c:v>41017</c:v>
                </c:pt>
                <c:pt idx="1528">
                  <c:v>41018</c:v>
                </c:pt>
                <c:pt idx="1529">
                  <c:v>41019</c:v>
                </c:pt>
                <c:pt idx="1530">
                  <c:v>41022</c:v>
                </c:pt>
                <c:pt idx="1531">
                  <c:v>41023</c:v>
                </c:pt>
                <c:pt idx="1532">
                  <c:v>41024</c:v>
                </c:pt>
                <c:pt idx="1533">
                  <c:v>41025</c:v>
                </c:pt>
                <c:pt idx="1534">
                  <c:v>41026</c:v>
                </c:pt>
                <c:pt idx="1535">
                  <c:v>41029</c:v>
                </c:pt>
                <c:pt idx="1536">
                  <c:v>41030</c:v>
                </c:pt>
                <c:pt idx="1537">
                  <c:v>41031</c:v>
                </c:pt>
                <c:pt idx="1538">
                  <c:v>41032</c:v>
                </c:pt>
                <c:pt idx="1539">
                  <c:v>41033</c:v>
                </c:pt>
                <c:pt idx="1540">
                  <c:v>41036</c:v>
                </c:pt>
                <c:pt idx="1541">
                  <c:v>41037</c:v>
                </c:pt>
                <c:pt idx="1542">
                  <c:v>41038</c:v>
                </c:pt>
                <c:pt idx="1543">
                  <c:v>41039</c:v>
                </c:pt>
                <c:pt idx="1544">
                  <c:v>41040</c:v>
                </c:pt>
                <c:pt idx="1545">
                  <c:v>41043</c:v>
                </c:pt>
                <c:pt idx="1546">
                  <c:v>41044</c:v>
                </c:pt>
                <c:pt idx="1547">
                  <c:v>41045</c:v>
                </c:pt>
                <c:pt idx="1548">
                  <c:v>41046</c:v>
                </c:pt>
                <c:pt idx="1549">
                  <c:v>41047</c:v>
                </c:pt>
                <c:pt idx="1550">
                  <c:v>41050</c:v>
                </c:pt>
                <c:pt idx="1551">
                  <c:v>41051</c:v>
                </c:pt>
                <c:pt idx="1552">
                  <c:v>41052</c:v>
                </c:pt>
                <c:pt idx="1553">
                  <c:v>41053</c:v>
                </c:pt>
                <c:pt idx="1554">
                  <c:v>41054</c:v>
                </c:pt>
                <c:pt idx="1555">
                  <c:v>41057</c:v>
                </c:pt>
                <c:pt idx="1556">
                  <c:v>41058</c:v>
                </c:pt>
                <c:pt idx="1557">
                  <c:v>41059</c:v>
                </c:pt>
                <c:pt idx="1558">
                  <c:v>41060</c:v>
                </c:pt>
                <c:pt idx="1559">
                  <c:v>41061</c:v>
                </c:pt>
                <c:pt idx="1560">
                  <c:v>41064</c:v>
                </c:pt>
                <c:pt idx="1561">
                  <c:v>41065</c:v>
                </c:pt>
                <c:pt idx="1562">
                  <c:v>41066</c:v>
                </c:pt>
                <c:pt idx="1563">
                  <c:v>41067</c:v>
                </c:pt>
                <c:pt idx="1564">
                  <c:v>41068</c:v>
                </c:pt>
                <c:pt idx="1565">
                  <c:v>41071</c:v>
                </c:pt>
                <c:pt idx="1566">
                  <c:v>41072</c:v>
                </c:pt>
                <c:pt idx="1567">
                  <c:v>41073</c:v>
                </c:pt>
                <c:pt idx="1568">
                  <c:v>41074</c:v>
                </c:pt>
                <c:pt idx="1569">
                  <c:v>41075</c:v>
                </c:pt>
                <c:pt idx="1570">
                  <c:v>41078</c:v>
                </c:pt>
                <c:pt idx="1571">
                  <c:v>41079</c:v>
                </c:pt>
                <c:pt idx="1572">
                  <c:v>41080</c:v>
                </c:pt>
                <c:pt idx="1573">
                  <c:v>41081</c:v>
                </c:pt>
                <c:pt idx="1574">
                  <c:v>41082</c:v>
                </c:pt>
                <c:pt idx="1575">
                  <c:v>41085</c:v>
                </c:pt>
                <c:pt idx="1576">
                  <c:v>41086</c:v>
                </c:pt>
                <c:pt idx="1577">
                  <c:v>41087</c:v>
                </c:pt>
                <c:pt idx="1578">
                  <c:v>41088</c:v>
                </c:pt>
                <c:pt idx="1579">
                  <c:v>41089</c:v>
                </c:pt>
                <c:pt idx="1580">
                  <c:v>41092</c:v>
                </c:pt>
                <c:pt idx="1581">
                  <c:v>41093</c:v>
                </c:pt>
                <c:pt idx="1582">
                  <c:v>41094</c:v>
                </c:pt>
                <c:pt idx="1583">
                  <c:v>41095</c:v>
                </c:pt>
                <c:pt idx="1584">
                  <c:v>41096</c:v>
                </c:pt>
                <c:pt idx="1585">
                  <c:v>41099</c:v>
                </c:pt>
                <c:pt idx="1586">
                  <c:v>41100</c:v>
                </c:pt>
                <c:pt idx="1587">
                  <c:v>41101</c:v>
                </c:pt>
                <c:pt idx="1588">
                  <c:v>41102</c:v>
                </c:pt>
                <c:pt idx="1589">
                  <c:v>41103</c:v>
                </c:pt>
                <c:pt idx="1590">
                  <c:v>41106</c:v>
                </c:pt>
                <c:pt idx="1591">
                  <c:v>41107</c:v>
                </c:pt>
                <c:pt idx="1592">
                  <c:v>41108</c:v>
                </c:pt>
                <c:pt idx="1593">
                  <c:v>41109</c:v>
                </c:pt>
                <c:pt idx="1594">
                  <c:v>41110</c:v>
                </c:pt>
                <c:pt idx="1595">
                  <c:v>41113</c:v>
                </c:pt>
                <c:pt idx="1596">
                  <c:v>41114</c:v>
                </c:pt>
                <c:pt idx="1597">
                  <c:v>41115</c:v>
                </c:pt>
                <c:pt idx="1598">
                  <c:v>41116</c:v>
                </c:pt>
                <c:pt idx="1599">
                  <c:v>41117</c:v>
                </c:pt>
                <c:pt idx="1600">
                  <c:v>41120</c:v>
                </c:pt>
                <c:pt idx="1601">
                  <c:v>41121</c:v>
                </c:pt>
                <c:pt idx="1602">
                  <c:v>41122</c:v>
                </c:pt>
                <c:pt idx="1603">
                  <c:v>41123</c:v>
                </c:pt>
                <c:pt idx="1604">
                  <c:v>41124</c:v>
                </c:pt>
                <c:pt idx="1605">
                  <c:v>41127</c:v>
                </c:pt>
                <c:pt idx="1606">
                  <c:v>41128</c:v>
                </c:pt>
                <c:pt idx="1607">
                  <c:v>41129</c:v>
                </c:pt>
                <c:pt idx="1608">
                  <c:v>41130</c:v>
                </c:pt>
                <c:pt idx="1609">
                  <c:v>41131</c:v>
                </c:pt>
                <c:pt idx="1610">
                  <c:v>41134</c:v>
                </c:pt>
                <c:pt idx="1611">
                  <c:v>41135</c:v>
                </c:pt>
                <c:pt idx="1612">
                  <c:v>41136</c:v>
                </c:pt>
                <c:pt idx="1613">
                  <c:v>41137</c:v>
                </c:pt>
                <c:pt idx="1614">
                  <c:v>41138</c:v>
                </c:pt>
                <c:pt idx="1615">
                  <c:v>41141</c:v>
                </c:pt>
                <c:pt idx="1616">
                  <c:v>41142</c:v>
                </c:pt>
                <c:pt idx="1617">
                  <c:v>41143</c:v>
                </c:pt>
                <c:pt idx="1618">
                  <c:v>41144</c:v>
                </c:pt>
                <c:pt idx="1619">
                  <c:v>41145</c:v>
                </c:pt>
                <c:pt idx="1620">
                  <c:v>41148</c:v>
                </c:pt>
                <c:pt idx="1621">
                  <c:v>41149</c:v>
                </c:pt>
                <c:pt idx="1622">
                  <c:v>41150</c:v>
                </c:pt>
                <c:pt idx="1623">
                  <c:v>41151</c:v>
                </c:pt>
                <c:pt idx="1624">
                  <c:v>41152</c:v>
                </c:pt>
                <c:pt idx="1625">
                  <c:v>41155</c:v>
                </c:pt>
                <c:pt idx="1626">
                  <c:v>41156</c:v>
                </c:pt>
                <c:pt idx="1627">
                  <c:v>41157</c:v>
                </c:pt>
                <c:pt idx="1628">
                  <c:v>41158</c:v>
                </c:pt>
                <c:pt idx="1629">
                  <c:v>41159</c:v>
                </c:pt>
                <c:pt idx="1630">
                  <c:v>41162</c:v>
                </c:pt>
                <c:pt idx="1631">
                  <c:v>41163</c:v>
                </c:pt>
                <c:pt idx="1632">
                  <c:v>41164</c:v>
                </c:pt>
                <c:pt idx="1633">
                  <c:v>41165</c:v>
                </c:pt>
                <c:pt idx="1634">
                  <c:v>41166</c:v>
                </c:pt>
                <c:pt idx="1635">
                  <c:v>41169</c:v>
                </c:pt>
                <c:pt idx="1636">
                  <c:v>41170</c:v>
                </c:pt>
                <c:pt idx="1637">
                  <c:v>41171</c:v>
                </c:pt>
                <c:pt idx="1638">
                  <c:v>41172</c:v>
                </c:pt>
                <c:pt idx="1639">
                  <c:v>41173</c:v>
                </c:pt>
                <c:pt idx="1640">
                  <c:v>41176</c:v>
                </c:pt>
                <c:pt idx="1641">
                  <c:v>41177</c:v>
                </c:pt>
                <c:pt idx="1642">
                  <c:v>41178</c:v>
                </c:pt>
                <c:pt idx="1643">
                  <c:v>41179</c:v>
                </c:pt>
                <c:pt idx="1644">
                  <c:v>41180</c:v>
                </c:pt>
                <c:pt idx="1645">
                  <c:v>41183</c:v>
                </c:pt>
                <c:pt idx="1646">
                  <c:v>41184</c:v>
                </c:pt>
                <c:pt idx="1647">
                  <c:v>41185</c:v>
                </c:pt>
                <c:pt idx="1648">
                  <c:v>41186</c:v>
                </c:pt>
                <c:pt idx="1649">
                  <c:v>41187</c:v>
                </c:pt>
                <c:pt idx="1650">
                  <c:v>41190</c:v>
                </c:pt>
                <c:pt idx="1651">
                  <c:v>41191</c:v>
                </c:pt>
                <c:pt idx="1652">
                  <c:v>41192</c:v>
                </c:pt>
                <c:pt idx="1653">
                  <c:v>41193</c:v>
                </c:pt>
                <c:pt idx="1654">
                  <c:v>41194</c:v>
                </c:pt>
                <c:pt idx="1655">
                  <c:v>41197</c:v>
                </c:pt>
                <c:pt idx="1656">
                  <c:v>41198</c:v>
                </c:pt>
                <c:pt idx="1657">
                  <c:v>41199</c:v>
                </c:pt>
                <c:pt idx="1658">
                  <c:v>41200</c:v>
                </c:pt>
                <c:pt idx="1659">
                  <c:v>41201</c:v>
                </c:pt>
                <c:pt idx="1660">
                  <c:v>41204</c:v>
                </c:pt>
                <c:pt idx="1661">
                  <c:v>41205</c:v>
                </c:pt>
                <c:pt idx="1662">
                  <c:v>41206</c:v>
                </c:pt>
                <c:pt idx="1663">
                  <c:v>41207</c:v>
                </c:pt>
                <c:pt idx="1664">
                  <c:v>41208</c:v>
                </c:pt>
                <c:pt idx="1665">
                  <c:v>41211</c:v>
                </c:pt>
                <c:pt idx="1666">
                  <c:v>41212</c:v>
                </c:pt>
                <c:pt idx="1667">
                  <c:v>41213</c:v>
                </c:pt>
                <c:pt idx="1668">
                  <c:v>41214</c:v>
                </c:pt>
                <c:pt idx="1669">
                  <c:v>41215</c:v>
                </c:pt>
                <c:pt idx="1670">
                  <c:v>41218</c:v>
                </c:pt>
                <c:pt idx="1671">
                  <c:v>41219</c:v>
                </c:pt>
                <c:pt idx="1672">
                  <c:v>41220</c:v>
                </c:pt>
                <c:pt idx="1673">
                  <c:v>41221</c:v>
                </c:pt>
                <c:pt idx="1674">
                  <c:v>41222</c:v>
                </c:pt>
                <c:pt idx="1675">
                  <c:v>41225</c:v>
                </c:pt>
                <c:pt idx="1676">
                  <c:v>41226</c:v>
                </c:pt>
                <c:pt idx="1677">
                  <c:v>41227</c:v>
                </c:pt>
                <c:pt idx="1678">
                  <c:v>41228</c:v>
                </c:pt>
                <c:pt idx="1679">
                  <c:v>41229</c:v>
                </c:pt>
                <c:pt idx="1680">
                  <c:v>41232</c:v>
                </c:pt>
                <c:pt idx="1681">
                  <c:v>41233</c:v>
                </c:pt>
                <c:pt idx="1682">
                  <c:v>41234</c:v>
                </c:pt>
                <c:pt idx="1683">
                  <c:v>41235</c:v>
                </c:pt>
                <c:pt idx="1684">
                  <c:v>41236</c:v>
                </c:pt>
                <c:pt idx="1685">
                  <c:v>41239</c:v>
                </c:pt>
                <c:pt idx="1686">
                  <c:v>41240</c:v>
                </c:pt>
                <c:pt idx="1687">
                  <c:v>41241</c:v>
                </c:pt>
                <c:pt idx="1688">
                  <c:v>41242</c:v>
                </c:pt>
                <c:pt idx="1689">
                  <c:v>41243</c:v>
                </c:pt>
                <c:pt idx="1690">
                  <c:v>41246</c:v>
                </c:pt>
                <c:pt idx="1691">
                  <c:v>41247</c:v>
                </c:pt>
                <c:pt idx="1692">
                  <c:v>41248</c:v>
                </c:pt>
                <c:pt idx="1693">
                  <c:v>41249</c:v>
                </c:pt>
                <c:pt idx="1694">
                  <c:v>41250</c:v>
                </c:pt>
                <c:pt idx="1695">
                  <c:v>41253</c:v>
                </c:pt>
                <c:pt idx="1696">
                  <c:v>41254</c:v>
                </c:pt>
                <c:pt idx="1697">
                  <c:v>41255</c:v>
                </c:pt>
                <c:pt idx="1698">
                  <c:v>41256</c:v>
                </c:pt>
                <c:pt idx="1699">
                  <c:v>41257</c:v>
                </c:pt>
                <c:pt idx="1700">
                  <c:v>41260</c:v>
                </c:pt>
                <c:pt idx="1701">
                  <c:v>41261</c:v>
                </c:pt>
                <c:pt idx="1702">
                  <c:v>41262</c:v>
                </c:pt>
                <c:pt idx="1703">
                  <c:v>41263</c:v>
                </c:pt>
                <c:pt idx="1704">
                  <c:v>41264</c:v>
                </c:pt>
                <c:pt idx="1705">
                  <c:v>41267</c:v>
                </c:pt>
                <c:pt idx="1706">
                  <c:v>41269</c:v>
                </c:pt>
                <c:pt idx="1707">
                  <c:v>41270</c:v>
                </c:pt>
                <c:pt idx="1708">
                  <c:v>41271</c:v>
                </c:pt>
                <c:pt idx="1709">
                  <c:v>41274</c:v>
                </c:pt>
                <c:pt idx="1710">
                  <c:v>41276</c:v>
                </c:pt>
                <c:pt idx="1711">
                  <c:v>41277</c:v>
                </c:pt>
                <c:pt idx="1712">
                  <c:v>41278</c:v>
                </c:pt>
                <c:pt idx="1713">
                  <c:v>41281</c:v>
                </c:pt>
                <c:pt idx="1714">
                  <c:v>41282</c:v>
                </c:pt>
                <c:pt idx="1715">
                  <c:v>41283</c:v>
                </c:pt>
                <c:pt idx="1716">
                  <c:v>41284</c:v>
                </c:pt>
                <c:pt idx="1717">
                  <c:v>41285</c:v>
                </c:pt>
                <c:pt idx="1718">
                  <c:v>41288</c:v>
                </c:pt>
                <c:pt idx="1719">
                  <c:v>41289</c:v>
                </c:pt>
                <c:pt idx="1720">
                  <c:v>41290</c:v>
                </c:pt>
                <c:pt idx="1721">
                  <c:v>41291</c:v>
                </c:pt>
                <c:pt idx="1722">
                  <c:v>41292</c:v>
                </c:pt>
                <c:pt idx="1723">
                  <c:v>41295</c:v>
                </c:pt>
                <c:pt idx="1724">
                  <c:v>41296</c:v>
                </c:pt>
                <c:pt idx="1725">
                  <c:v>41297</c:v>
                </c:pt>
                <c:pt idx="1726">
                  <c:v>41298</c:v>
                </c:pt>
                <c:pt idx="1727">
                  <c:v>41299</c:v>
                </c:pt>
                <c:pt idx="1728">
                  <c:v>41302</c:v>
                </c:pt>
                <c:pt idx="1729">
                  <c:v>41303</c:v>
                </c:pt>
                <c:pt idx="1730">
                  <c:v>41304</c:v>
                </c:pt>
                <c:pt idx="1731">
                  <c:v>41305</c:v>
                </c:pt>
                <c:pt idx="1732">
                  <c:v>41306</c:v>
                </c:pt>
                <c:pt idx="1733">
                  <c:v>41309</c:v>
                </c:pt>
                <c:pt idx="1734">
                  <c:v>41310</c:v>
                </c:pt>
                <c:pt idx="1735">
                  <c:v>41311</c:v>
                </c:pt>
                <c:pt idx="1736">
                  <c:v>41312</c:v>
                </c:pt>
                <c:pt idx="1737">
                  <c:v>41313</c:v>
                </c:pt>
                <c:pt idx="1738">
                  <c:v>41316</c:v>
                </c:pt>
                <c:pt idx="1739">
                  <c:v>41317</c:v>
                </c:pt>
                <c:pt idx="1740">
                  <c:v>41318</c:v>
                </c:pt>
                <c:pt idx="1741">
                  <c:v>41319</c:v>
                </c:pt>
                <c:pt idx="1742">
                  <c:v>41320</c:v>
                </c:pt>
                <c:pt idx="1743">
                  <c:v>41323</c:v>
                </c:pt>
                <c:pt idx="1744">
                  <c:v>41324</c:v>
                </c:pt>
                <c:pt idx="1745">
                  <c:v>41325</c:v>
                </c:pt>
                <c:pt idx="1746">
                  <c:v>41326</c:v>
                </c:pt>
                <c:pt idx="1747">
                  <c:v>41327</c:v>
                </c:pt>
                <c:pt idx="1748">
                  <c:v>41330</c:v>
                </c:pt>
                <c:pt idx="1749">
                  <c:v>41331</c:v>
                </c:pt>
                <c:pt idx="1750">
                  <c:v>41332</c:v>
                </c:pt>
                <c:pt idx="1751">
                  <c:v>41333</c:v>
                </c:pt>
                <c:pt idx="1752">
                  <c:v>41334</c:v>
                </c:pt>
                <c:pt idx="1753">
                  <c:v>41337</c:v>
                </c:pt>
                <c:pt idx="1754">
                  <c:v>41338</c:v>
                </c:pt>
                <c:pt idx="1755">
                  <c:v>41339</c:v>
                </c:pt>
                <c:pt idx="1756">
                  <c:v>41340</c:v>
                </c:pt>
                <c:pt idx="1757">
                  <c:v>41341</c:v>
                </c:pt>
                <c:pt idx="1758">
                  <c:v>41344</c:v>
                </c:pt>
                <c:pt idx="1759">
                  <c:v>41345</c:v>
                </c:pt>
                <c:pt idx="1760">
                  <c:v>41346</c:v>
                </c:pt>
                <c:pt idx="1761">
                  <c:v>41347</c:v>
                </c:pt>
                <c:pt idx="1762">
                  <c:v>41348</c:v>
                </c:pt>
                <c:pt idx="1763">
                  <c:v>41351</c:v>
                </c:pt>
                <c:pt idx="1764">
                  <c:v>41352</c:v>
                </c:pt>
                <c:pt idx="1765">
                  <c:v>41353</c:v>
                </c:pt>
                <c:pt idx="1766">
                  <c:v>41354</c:v>
                </c:pt>
                <c:pt idx="1767">
                  <c:v>41355</c:v>
                </c:pt>
                <c:pt idx="1768">
                  <c:v>41358</c:v>
                </c:pt>
                <c:pt idx="1769">
                  <c:v>41359</c:v>
                </c:pt>
                <c:pt idx="1770">
                  <c:v>41360</c:v>
                </c:pt>
                <c:pt idx="1771">
                  <c:v>41361</c:v>
                </c:pt>
                <c:pt idx="1772">
                  <c:v>41365</c:v>
                </c:pt>
                <c:pt idx="1773">
                  <c:v>41366</c:v>
                </c:pt>
                <c:pt idx="1774">
                  <c:v>41367</c:v>
                </c:pt>
                <c:pt idx="1775">
                  <c:v>41368</c:v>
                </c:pt>
                <c:pt idx="1776">
                  <c:v>41369</c:v>
                </c:pt>
                <c:pt idx="1777">
                  <c:v>41372</c:v>
                </c:pt>
                <c:pt idx="1778">
                  <c:v>41373</c:v>
                </c:pt>
                <c:pt idx="1779">
                  <c:v>41374</c:v>
                </c:pt>
                <c:pt idx="1780">
                  <c:v>41375</c:v>
                </c:pt>
                <c:pt idx="1781">
                  <c:v>41376</c:v>
                </c:pt>
                <c:pt idx="1782">
                  <c:v>41379</c:v>
                </c:pt>
                <c:pt idx="1783">
                  <c:v>41380</c:v>
                </c:pt>
                <c:pt idx="1784">
                  <c:v>41381</c:v>
                </c:pt>
                <c:pt idx="1785">
                  <c:v>41382</c:v>
                </c:pt>
                <c:pt idx="1786">
                  <c:v>41383</c:v>
                </c:pt>
                <c:pt idx="1787">
                  <c:v>41386</c:v>
                </c:pt>
                <c:pt idx="1788">
                  <c:v>41387</c:v>
                </c:pt>
                <c:pt idx="1789">
                  <c:v>41388</c:v>
                </c:pt>
                <c:pt idx="1790">
                  <c:v>41389</c:v>
                </c:pt>
                <c:pt idx="1791">
                  <c:v>41390</c:v>
                </c:pt>
                <c:pt idx="1792">
                  <c:v>41393</c:v>
                </c:pt>
                <c:pt idx="1793">
                  <c:v>41394</c:v>
                </c:pt>
                <c:pt idx="1794">
                  <c:v>41395</c:v>
                </c:pt>
                <c:pt idx="1795">
                  <c:v>41396</c:v>
                </c:pt>
                <c:pt idx="1796">
                  <c:v>41397</c:v>
                </c:pt>
                <c:pt idx="1797">
                  <c:v>41400</c:v>
                </c:pt>
                <c:pt idx="1798">
                  <c:v>41401</c:v>
                </c:pt>
                <c:pt idx="1799">
                  <c:v>41402</c:v>
                </c:pt>
                <c:pt idx="1800">
                  <c:v>41403</c:v>
                </c:pt>
                <c:pt idx="1801">
                  <c:v>41404</c:v>
                </c:pt>
                <c:pt idx="1802">
                  <c:v>41407</c:v>
                </c:pt>
                <c:pt idx="1803">
                  <c:v>41408</c:v>
                </c:pt>
                <c:pt idx="1804">
                  <c:v>41409</c:v>
                </c:pt>
                <c:pt idx="1805">
                  <c:v>41410</c:v>
                </c:pt>
                <c:pt idx="1806">
                  <c:v>41411</c:v>
                </c:pt>
                <c:pt idx="1807">
                  <c:v>41414</c:v>
                </c:pt>
                <c:pt idx="1808">
                  <c:v>41415</c:v>
                </c:pt>
                <c:pt idx="1809">
                  <c:v>41416</c:v>
                </c:pt>
                <c:pt idx="1810">
                  <c:v>41417</c:v>
                </c:pt>
                <c:pt idx="1811">
                  <c:v>41418</c:v>
                </c:pt>
                <c:pt idx="1812">
                  <c:v>41421</c:v>
                </c:pt>
                <c:pt idx="1813">
                  <c:v>41422</c:v>
                </c:pt>
                <c:pt idx="1814">
                  <c:v>41423</c:v>
                </c:pt>
                <c:pt idx="1815">
                  <c:v>41424</c:v>
                </c:pt>
                <c:pt idx="1816">
                  <c:v>41425</c:v>
                </c:pt>
                <c:pt idx="1817">
                  <c:v>41428</c:v>
                </c:pt>
                <c:pt idx="1818">
                  <c:v>41429</c:v>
                </c:pt>
                <c:pt idx="1819">
                  <c:v>41430</c:v>
                </c:pt>
                <c:pt idx="1820">
                  <c:v>41431</c:v>
                </c:pt>
                <c:pt idx="1821">
                  <c:v>41432</c:v>
                </c:pt>
                <c:pt idx="1822">
                  <c:v>41435</c:v>
                </c:pt>
                <c:pt idx="1823">
                  <c:v>41436</c:v>
                </c:pt>
                <c:pt idx="1824">
                  <c:v>41437</c:v>
                </c:pt>
                <c:pt idx="1825">
                  <c:v>41438</c:v>
                </c:pt>
                <c:pt idx="1826">
                  <c:v>41439</c:v>
                </c:pt>
                <c:pt idx="1827">
                  <c:v>41442</c:v>
                </c:pt>
                <c:pt idx="1828">
                  <c:v>41443</c:v>
                </c:pt>
                <c:pt idx="1829">
                  <c:v>41444</c:v>
                </c:pt>
                <c:pt idx="1830">
                  <c:v>41445</c:v>
                </c:pt>
                <c:pt idx="1831">
                  <c:v>41446</c:v>
                </c:pt>
                <c:pt idx="1832">
                  <c:v>41449</c:v>
                </c:pt>
                <c:pt idx="1833">
                  <c:v>41450</c:v>
                </c:pt>
                <c:pt idx="1834">
                  <c:v>41451</c:v>
                </c:pt>
                <c:pt idx="1835">
                  <c:v>41452</c:v>
                </c:pt>
                <c:pt idx="1836">
                  <c:v>41453</c:v>
                </c:pt>
                <c:pt idx="1837">
                  <c:v>41456</c:v>
                </c:pt>
                <c:pt idx="1838">
                  <c:v>41457</c:v>
                </c:pt>
                <c:pt idx="1839">
                  <c:v>41458</c:v>
                </c:pt>
                <c:pt idx="1840">
                  <c:v>41459</c:v>
                </c:pt>
                <c:pt idx="1841">
                  <c:v>41460</c:v>
                </c:pt>
                <c:pt idx="1842">
                  <c:v>41463</c:v>
                </c:pt>
                <c:pt idx="1843">
                  <c:v>41464</c:v>
                </c:pt>
                <c:pt idx="1844">
                  <c:v>41465</c:v>
                </c:pt>
                <c:pt idx="1845">
                  <c:v>41466</c:v>
                </c:pt>
                <c:pt idx="1846">
                  <c:v>41467</c:v>
                </c:pt>
                <c:pt idx="1847">
                  <c:v>41470</c:v>
                </c:pt>
                <c:pt idx="1848">
                  <c:v>41471</c:v>
                </c:pt>
                <c:pt idx="1849">
                  <c:v>41472</c:v>
                </c:pt>
                <c:pt idx="1850">
                  <c:v>41473</c:v>
                </c:pt>
                <c:pt idx="1851">
                  <c:v>41474</c:v>
                </c:pt>
                <c:pt idx="1852">
                  <c:v>41477</c:v>
                </c:pt>
                <c:pt idx="1853">
                  <c:v>41478</c:v>
                </c:pt>
                <c:pt idx="1854">
                  <c:v>41479</c:v>
                </c:pt>
                <c:pt idx="1855">
                  <c:v>41480</c:v>
                </c:pt>
                <c:pt idx="1856">
                  <c:v>41481</c:v>
                </c:pt>
                <c:pt idx="1857">
                  <c:v>41484</c:v>
                </c:pt>
                <c:pt idx="1858">
                  <c:v>41485</c:v>
                </c:pt>
                <c:pt idx="1859">
                  <c:v>41486</c:v>
                </c:pt>
                <c:pt idx="1860">
                  <c:v>41487</c:v>
                </c:pt>
                <c:pt idx="1861">
                  <c:v>41488</c:v>
                </c:pt>
                <c:pt idx="1862">
                  <c:v>41491</c:v>
                </c:pt>
                <c:pt idx="1863">
                  <c:v>41492</c:v>
                </c:pt>
                <c:pt idx="1864">
                  <c:v>41493</c:v>
                </c:pt>
                <c:pt idx="1865">
                  <c:v>41494</c:v>
                </c:pt>
                <c:pt idx="1866">
                  <c:v>41495</c:v>
                </c:pt>
                <c:pt idx="1867">
                  <c:v>41498</c:v>
                </c:pt>
                <c:pt idx="1868">
                  <c:v>41499</c:v>
                </c:pt>
                <c:pt idx="1869">
                  <c:v>41500</c:v>
                </c:pt>
                <c:pt idx="1870">
                  <c:v>41501</c:v>
                </c:pt>
                <c:pt idx="1871">
                  <c:v>41502</c:v>
                </c:pt>
                <c:pt idx="1872">
                  <c:v>41505</c:v>
                </c:pt>
                <c:pt idx="1873">
                  <c:v>41506</c:v>
                </c:pt>
                <c:pt idx="1874">
                  <c:v>41507</c:v>
                </c:pt>
                <c:pt idx="1875">
                  <c:v>41508</c:v>
                </c:pt>
                <c:pt idx="1876">
                  <c:v>41509</c:v>
                </c:pt>
                <c:pt idx="1877">
                  <c:v>41512</c:v>
                </c:pt>
                <c:pt idx="1878">
                  <c:v>41513</c:v>
                </c:pt>
                <c:pt idx="1879">
                  <c:v>41514</c:v>
                </c:pt>
                <c:pt idx="1880">
                  <c:v>41515</c:v>
                </c:pt>
                <c:pt idx="1881">
                  <c:v>41516</c:v>
                </c:pt>
                <c:pt idx="1882">
                  <c:v>41519</c:v>
                </c:pt>
                <c:pt idx="1883">
                  <c:v>41520</c:v>
                </c:pt>
                <c:pt idx="1884">
                  <c:v>41521</c:v>
                </c:pt>
                <c:pt idx="1885">
                  <c:v>41522</c:v>
                </c:pt>
                <c:pt idx="1886">
                  <c:v>41523</c:v>
                </c:pt>
                <c:pt idx="1887">
                  <c:v>41526</c:v>
                </c:pt>
                <c:pt idx="1888">
                  <c:v>41527</c:v>
                </c:pt>
                <c:pt idx="1889">
                  <c:v>41528</c:v>
                </c:pt>
                <c:pt idx="1890">
                  <c:v>41529</c:v>
                </c:pt>
                <c:pt idx="1891">
                  <c:v>41530</c:v>
                </c:pt>
                <c:pt idx="1892">
                  <c:v>41533</c:v>
                </c:pt>
                <c:pt idx="1893">
                  <c:v>41534</c:v>
                </c:pt>
                <c:pt idx="1894">
                  <c:v>41535</c:v>
                </c:pt>
                <c:pt idx="1895">
                  <c:v>41536</c:v>
                </c:pt>
                <c:pt idx="1896">
                  <c:v>41537</c:v>
                </c:pt>
                <c:pt idx="1897">
                  <c:v>41540</c:v>
                </c:pt>
                <c:pt idx="1898">
                  <c:v>41541</c:v>
                </c:pt>
                <c:pt idx="1899">
                  <c:v>41542</c:v>
                </c:pt>
                <c:pt idx="1900">
                  <c:v>41543</c:v>
                </c:pt>
                <c:pt idx="1901">
                  <c:v>41544</c:v>
                </c:pt>
                <c:pt idx="1902">
                  <c:v>41547</c:v>
                </c:pt>
                <c:pt idx="1903">
                  <c:v>41548</c:v>
                </c:pt>
                <c:pt idx="1904">
                  <c:v>41549</c:v>
                </c:pt>
                <c:pt idx="1905">
                  <c:v>41550</c:v>
                </c:pt>
                <c:pt idx="1906">
                  <c:v>41551</c:v>
                </c:pt>
                <c:pt idx="1907">
                  <c:v>41554</c:v>
                </c:pt>
                <c:pt idx="1908">
                  <c:v>41555</c:v>
                </c:pt>
                <c:pt idx="1909">
                  <c:v>41556</c:v>
                </c:pt>
                <c:pt idx="1910">
                  <c:v>41557</c:v>
                </c:pt>
                <c:pt idx="1911">
                  <c:v>41558</c:v>
                </c:pt>
                <c:pt idx="1912">
                  <c:v>41561</c:v>
                </c:pt>
                <c:pt idx="1913">
                  <c:v>41562</c:v>
                </c:pt>
                <c:pt idx="1914">
                  <c:v>41563</c:v>
                </c:pt>
                <c:pt idx="1915">
                  <c:v>41564</c:v>
                </c:pt>
                <c:pt idx="1916">
                  <c:v>41565</c:v>
                </c:pt>
                <c:pt idx="1917">
                  <c:v>41568</c:v>
                </c:pt>
                <c:pt idx="1918">
                  <c:v>41569</c:v>
                </c:pt>
                <c:pt idx="1919">
                  <c:v>41570</c:v>
                </c:pt>
                <c:pt idx="1920">
                  <c:v>41571</c:v>
                </c:pt>
                <c:pt idx="1921">
                  <c:v>41572</c:v>
                </c:pt>
                <c:pt idx="1922">
                  <c:v>41575</c:v>
                </c:pt>
                <c:pt idx="1923">
                  <c:v>41576</c:v>
                </c:pt>
                <c:pt idx="1924">
                  <c:v>41577</c:v>
                </c:pt>
                <c:pt idx="1925">
                  <c:v>41578</c:v>
                </c:pt>
                <c:pt idx="1926">
                  <c:v>41579</c:v>
                </c:pt>
                <c:pt idx="1927">
                  <c:v>41582</c:v>
                </c:pt>
                <c:pt idx="1928">
                  <c:v>41583</c:v>
                </c:pt>
                <c:pt idx="1929">
                  <c:v>41584</c:v>
                </c:pt>
                <c:pt idx="1930">
                  <c:v>41585</c:v>
                </c:pt>
                <c:pt idx="1931">
                  <c:v>41586</c:v>
                </c:pt>
                <c:pt idx="1932">
                  <c:v>41589</c:v>
                </c:pt>
                <c:pt idx="1933">
                  <c:v>41590</c:v>
                </c:pt>
                <c:pt idx="1934">
                  <c:v>41591</c:v>
                </c:pt>
                <c:pt idx="1935">
                  <c:v>41592</c:v>
                </c:pt>
                <c:pt idx="1936">
                  <c:v>41593</c:v>
                </c:pt>
                <c:pt idx="1937">
                  <c:v>41596</c:v>
                </c:pt>
                <c:pt idx="1938">
                  <c:v>41597</c:v>
                </c:pt>
                <c:pt idx="1939">
                  <c:v>41598</c:v>
                </c:pt>
                <c:pt idx="1940">
                  <c:v>41599</c:v>
                </c:pt>
                <c:pt idx="1941">
                  <c:v>41600</c:v>
                </c:pt>
                <c:pt idx="1942">
                  <c:v>41603</c:v>
                </c:pt>
                <c:pt idx="1943">
                  <c:v>41604</c:v>
                </c:pt>
                <c:pt idx="1944">
                  <c:v>41605</c:v>
                </c:pt>
                <c:pt idx="1945">
                  <c:v>41606</c:v>
                </c:pt>
                <c:pt idx="1946">
                  <c:v>41607</c:v>
                </c:pt>
                <c:pt idx="1947">
                  <c:v>41610</c:v>
                </c:pt>
                <c:pt idx="1948">
                  <c:v>41611</c:v>
                </c:pt>
                <c:pt idx="1949">
                  <c:v>41612</c:v>
                </c:pt>
                <c:pt idx="1950">
                  <c:v>41613</c:v>
                </c:pt>
                <c:pt idx="1951">
                  <c:v>41614</c:v>
                </c:pt>
                <c:pt idx="1952">
                  <c:v>41617</c:v>
                </c:pt>
                <c:pt idx="1953">
                  <c:v>41618</c:v>
                </c:pt>
                <c:pt idx="1954">
                  <c:v>41619</c:v>
                </c:pt>
                <c:pt idx="1955">
                  <c:v>41620</c:v>
                </c:pt>
                <c:pt idx="1956">
                  <c:v>41621</c:v>
                </c:pt>
                <c:pt idx="1957">
                  <c:v>41624</c:v>
                </c:pt>
                <c:pt idx="1958">
                  <c:v>41625</c:v>
                </c:pt>
                <c:pt idx="1959">
                  <c:v>41626</c:v>
                </c:pt>
                <c:pt idx="1960">
                  <c:v>41627</c:v>
                </c:pt>
                <c:pt idx="1961">
                  <c:v>41628</c:v>
                </c:pt>
                <c:pt idx="1962">
                  <c:v>41631</c:v>
                </c:pt>
                <c:pt idx="1963">
                  <c:v>41632</c:v>
                </c:pt>
                <c:pt idx="1964">
                  <c:v>41634</c:v>
                </c:pt>
                <c:pt idx="1965">
                  <c:v>41635</c:v>
                </c:pt>
                <c:pt idx="1966">
                  <c:v>41638</c:v>
                </c:pt>
                <c:pt idx="1967">
                  <c:v>41639</c:v>
                </c:pt>
                <c:pt idx="1968">
                  <c:v>41641</c:v>
                </c:pt>
                <c:pt idx="1969">
                  <c:v>41642</c:v>
                </c:pt>
                <c:pt idx="1970">
                  <c:v>41645</c:v>
                </c:pt>
                <c:pt idx="1971">
                  <c:v>41646</c:v>
                </c:pt>
                <c:pt idx="1972">
                  <c:v>41647</c:v>
                </c:pt>
                <c:pt idx="1973">
                  <c:v>41648</c:v>
                </c:pt>
                <c:pt idx="1974">
                  <c:v>41649</c:v>
                </c:pt>
                <c:pt idx="1975">
                  <c:v>41652</c:v>
                </c:pt>
                <c:pt idx="1976">
                  <c:v>41653</c:v>
                </c:pt>
                <c:pt idx="1977">
                  <c:v>41654</c:v>
                </c:pt>
                <c:pt idx="1978">
                  <c:v>41655</c:v>
                </c:pt>
                <c:pt idx="1979">
                  <c:v>41656</c:v>
                </c:pt>
                <c:pt idx="1980">
                  <c:v>41659</c:v>
                </c:pt>
                <c:pt idx="1981">
                  <c:v>41660</c:v>
                </c:pt>
                <c:pt idx="1982">
                  <c:v>41661</c:v>
                </c:pt>
                <c:pt idx="1983">
                  <c:v>41662</c:v>
                </c:pt>
                <c:pt idx="1984">
                  <c:v>41663</c:v>
                </c:pt>
                <c:pt idx="1985">
                  <c:v>41666</c:v>
                </c:pt>
                <c:pt idx="1986">
                  <c:v>41667</c:v>
                </c:pt>
                <c:pt idx="1987">
                  <c:v>41668</c:v>
                </c:pt>
                <c:pt idx="1988">
                  <c:v>41669</c:v>
                </c:pt>
                <c:pt idx="1989">
                  <c:v>41670</c:v>
                </c:pt>
                <c:pt idx="1990">
                  <c:v>41673</c:v>
                </c:pt>
                <c:pt idx="1991">
                  <c:v>41674</c:v>
                </c:pt>
                <c:pt idx="1992">
                  <c:v>41675</c:v>
                </c:pt>
                <c:pt idx="1993">
                  <c:v>41676</c:v>
                </c:pt>
                <c:pt idx="1994">
                  <c:v>41677</c:v>
                </c:pt>
                <c:pt idx="1995">
                  <c:v>41680</c:v>
                </c:pt>
                <c:pt idx="1996">
                  <c:v>41681</c:v>
                </c:pt>
                <c:pt idx="1997">
                  <c:v>41682</c:v>
                </c:pt>
                <c:pt idx="1998">
                  <c:v>41683</c:v>
                </c:pt>
                <c:pt idx="1999">
                  <c:v>41684</c:v>
                </c:pt>
                <c:pt idx="2000">
                  <c:v>41687</c:v>
                </c:pt>
                <c:pt idx="2001">
                  <c:v>41688</c:v>
                </c:pt>
                <c:pt idx="2002">
                  <c:v>41689</c:v>
                </c:pt>
                <c:pt idx="2003">
                  <c:v>41690</c:v>
                </c:pt>
                <c:pt idx="2004">
                  <c:v>41691</c:v>
                </c:pt>
                <c:pt idx="2005">
                  <c:v>41694</c:v>
                </c:pt>
                <c:pt idx="2006">
                  <c:v>41695</c:v>
                </c:pt>
                <c:pt idx="2007">
                  <c:v>41696</c:v>
                </c:pt>
                <c:pt idx="2008">
                  <c:v>41697</c:v>
                </c:pt>
                <c:pt idx="2009">
                  <c:v>41698</c:v>
                </c:pt>
                <c:pt idx="2010">
                  <c:v>41701</c:v>
                </c:pt>
                <c:pt idx="2011">
                  <c:v>41702</c:v>
                </c:pt>
                <c:pt idx="2012">
                  <c:v>41703</c:v>
                </c:pt>
                <c:pt idx="2013">
                  <c:v>41704</c:v>
                </c:pt>
                <c:pt idx="2014">
                  <c:v>41705</c:v>
                </c:pt>
                <c:pt idx="2015">
                  <c:v>41708</c:v>
                </c:pt>
                <c:pt idx="2016">
                  <c:v>41709</c:v>
                </c:pt>
                <c:pt idx="2017">
                  <c:v>41710</c:v>
                </c:pt>
                <c:pt idx="2018">
                  <c:v>41711</c:v>
                </c:pt>
                <c:pt idx="2019">
                  <c:v>41712</c:v>
                </c:pt>
                <c:pt idx="2020">
                  <c:v>41715</c:v>
                </c:pt>
                <c:pt idx="2021">
                  <c:v>41716</c:v>
                </c:pt>
                <c:pt idx="2022">
                  <c:v>41717</c:v>
                </c:pt>
                <c:pt idx="2023">
                  <c:v>41718</c:v>
                </c:pt>
                <c:pt idx="2024">
                  <c:v>41719</c:v>
                </c:pt>
                <c:pt idx="2025">
                  <c:v>41722</c:v>
                </c:pt>
                <c:pt idx="2026">
                  <c:v>41723</c:v>
                </c:pt>
                <c:pt idx="2027">
                  <c:v>41724</c:v>
                </c:pt>
                <c:pt idx="2028">
                  <c:v>41725</c:v>
                </c:pt>
                <c:pt idx="2029">
                  <c:v>41726</c:v>
                </c:pt>
                <c:pt idx="2030">
                  <c:v>41729</c:v>
                </c:pt>
                <c:pt idx="2031">
                  <c:v>41730</c:v>
                </c:pt>
                <c:pt idx="2032">
                  <c:v>41731</c:v>
                </c:pt>
                <c:pt idx="2033">
                  <c:v>41732</c:v>
                </c:pt>
                <c:pt idx="2034">
                  <c:v>41733</c:v>
                </c:pt>
                <c:pt idx="2035">
                  <c:v>41736</c:v>
                </c:pt>
                <c:pt idx="2036">
                  <c:v>41737</c:v>
                </c:pt>
                <c:pt idx="2037">
                  <c:v>41738</c:v>
                </c:pt>
                <c:pt idx="2038">
                  <c:v>41739</c:v>
                </c:pt>
                <c:pt idx="2039">
                  <c:v>41740</c:v>
                </c:pt>
                <c:pt idx="2040">
                  <c:v>41743</c:v>
                </c:pt>
                <c:pt idx="2041">
                  <c:v>41744</c:v>
                </c:pt>
                <c:pt idx="2042">
                  <c:v>41745</c:v>
                </c:pt>
                <c:pt idx="2043">
                  <c:v>41746</c:v>
                </c:pt>
                <c:pt idx="2044">
                  <c:v>41750</c:v>
                </c:pt>
                <c:pt idx="2045">
                  <c:v>41751</c:v>
                </c:pt>
                <c:pt idx="2046">
                  <c:v>41752</c:v>
                </c:pt>
                <c:pt idx="2047">
                  <c:v>41753</c:v>
                </c:pt>
                <c:pt idx="2048">
                  <c:v>41754</c:v>
                </c:pt>
                <c:pt idx="2049">
                  <c:v>41757</c:v>
                </c:pt>
                <c:pt idx="2050">
                  <c:v>41758</c:v>
                </c:pt>
                <c:pt idx="2051">
                  <c:v>41759</c:v>
                </c:pt>
                <c:pt idx="2052">
                  <c:v>41760</c:v>
                </c:pt>
                <c:pt idx="2053">
                  <c:v>41761</c:v>
                </c:pt>
                <c:pt idx="2054">
                  <c:v>41764</c:v>
                </c:pt>
                <c:pt idx="2055">
                  <c:v>41765</c:v>
                </c:pt>
                <c:pt idx="2056">
                  <c:v>41766</c:v>
                </c:pt>
                <c:pt idx="2057">
                  <c:v>41767</c:v>
                </c:pt>
                <c:pt idx="2058">
                  <c:v>41768</c:v>
                </c:pt>
                <c:pt idx="2059">
                  <c:v>41771</c:v>
                </c:pt>
                <c:pt idx="2060">
                  <c:v>41772</c:v>
                </c:pt>
                <c:pt idx="2061">
                  <c:v>41773</c:v>
                </c:pt>
                <c:pt idx="2062">
                  <c:v>41774</c:v>
                </c:pt>
                <c:pt idx="2063">
                  <c:v>41775</c:v>
                </c:pt>
                <c:pt idx="2064">
                  <c:v>41778</c:v>
                </c:pt>
                <c:pt idx="2065">
                  <c:v>41779</c:v>
                </c:pt>
                <c:pt idx="2066">
                  <c:v>41780</c:v>
                </c:pt>
                <c:pt idx="2067">
                  <c:v>41781</c:v>
                </c:pt>
                <c:pt idx="2068">
                  <c:v>41782</c:v>
                </c:pt>
                <c:pt idx="2069">
                  <c:v>41785</c:v>
                </c:pt>
                <c:pt idx="2070">
                  <c:v>41786</c:v>
                </c:pt>
                <c:pt idx="2071">
                  <c:v>41787</c:v>
                </c:pt>
                <c:pt idx="2072">
                  <c:v>41788</c:v>
                </c:pt>
                <c:pt idx="2073">
                  <c:v>41789</c:v>
                </c:pt>
                <c:pt idx="2074">
                  <c:v>41792</c:v>
                </c:pt>
                <c:pt idx="2075">
                  <c:v>41793</c:v>
                </c:pt>
                <c:pt idx="2076">
                  <c:v>41794</c:v>
                </c:pt>
                <c:pt idx="2077">
                  <c:v>41795</c:v>
                </c:pt>
                <c:pt idx="2078">
                  <c:v>41796</c:v>
                </c:pt>
                <c:pt idx="2079">
                  <c:v>41799</c:v>
                </c:pt>
                <c:pt idx="2080">
                  <c:v>41800</c:v>
                </c:pt>
                <c:pt idx="2081">
                  <c:v>41801</c:v>
                </c:pt>
                <c:pt idx="2082">
                  <c:v>41802</c:v>
                </c:pt>
                <c:pt idx="2083">
                  <c:v>41803</c:v>
                </c:pt>
                <c:pt idx="2084">
                  <c:v>41806</c:v>
                </c:pt>
                <c:pt idx="2085">
                  <c:v>41807</c:v>
                </c:pt>
                <c:pt idx="2086">
                  <c:v>41808</c:v>
                </c:pt>
                <c:pt idx="2087">
                  <c:v>41809</c:v>
                </c:pt>
                <c:pt idx="2088">
                  <c:v>41810</c:v>
                </c:pt>
                <c:pt idx="2089">
                  <c:v>41813</c:v>
                </c:pt>
                <c:pt idx="2090">
                  <c:v>41814</c:v>
                </c:pt>
                <c:pt idx="2091">
                  <c:v>41815</c:v>
                </c:pt>
                <c:pt idx="2092">
                  <c:v>41816</c:v>
                </c:pt>
                <c:pt idx="2093">
                  <c:v>41817</c:v>
                </c:pt>
                <c:pt idx="2094">
                  <c:v>41820</c:v>
                </c:pt>
                <c:pt idx="2095">
                  <c:v>41821</c:v>
                </c:pt>
                <c:pt idx="2096">
                  <c:v>41822</c:v>
                </c:pt>
                <c:pt idx="2097">
                  <c:v>41823</c:v>
                </c:pt>
                <c:pt idx="2098">
                  <c:v>41824</c:v>
                </c:pt>
                <c:pt idx="2099">
                  <c:v>41827</c:v>
                </c:pt>
                <c:pt idx="2100">
                  <c:v>41828</c:v>
                </c:pt>
                <c:pt idx="2101">
                  <c:v>41829</c:v>
                </c:pt>
                <c:pt idx="2102">
                  <c:v>41830</c:v>
                </c:pt>
                <c:pt idx="2103">
                  <c:v>41831</c:v>
                </c:pt>
                <c:pt idx="2104">
                  <c:v>41834</c:v>
                </c:pt>
                <c:pt idx="2105">
                  <c:v>41835</c:v>
                </c:pt>
                <c:pt idx="2106">
                  <c:v>41836</c:v>
                </c:pt>
                <c:pt idx="2107">
                  <c:v>41837</c:v>
                </c:pt>
                <c:pt idx="2108">
                  <c:v>41838</c:v>
                </c:pt>
                <c:pt idx="2109">
                  <c:v>41841</c:v>
                </c:pt>
                <c:pt idx="2110">
                  <c:v>41842</c:v>
                </c:pt>
                <c:pt idx="2111">
                  <c:v>41843</c:v>
                </c:pt>
                <c:pt idx="2112">
                  <c:v>41844</c:v>
                </c:pt>
                <c:pt idx="2113">
                  <c:v>41845</c:v>
                </c:pt>
                <c:pt idx="2114">
                  <c:v>41848</c:v>
                </c:pt>
                <c:pt idx="2115">
                  <c:v>41849</c:v>
                </c:pt>
                <c:pt idx="2116">
                  <c:v>41850</c:v>
                </c:pt>
                <c:pt idx="2117">
                  <c:v>41851</c:v>
                </c:pt>
                <c:pt idx="2118">
                  <c:v>41852</c:v>
                </c:pt>
                <c:pt idx="2119">
                  <c:v>41855</c:v>
                </c:pt>
                <c:pt idx="2120">
                  <c:v>41856</c:v>
                </c:pt>
                <c:pt idx="2121">
                  <c:v>41857</c:v>
                </c:pt>
                <c:pt idx="2122">
                  <c:v>41858</c:v>
                </c:pt>
                <c:pt idx="2123">
                  <c:v>41859</c:v>
                </c:pt>
                <c:pt idx="2124">
                  <c:v>41862</c:v>
                </c:pt>
                <c:pt idx="2125">
                  <c:v>41863</c:v>
                </c:pt>
                <c:pt idx="2126">
                  <c:v>41864</c:v>
                </c:pt>
                <c:pt idx="2127">
                  <c:v>41865</c:v>
                </c:pt>
                <c:pt idx="2128">
                  <c:v>41866</c:v>
                </c:pt>
                <c:pt idx="2129">
                  <c:v>41869</c:v>
                </c:pt>
                <c:pt idx="2130">
                  <c:v>41870</c:v>
                </c:pt>
                <c:pt idx="2131">
                  <c:v>41871</c:v>
                </c:pt>
                <c:pt idx="2132">
                  <c:v>41872</c:v>
                </c:pt>
                <c:pt idx="2133">
                  <c:v>41873</c:v>
                </c:pt>
                <c:pt idx="2134">
                  <c:v>41876</c:v>
                </c:pt>
                <c:pt idx="2135">
                  <c:v>41877</c:v>
                </c:pt>
                <c:pt idx="2136">
                  <c:v>41878</c:v>
                </c:pt>
                <c:pt idx="2137">
                  <c:v>41879</c:v>
                </c:pt>
                <c:pt idx="2138">
                  <c:v>41880</c:v>
                </c:pt>
                <c:pt idx="2139">
                  <c:v>41883</c:v>
                </c:pt>
                <c:pt idx="2140">
                  <c:v>41884</c:v>
                </c:pt>
                <c:pt idx="2141">
                  <c:v>41885</c:v>
                </c:pt>
                <c:pt idx="2142">
                  <c:v>41886</c:v>
                </c:pt>
                <c:pt idx="2143">
                  <c:v>41887</c:v>
                </c:pt>
                <c:pt idx="2144">
                  <c:v>41890</c:v>
                </c:pt>
                <c:pt idx="2145">
                  <c:v>41891</c:v>
                </c:pt>
                <c:pt idx="2146">
                  <c:v>41892</c:v>
                </c:pt>
                <c:pt idx="2147">
                  <c:v>41893</c:v>
                </c:pt>
                <c:pt idx="2148">
                  <c:v>41894</c:v>
                </c:pt>
                <c:pt idx="2149">
                  <c:v>41897</c:v>
                </c:pt>
                <c:pt idx="2150">
                  <c:v>41898</c:v>
                </c:pt>
                <c:pt idx="2151">
                  <c:v>41899</c:v>
                </c:pt>
                <c:pt idx="2152">
                  <c:v>41900</c:v>
                </c:pt>
                <c:pt idx="2153">
                  <c:v>41901</c:v>
                </c:pt>
                <c:pt idx="2154">
                  <c:v>41904</c:v>
                </c:pt>
                <c:pt idx="2155">
                  <c:v>41905</c:v>
                </c:pt>
                <c:pt idx="2156">
                  <c:v>41906</c:v>
                </c:pt>
                <c:pt idx="2157">
                  <c:v>41907</c:v>
                </c:pt>
                <c:pt idx="2158">
                  <c:v>41908</c:v>
                </c:pt>
                <c:pt idx="2159">
                  <c:v>41911</c:v>
                </c:pt>
                <c:pt idx="2160">
                  <c:v>41912</c:v>
                </c:pt>
                <c:pt idx="2161">
                  <c:v>41913</c:v>
                </c:pt>
                <c:pt idx="2162">
                  <c:v>41914</c:v>
                </c:pt>
                <c:pt idx="2163">
                  <c:v>41915</c:v>
                </c:pt>
                <c:pt idx="2164">
                  <c:v>41918</c:v>
                </c:pt>
                <c:pt idx="2165">
                  <c:v>41919</c:v>
                </c:pt>
                <c:pt idx="2166">
                  <c:v>41920</c:v>
                </c:pt>
                <c:pt idx="2167">
                  <c:v>41921</c:v>
                </c:pt>
                <c:pt idx="2168">
                  <c:v>41922</c:v>
                </c:pt>
                <c:pt idx="2169">
                  <c:v>41925</c:v>
                </c:pt>
                <c:pt idx="2170">
                  <c:v>41926</c:v>
                </c:pt>
                <c:pt idx="2171">
                  <c:v>41927</c:v>
                </c:pt>
                <c:pt idx="2172">
                  <c:v>41928</c:v>
                </c:pt>
                <c:pt idx="2173">
                  <c:v>41929</c:v>
                </c:pt>
                <c:pt idx="2174">
                  <c:v>41932</c:v>
                </c:pt>
                <c:pt idx="2175">
                  <c:v>41933</c:v>
                </c:pt>
                <c:pt idx="2176">
                  <c:v>41934</c:v>
                </c:pt>
                <c:pt idx="2177">
                  <c:v>41935</c:v>
                </c:pt>
                <c:pt idx="2178">
                  <c:v>41936</c:v>
                </c:pt>
                <c:pt idx="2179">
                  <c:v>41939</c:v>
                </c:pt>
                <c:pt idx="2180">
                  <c:v>41940</c:v>
                </c:pt>
                <c:pt idx="2181">
                  <c:v>41941</c:v>
                </c:pt>
                <c:pt idx="2182">
                  <c:v>41942</c:v>
                </c:pt>
                <c:pt idx="2183">
                  <c:v>41943</c:v>
                </c:pt>
                <c:pt idx="2184">
                  <c:v>41946</c:v>
                </c:pt>
                <c:pt idx="2185">
                  <c:v>41947</c:v>
                </c:pt>
                <c:pt idx="2186">
                  <c:v>41948</c:v>
                </c:pt>
                <c:pt idx="2187">
                  <c:v>41949</c:v>
                </c:pt>
                <c:pt idx="2188">
                  <c:v>41950</c:v>
                </c:pt>
                <c:pt idx="2189">
                  <c:v>41953</c:v>
                </c:pt>
                <c:pt idx="2190">
                  <c:v>41954</c:v>
                </c:pt>
                <c:pt idx="2191">
                  <c:v>41955</c:v>
                </c:pt>
                <c:pt idx="2192">
                  <c:v>41956</c:v>
                </c:pt>
                <c:pt idx="2193">
                  <c:v>41957</c:v>
                </c:pt>
                <c:pt idx="2194">
                  <c:v>41960</c:v>
                </c:pt>
                <c:pt idx="2195">
                  <c:v>41961</c:v>
                </c:pt>
                <c:pt idx="2196">
                  <c:v>41962</c:v>
                </c:pt>
                <c:pt idx="2197">
                  <c:v>41963</c:v>
                </c:pt>
                <c:pt idx="2198">
                  <c:v>41964</c:v>
                </c:pt>
                <c:pt idx="2199">
                  <c:v>41967</c:v>
                </c:pt>
                <c:pt idx="2200">
                  <c:v>41968</c:v>
                </c:pt>
                <c:pt idx="2201">
                  <c:v>41969</c:v>
                </c:pt>
                <c:pt idx="2202">
                  <c:v>41970</c:v>
                </c:pt>
                <c:pt idx="2203">
                  <c:v>41971</c:v>
                </c:pt>
                <c:pt idx="2204">
                  <c:v>41974</c:v>
                </c:pt>
                <c:pt idx="2205">
                  <c:v>41975</c:v>
                </c:pt>
                <c:pt idx="2206">
                  <c:v>41976</c:v>
                </c:pt>
                <c:pt idx="2207">
                  <c:v>41977</c:v>
                </c:pt>
                <c:pt idx="2208">
                  <c:v>41978</c:v>
                </c:pt>
                <c:pt idx="2209">
                  <c:v>41981</c:v>
                </c:pt>
                <c:pt idx="2210">
                  <c:v>41982</c:v>
                </c:pt>
                <c:pt idx="2211">
                  <c:v>41983</c:v>
                </c:pt>
                <c:pt idx="2212">
                  <c:v>41984</c:v>
                </c:pt>
                <c:pt idx="2213">
                  <c:v>41985</c:v>
                </c:pt>
                <c:pt idx="2214">
                  <c:v>41988</c:v>
                </c:pt>
                <c:pt idx="2215">
                  <c:v>41989</c:v>
                </c:pt>
                <c:pt idx="2216">
                  <c:v>41990</c:v>
                </c:pt>
                <c:pt idx="2217">
                  <c:v>41991</c:v>
                </c:pt>
                <c:pt idx="2218">
                  <c:v>41992</c:v>
                </c:pt>
                <c:pt idx="2219">
                  <c:v>41995</c:v>
                </c:pt>
                <c:pt idx="2220">
                  <c:v>41996</c:v>
                </c:pt>
                <c:pt idx="2221">
                  <c:v>41997</c:v>
                </c:pt>
                <c:pt idx="2222">
                  <c:v>41999</c:v>
                </c:pt>
                <c:pt idx="2223">
                  <c:v>42002</c:v>
                </c:pt>
                <c:pt idx="2224">
                  <c:v>42003</c:v>
                </c:pt>
                <c:pt idx="2225">
                  <c:v>42004</c:v>
                </c:pt>
                <c:pt idx="2226">
                  <c:v>42006</c:v>
                </c:pt>
                <c:pt idx="2227">
                  <c:v>42009</c:v>
                </c:pt>
                <c:pt idx="2228">
                  <c:v>42010</c:v>
                </c:pt>
                <c:pt idx="2229">
                  <c:v>42011</c:v>
                </c:pt>
                <c:pt idx="2230">
                  <c:v>42012</c:v>
                </c:pt>
                <c:pt idx="2231">
                  <c:v>42013</c:v>
                </c:pt>
                <c:pt idx="2232">
                  <c:v>42016</c:v>
                </c:pt>
                <c:pt idx="2233">
                  <c:v>42017</c:v>
                </c:pt>
                <c:pt idx="2234">
                  <c:v>42018</c:v>
                </c:pt>
                <c:pt idx="2235">
                  <c:v>42019</c:v>
                </c:pt>
                <c:pt idx="2236">
                  <c:v>42020</c:v>
                </c:pt>
                <c:pt idx="2237">
                  <c:v>42023</c:v>
                </c:pt>
                <c:pt idx="2238">
                  <c:v>42024</c:v>
                </c:pt>
                <c:pt idx="2239">
                  <c:v>42025</c:v>
                </c:pt>
                <c:pt idx="2240">
                  <c:v>42026</c:v>
                </c:pt>
                <c:pt idx="2241">
                  <c:v>42027</c:v>
                </c:pt>
                <c:pt idx="2242">
                  <c:v>42030</c:v>
                </c:pt>
                <c:pt idx="2243">
                  <c:v>42031</c:v>
                </c:pt>
                <c:pt idx="2244">
                  <c:v>42032</c:v>
                </c:pt>
                <c:pt idx="2245">
                  <c:v>42033</c:v>
                </c:pt>
                <c:pt idx="2246">
                  <c:v>42034</c:v>
                </c:pt>
                <c:pt idx="2247">
                  <c:v>42037</c:v>
                </c:pt>
                <c:pt idx="2248">
                  <c:v>42038</c:v>
                </c:pt>
                <c:pt idx="2249">
                  <c:v>42039</c:v>
                </c:pt>
                <c:pt idx="2250">
                  <c:v>42040</c:v>
                </c:pt>
                <c:pt idx="2251">
                  <c:v>42041</c:v>
                </c:pt>
                <c:pt idx="2252">
                  <c:v>42044</c:v>
                </c:pt>
                <c:pt idx="2253">
                  <c:v>42045</c:v>
                </c:pt>
                <c:pt idx="2254">
                  <c:v>42046</c:v>
                </c:pt>
                <c:pt idx="2255">
                  <c:v>42047</c:v>
                </c:pt>
                <c:pt idx="2256">
                  <c:v>42048</c:v>
                </c:pt>
                <c:pt idx="2257">
                  <c:v>42051</c:v>
                </c:pt>
                <c:pt idx="2258">
                  <c:v>42052</c:v>
                </c:pt>
                <c:pt idx="2259">
                  <c:v>42053</c:v>
                </c:pt>
                <c:pt idx="2260">
                  <c:v>42054</c:v>
                </c:pt>
                <c:pt idx="2261">
                  <c:v>42055</c:v>
                </c:pt>
                <c:pt idx="2262">
                  <c:v>42058</c:v>
                </c:pt>
                <c:pt idx="2263">
                  <c:v>42059</c:v>
                </c:pt>
                <c:pt idx="2264">
                  <c:v>42060</c:v>
                </c:pt>
                <c:pt idx="2265">
                  <c:v>42061</c:v>
                </c:pt>
                <c:pt idx="2266">
                  <c:v>42062</c:v>
                </c:pt>
                <c:pt idx="2267">
                  <c:v>42065</c:v>
                </c:pt>
                <c:pt idx="2268">
                  <c:v>42066</c:v>
                </c:pt>
                <c:pt idx="2269">
                  <c:v>42067</c:v>
                </c:pt>
                <c:pt idx="2270">
                  <c:v>42068</c:v>
                </c:pt>
                <c:pt idx="2271">
                  <c:v>42069</c:v>
                </c:pt>
                <c:pt idx="2272">
                  <c:v>42072</c:v>
                </c:pt>
                <c:pt idx="2273">
                  <c:v>42073</c:v>
                </c:pt>
                <c:pt idx="2274">
                  <c:v>42074</c:v>
                </c:pt>
                <c:pt idx="2275">
                  <c:v>42075</c:v>
                </c:pt>
                <c:pt idx="2276">
                  <c:v>42076</c:v>
                </c:pt>
                <c:pt idx="2277">
                  <c:v>42079</c:v>
                </c:pt>
                <c:pt idx="2278">
                  <c:v>42080</c:v>
                </c:pt>
                <c:pt idx="2279">
                  <c:v>42081</c:v>
                </c:pt>
                <c:pt idx="2280">
                  <c:v>42082</c:v>
                </c:pt>
                <c:pt idx="2281">
                  <c:v>42083</c:v>
                </c:pt>
                <c:pt idx="2282">
                  <c:v>42086</c:v>
                </c:pt>
                <c:pt idx="2283">
                  <c:v>42087</c:v>
                </c:pt>
                <c:pt idx="2284">
                  <c:v>42088</c:v>
                </c:pt>
                <c:pt idx="2285">
                  <c:v>42089</c:v>
                </c:pt>
                <c:pt idx="2286">
                  <c:v>42090</c:v>
                </c:pt>
                <c:pt idx="2287">
                  <c:v>42093</c:v>
                </c:pt>
                <c:pt idx="2288">
                  <c:v>42094</c:v>
                </c:pt>
                <c:pt idx="2289">
                  <c:v>42095</c:v>
                </c:pt>
                <c:pt idx="2290">
                  <c:v>42096</c:v>
                </c:pt>
                <c:pt idx="2291">
                  <c:v>42100</c:v>
                </c:pt>
                <c:pt idx="2292">
                  <c:v>42101</c:v>
                </c:pt>
                <c:pt idx="2293">
                  <c:v>42102</c:v>
                </c:pt>
                <c:pt idx="2294">
                  <c:v>42103</c:v>
                </c:pt>
                <c:pt idx="2295">
                  <c:v>42104</c:v>
                </c:pt>
                <c:pt idx="2296">
                  <c:v>42107</c:v>
                </c:pt>
                <c:pt idx="2297">
                  <c:v>42108</c:v>
                </c:pt>
                <c:pt idx="2298">
                  <c:v>42109</c:v>
                </c:pt>
                <c:pt idx="2299">
                  <c:v>42110</c:v>
                </c:pt>
                <c:pt idx="2300">
                  <c:v>42111</c:v>
                </c:pt>
                <c:pt idx="2301">
                  <c:v>42114</c:v>
                </c:pt>
                <c:pt idx="2302">
                  <c:v>42115</c:v>
                </c:pt>
                <c:pt idx="2303">
                  <c:v>42116</c:v>
                </c:pt>
                <c:pt idx="2304">
                  <c:v>42117</c:v>
                </c:pt>
                <c:pt idx="2305">
                  <c:v>42118</c:v>
                </c:pt>
                <c:pt idx="2306">
                  <c:v>42121</c:v>
                </c:pt>
                <c:pt idx="2307">
                  <c:v>42122</c:v>
                </c:pt>
                <c:pt idx="2308">
                  <c:v>42123</c:v>
                </c:pt>
                <c:pt idx="2309">
                  <c:v>42124</c:v>
                </c:pt>
                <c:pt idx="2310">
                  <c:v>42125</c:v>
                </c:pt>
                <c:pt idx="2311">
                  <c:v>42128</c:v>
                </c:pt>
                <c:pt idx="2312">
                  <c:v>42129</c:v>
                </c:pt>
                <c:pt idx="2313">
                  <c:v>42130</c:v>
                </c:pt>
                <c:pt idx="2314">
                  <c:v>42131</c:v>
                </c:pt>
                <c:pt idx="2315">
                  <c:v>42132</c:v>
                </c:pt>
                <c:pt idx="2316">
                  <c:v>42135</c:v>
                </c:pt>
                <c:pt idx="2317">
                  <c:v>42136</c:v>
                </c:pt>
                <c:pt idx="2318">
                  <c:v>42137</c:v>
                </c:pt>
                <c:pt idx="2319">
                  <c:v>42138</c:v>
                </c:pt>
                <c:pt idx="2320">
                  <c:v>42139</c:v>
                </c:pt>
                <c:pt idx="2321">
                  <c:v>42142</c:v>
                </c:pt>
                <c:pt idx="2322">
                  <c:v>42143</c:v>
                </c:pt>
                <c:pt idx="2323">
                  <c:v>42144</c:v>
                </c:pt>
                <c:pt idx="2324">
                  <c:v>42145</c:v>
                </c:pt>
                <c:pt idx="2325">
                  <c:v>42146</c:v>
                </c:pt>
                <c:pt idx="2326">
                  <c:v>42149</c:v>
                </c:pt>
                <c:pt idx="2327">
                  <c:v>42150</c:v>
                </c:pt>
                <c:pt idx="2328">
                  <c:v>42151</c:v>
                </c:pt>
                <c:pt idx="2329">
                  <c:v>42152</c:v>
                </c:pt>
                <c:pt idx="2330">
                  <c:v>42153</c:v>
                </c:pt>
                <c:pt idx="2331">
                  <c:v>42156</c:v>
                </c:pt>
                <c:pt idx="2332">
                  <c:v>42157</c:v>
                </c:pt>
                <c:pt idx="2333">
                  <c:v>42158</c:v>
                </c:pt>
                <c:pt idx="2334">
                  <c:v>42159</c:v>
                </c:pt>
                <c:pt idx="2335">
                  <c:v>42160</c:v>
                </c:pt>
                <c:pt idx="2336">
                  <c:v>42163</c:v>
                </c:pt>
                <c:pt idx="2337">
                  <c:v>42164</c:v>
                </c:pt>
                <c:pt idx="2338">
                  <c:v>42165</c:v>
                </c:pt>
                <c:pt idx="2339">
                  <c:v>42166</c:v>
                </c:pt>
                <c:pt idx="2340">
                  <c:v>42167</c:v>
                </c:pt>
                <c:pt idx="2341">
                  <c:v>42170</c:v>
                </c:pt>
                <c:pt idx="2342">
                  <c:v>42171</c:v>
                </c:pt>
                <c:pt idx="2343">
                  <c:v>42172</c:v>
                </c:pt>
                <c:pt idx="2344">
                  <c:v>42173</c:v>
                </c:pt>
                <c:pt idx="2345">
                  <c:v>42174</c:v>
                </c:pt>
                <c:pt idx="2346">
                  <c:v>42177</c:v>
                </c:pt>
                <c:pt idx="2347">
                  <c:v>42178</c:v>
                </c:pt>
                <c:pt idx="2348">
                  <c:v>42179</c:v>
                </c:pt>
                <c:pt idx="2349">
                  <c:v>42180</c:v>
                </c:pt>
                <c:pt idx="2350">
                  <c:v>42181</c:v>
                </c:pt>
                <c:pt idx="2351">
                  <c:v>42184</c:v>
                </c:pt>
                <c:pt idx="2352">
                  <c:v>42185</c:v>
                </c:pt>
                <c:pt idx="2353">
                  <c:v>42186</c:v>
                </c:pt>
                <c:pt idx="2354">
                  <c:v>42187</c:v>
                </c:pt>
                <c:pt idx="2355">
                  <c:v>42188</c:v>
                </c:pt>
                <c:pt idx="2356">
                  <c:v>42191</c:v>
                </c:pt>
                <c:pt idx="2357">
                  <c:v>42192</c:v>
                </c:pt>
                <c:pt idx="2358">
                  <c:v>42193</c:v>
                </c:pt>
                <c:pt idx="2359">
                  <c:v>42194</c:v>
                </c:pt>
                <c:pt idx="2360">
                  <c:v>42195</c:v>
                </c:pt>
                <c:pt idx="2361">
                  <c:v>42198</c:v>
                </c:pt>
                <c:pt idx="2362">
                  <c:v>42199</c:v>
                </c:pt>
                <c:pt idx="2363">
                  <c:v>42200</c:v>
                </c:pt>
                <c:pt idx="2364">
                  <c:v>42201</c:v>
                </c:pt>
                <c:pt idx="2365">
                  <c:v>42202</c:v>
                </c:pt>
                <c:pt idx="2366">
                  <c:v>42205</c:v>
                </c:pt>
                <c:pt idx="2367">
                  <c:v>42206</c:v>
                </c:pt>
                <c:pt idx="2368">
                  <c:v>42207</c:v>
                </c:pt>
                <c:pt idx="2369">
                  <c:v>42208</c:v>
                </c:pt>
                <c:pt idx="2370">
                  <c:v>42209</c:v>
                </c:pt>
                <c:pt idx="2371">
                  <c:v>42212</c:v>
                </c:pt>
                <c:pt idx="2372">
                  <c:v>42213</c:v>
                </c:pt>
                <c:pt idx="2373">
                  <c:v>42214</c:v>
                </c:pt>
                <c:pt idx="2374">
                  <c:v>42215</c:v>
                </c:pt>
                <c:pt idx="2375">
                  <c:v>42216</c:v>
                </c:pt>
                <c:pt idx="2376">
                  <c:v>42219</c:v>
                </c:pt>
                <c:pt idx="2377">
                  <c:v>42220</c:v>
                </c:pt>
                <c:pt idx="2378">
                  <c:v>42221</c:v>
                </c:pt>
                <c:pt idx="2379">
                  <c:v>42222</c:v>
                </c:pt>
                <c:pt idx="2380">
                  <c:v>42223</c:v>
                </c:pt>
                <c:pt idx="2381">
                  <c:v>42226</c:v>
                </c:pt>
                <c:pt idx="2382">
                  <c:v>42227</c:v>
                </c:pt>
                <c:pt idx="2383">
                  <c:v>42228</c:v>
                </c:pt>
                <c:pt idx="2384">
                  <c:v>42229</c:v>
                </c:pt>
                <c:pt idx="2385">
                  <c:v>42230</c:v>
                </c:pt>
                <c:pt idx="2386">
                  <c:v>42233</c:v>
                </c:pt>
                <c:pt idx="2387">
                  <c:v>42234</c:v>
                </c:pt>
                <c:pt idx="2388">
                  <c:v>42235</c:v>
                </c:pt>
                <c:pt idx="2389">
                  <c:v>42236</c:v>
                </c:pt>
                <c:pt idx="2390">
                  <c:v>42237</c:v>
                </c:pt>
                <c:pt idx="2391">
                  <c:v>42240</c:v>
                </c:pt>
                <c:pt idx="2392">
                  <c:v>42241</c:v>
                </c:pt>
                <c:pt idx="2393">
                  <c:v>42242</c:v>
                </c:pt>
                <c:pt idx="2394">
                  <c:v>42243</c:v>
                </c:pt>
                <c:pt idx="2395">
                  <c:v>42244</c:v>
                </c:pt>
                <c:pt idx="2396">
                  <c:v>42247</c:v>
                </c:pt>
                <c:pt idx="2397">
                  <c:v>42248</c:v>
                </c:pt>
                <c:pt idx="2398">
                  <c:v>42249</c:v>
                </c:pt>
                <c:pt idx="2399">
                  <c:v>42250</c:v>
                </c:pt>
                <c:pt idx="2400">
                  <c:v>42251</c:v>
                </c:pt>
                <c:pt idx="2401">
                  <c:v>42254</c:v>
                </c:pt>
                <c:pt idx="2402">
                  <c:v>42255</c:v>
                </c:pt>
                <c:pt idx="2403">
                  <c:v>42256</c:v>
                </c:pt>
                <c:pt idx="2404">
                  <c:v>42257</c:v>
                </c:pt>
                <c:pt idx="2405">
                  <c:v>42258</c:v>
                </c:pt>
                <c:pt idx="2406">
                  <c:v>42261</c:v>
                </c:pt>
                <c:pt idx="2407">
                  <c:v>42262</c:v>
                </c:pt>
                <c:pt idx="2408">
                  <c:v>42263</c:v>
                </c:pt>
                <c:pt idx="2409">
                  <c:v>42264</c:v>
                </c:pt>
                <c:pt idx="2410">
                  <c:v>42265</c:v>
                </c:pt>
                <c:pt idx="2411">
                  <c:v>42268</c:v>
                </c:pt>
                <c:pt idx="2412">
                  <c:v>42269</c:v>
                </c:pt>
                <c:pt idx="2413">
                  <c:v>42270</c:v>
                </c:pt>
                <c:pt idx="2414">
                  <c:v>42271</c:v>
                </c:pt>
                <c:pt idx="2415">
                  <c:v>42272</c:v>
                </c:pt>
                <c:pt idx="2416">
                  <c:v>42275</c:v>
                </c:pt>
                <c:pt idx="2417">
                  <c:v>42276</c:v>
                </c:pt>
                <c:pt idx="2418">
                  <c:v>42277</c:v>
                </c:pt>
                <c:pt idx="2419">
                  <c:v>42278</c:v>
                </c:pt>
                <c:pt idx="2420">
                  <c:v>42279</c:v>
                </c:pt>
                <c:pt idx="2421">
                  <c:v>42282</c:v>
                </c:pt>
                <c:pt idx="2422">
                  <c:v>42283</c:v>
                </c:pt>
                <c:pt idx="2423">
                  <c:v>42284</c:v>
                </c:pt>
                <c:pt idx="2424">
                  <c:v>42285</c:v>
                </c:pt>
                <c:pt idx="2425">
                  <c:v>42286</c:v>
                </c:pt>
                <c:pt idx="2426">
                  <c:v>42289</c:v>
                </c:pt>
                <c:pt idx="2427">
                  <c:v>42290</c:v>
                </c:pt>
                <c:pt idx="2428">
                  <c:v>42291</c:v>
                </c:pt>
                <c:pt idx="2429">
                  <c:v>42292</c:v>
                </c:pt>
                <c:pt idx="2430">
                  <c:v>42293</c:v>
                </c:pt>
                <c:pt idx="2431">
                  <c:v>42296</c:v>
                </c:pt>
                <c:pt idx="2432">
                  <c:v>42297</c:v>
                </c:pt>
                <c:pt idx="2433">
                  <c:v>42298</c:v>
                </c:pt>
                <c:pt idx="2434">
                  <c:v>42299</c:v>
                </c:pt>
                <c:pt idx="2435">
                  <c:v>42300</c:v>
                </c:pt>
                <c:pt idx="2436">
                  <c:v>42303</c:v>
                </c:pt>
                <c:pt idx="2437">
                  <c:v>42304</c:v>
                </c:pt>
                <c:pt idx="2438">
                  <c:v>42305</c:v>
                </c:pt>
                <c:pt idx="2439">
                  <c:v>42306</c:v>
                </c:pt>
                <c:pt idx="2440">
                  <c:v>42307</c:v>
                </c:pt>
                <c:pt idx="2441">
                  <c:v>42310</c:v>
                </c:pt>
                <c:pt idx="2442">
                  <c:v>42311</c:v>
                </c:pt>
                <c:pt idx="2443">
                  <c:v>42312</c:v>
                </c:pt>
                <c:pt idx="2444">
                  <c:v>42313</c:v>
                </c:pt>
                <c:pt idx="2445">
                  <c:v>42314</c:v>
                </c:pt>
                <c:pt idx="2446">
                  <c:v>42317</c:v>
                </c:pt>
                <c:pt idx="2447">
                  <c:v>42318</c:v>
                </c:pt>
                <c:pt idx="2448">
                  <c:v>42319</c:v>
                </c:pt>
                <c:pt idx="2449">
                  <c:v>42320</c:v>
                </c:pt>
                <c:pt idx="2450">
                  <c:v>42321</c:v>
                </c:pt>
                <c:pt idx="2451">
                  <c:v>42324</c:v>
                </c:pt>
                <c:pt idx="2452">
                  <c:v>42325</c:v>
                </c:pt>
                <c:pt idx="2453">
                  <c:v>42326</c:v>
                </c:pt>
                <c:pt idx="2454">
                  <c:v>42327</c:v>
                </c:pt>
                <c:pt idx="2455">
                  <c:v>42328</c:v>
                </c:pt>
                <c:pt idx="2456">
                  <c:v>42331</c:v>
                </c:pt>
                <c:pt idx="2457">
                  <c:v>42332</c:v>
                </c:pt>
                <c:pt idx="2458">
                  <c:v>42333</c:v>
                </c:pt>
                <c:pt idx="2459">
                  <c:v>42334</c:v>
                </c:pt>
                <c:pt idx="2460">
                  <c:v>42335</c:v>
                </c:pt>
                <c:pt idx="2461">
                  <c:v>42338</c:v>
                </c:pt>
                <c:pt idx="2462">
                  <c:v>42339</c:v>
                </c:pt>
                <c:pt idx="2463">
                  <c:v>42340</c:v>
                </c:pt>
                <c:pt idx="2464">
                  <c:v>42341</c:v>
                </c:pt>
                <c:pt idx="2465">
                  <c:v>42342</c:v>
                </c:pt>
                <c:pt idx="2466">
                  <c:v>42345</c:v>
                </c:pt>
                <c:pt idx="2467">
                  <c:v>42346</c:v>
                </c:pt>
                <c:pt idx="2468">
                  <c:v>42347</c:v>
                </c:pt>
                <c:pt idx="2469">
                  <c:v>42348</c:v>
                </c:pt>
                <c:pt idx="2470">
                  <c:v>42349</c:v>
                </c:pt>
                <c:pt idx="2471">
                  <c:v>42352</c:v>
                </c:pt>
                <c:pt idx="2472">
                  <c:v>42353</c:v>
                </c:pt>
                <c:pt idx="2473">
                  <c:v>42354</c:v>
                </c:pt>
                <c:pt idx="2474">
                  <c:v>42355</c:v>
                </c:pt>
                <c:pt idx="2475">
                  <c:v>42356</c:v>
                </c:pt>
                <c:pt idx="2476">
                  <c:v>42359</c:v>
                </c:pt>
                <c:pt idx="2477">
                  <c:v>42360</c:v>
                </c:pt>
                <c:pt idx="2478">
                  <c:v>42361</c:v>
                </c:pt>
                <c:pt idx="2479">
                  <c:v>42362</c:v>
                </c:pt>
                <c:pt idx="2480">
                  <c:v>42366</c:v>
                </c:pt>
                <c:pt idx="2481">
                  <c:v>42367</c:v>
                </c:pt>
                <c:pt idx="2482">
                  <c:v>42368</c:v>
                </c:pt>
                <c:pt idx="2483">
                  <c:v>42369</c:v>
                </c:pt>
                <c:pt idx="2484">
                  <c:v>42373</c:v>
                </c:pt>
                <c:pt idx="2485">
                  <c:v>42374</c:v>
                </c:pt>
                <c:pt idx="2486">
                  <c:v>42375</c:v>
                </c:pt>
                <c:pt idx="2487">
                  <c:v>42376</c:v>
                </c:pt>
                <c:pt idx="2488">
                  <c:v>42377</c:v>
                </c:pt>
                <c:pt idx="2489">
                  <c:v>42380</c:v>
                </c:pt>
                <c:pt idx="2490">
                  <c:v>42381</c:v>
                </c:pt>
                <c:pt idx="2491">
                  <c:v>42382</c:v>
                </c:pt>
                <c:pt idx="2492">
                  <c:v>42383</c:v>
                </c:pt>
                <c:pt idx="2493">
                  <c:v>42384</c:v>
                </c:pt>
                <c:pt idx="2494">
                  <c:v>42387</c:v>
                </c:pt>
                <c:pt idx="2495">
                  <c:v>42388</c:v>
                </c:pt>
                <c:pt idx="2496">
                  <c:v>42389</c:v>
                </c:pt>
                <c:pt idx="2497">
                  <c:v>42390</c:v>
                </c:pt>
                <c:pt idx="2498">
                  <c:v>42391</c:v>
                </c:pt>
                <c:pt idx="2499">
                  <c:v>42394</c:v>
                </c:pt>
                <c:pt idx="2500">
                  <c:v>42395</c:v>
                </c:pt>
                <c:pt idx="2501">
                  <c:v>42396</c:v>
                </c:pt>
                <c:pt idx="2502">
                  <c:v>42397</c:v>
                </c:pt>
                <c:pt idx="2503">
                  <c:v>42398</c:v>
                </c:pt>
                <c:pt idx="2504">
                  <c:v>42401</c:v>
                </c:pt>
                <c:pt idx="2505">
                  <c:v>42402</c:v>
                </c:pt>
                <c:pt idx="2506">
                  <c:v>42403</c:v>
                </c:pt>
                <c:pt idx="2507">
                  <c:v>42404</c:v>
                </c:pt>
                <c:pt idx="2508">
                  <c:v>42405</c:v>
                </c:pt>
                <c:pt idx="2509">
                  <c:v>42408</c:v>
                </c:pt>
                <c:pt idx="2510">
                  <c:v>42409</c:v>
                </c:pt>
                <c:pt idx="2511">
                  <c:v>42410</c:v>
                </c:pt>
                <c:pt idx="2512">
                  <c:v>42411</c:v>
                </c:pt>
                <c:pt idx="2513">
                  <c:v>42412</c:v>
                </c:pt>
                <c:pt idx="2514">
                  <c:v>42415</c:v>
                </c:pt>
                <c:pt idx="2515">
                  <c:v>42416</c:v>
                </c:pt>
                <c:pt idx="2516">
                  <c:v>42417</c:v>
                </c:pt>
                <c:pt idx="2517">
                  <c:v>42418</c:v>
                </c:pt>
                <c:pt idx="2518">
                  <c:v>42419</c:v>
                </c:pt>
                <c:pt idx="2519">
                  <c:v>42422</c:v>
                </c:pt>
                <c:pt idx="2520">
                  <c:v>42423</c:v>
                </c:pt>
                <c:pt idx="2521">
                  <c:v>42424</c:v>
                </c:pt>
                <c:pt idx="2522">
                  <c:v>42425</c:v>
                </c:pt>
                <c:pt idx="2523">
                  <c:v>42426</c:v>
                </c:pt>
                <c:pt idx="2524">
                  <c:v>42429</c:v>
                </c:pt>
                <c:pt idx="2525">
                  <c:v>42430</c:v>
                </c:pt>
                <c:pt idx="2526">
                  <c:v>42431</c:v>
                </c:pt>
                <c:pt idx="2527">
                  <c:v>42432</c:v>
                </c:pt>
                <c:pt idx="2528">
                  <c:v>42433</c:v>
                </c:pt>
                <c:pt idx="2529">
                  <c:v>42436</c:v>
                </c:pt>
                <c:pt idx="2530">
                  <c:v>42437</c:v>
                </c:pt>
                <c:pt idx="2531">
                  <c:v>42438</c:v>
                </c:pt>
                <c:pt idx="2532">
                  <c:v>42439</c:v>
                </c:pt>
                <c:pt idx="2533">
                  <c:v>42440</c:v>
                </c:pt>
                <c:pt idx="2534">
                  <c:v>42443</c:v>
                </c:pt>
                <c:pt idx="2535">
                  <c:v>42444</c:v>
                </c:pt>
                <c:pt idx="2536">
                  <c:v>42445</c:v>
                </c:pt>
                <c:pt idx="2537">
                  <c:v>42446</c:v>
                </c:pt>
                <c:pt idx="2538">
                  <c:v>42447</c:v>
                </c:pt>
                <c:pt idx="2539">
                  <c:v>42450</c:v>
                </c:pt>
                <c:pt idx="2540">
                  <c:v>42451</c:v>
                </c:pt>
                <c:pt idx="2541">
                  <c:v>42452</c:v>
                </c:pt>
                <c:pt idx="2542">
                  <c:v>42453</c:v>
                </c:pt>
                <c:pt idx="2543">
                  <c:v>42457</c:v>
                </c:pt>
                <c:pt idx="2544">
                  <c:v>42458</c:v>
                </c:pt>
                <c:pt idx="2545">
                  <c:v>42459</c:v>
                </c:pt>
                <c:pt idx="2546">
                  <c:v>42460</c:v>
                </c:pt>
                <c:pt idx="2547">
                  <c:v>42461</c:v>
                </c:pt>
                <c:pt idx="2548">
                  <c:v>42464</c:v>
                </c:pt>
                <c:pt idx="2549">
                  <c:v>42465</c:v>
                </c:pt>
                <c:pt idx="2550">
                  <c:v>42466</c:v>
                </c:pt>
                <c:pt idx="2551">
                  <c:v>42467</c:v>
                </c:pt>
                <c:pt idx="2552">
                  <c:v>42468</c:v>
                </c:pt>
                <c:pt idx="2553">
                  <c:v>42471</c:v>
                </c:pt>
                <c:pt idx="2554">
                  <c:v>42472</c:v>
                </c:pt>
                <c:pt idx="2555">
                  <c:v>42473</c:v>
                </c:pt>
                <c:pt idx="2556">
                  <c:v>42474</c:v>
                </c:pt>
                <c:pt idx="2557">
                  <c:v>42475</c:v>
                </c:pt>
                <c:pt idx="2558">
                  <c:v>42478</c:v>
                </c:pt>
                <c:pt idx="2559">
                  <c:v>42479</c:v>
                </c:pt>
                <c:pt idx="2560">
                  <c:v>42480</c:v>
                </c:pt>
                <c:pt idx="2561">
                  <c:v>42481</c:v>
                </c:pt>
                <c:pt idx="2562">
                  <c:v>42482</c:v>
                </c:pt>
                <c:pt idx="2563">
                  <c:v>42485</c:v>
                </c:pt>
                <c:pt idx="2564">
                  <c:v>42486</c:v>
                </c:pt>
                <c:pt idx="2565">
                  <c:v>42487</c:v>
                </c:pt>
                <c:pt idx="2566">
                  <c:v>42488</c:v>
                </c:pt>
                <c:pt idx="2567">
                  <c:v>42489</c:v>
                </c:pt>
                <c:pt idx="2568">
                  <c:v>42492</c:v>
                </c:pt>
                <c:pt idx="2569">
                  <c:v>42493</c:v>
                </c:pt>
                <c:pt idx="2570">
                  <c:v>42494</c:v>
                </c:pt>
                <c:pt idx="2571">
                  <c:v>42495</c:v>
                </c:pt>
                <c:pt idx="2572">
                  <c:v>42496</c:v>
                </c:pt>
                <c:pt idx="2573">
                  <c:v>42499</c:v>
                </c:pt>
                <c:pt idx="2574">
                  <c:v>42500</c:v>
                </c:pt>
                <c:pt idx="2575">
                  <c:v>42501</c:v>
                </c:pt>
                <c:pt idx="2576">
                  <c:v>42502</c:v>
                </c:pt>
                <c:pt idx="2577">
                  <c:v>42503</c:v>
                </c:pt>
                <c:pt idx="2578">
                  <c:v>42506</c:v>
                </c:pt>
                <c:pt idx="2579">
                  <c:v>42507</c:v>
                </c:pt>
                <c:pt idx="2580">
                  <c:v>42508</c:v>
                </c:pt>
                <c:pt idx="2581">
                  <c:v>42509</c:v>
                </c:pt>
                <c:pt idx="2582">
                  <c:v>42510</c:v>
                </c:pt>
                <c:pt idx="2583">
                  <c:v>42513</c:v>
                </c:pt>
                <c:pt idx="2584">
                  <c:v>42514</c:v>
                </c:pt>
                <c:pt idx="2585">
                  <c:v>42515</c:v>
                </c:pt>
                <c:pt idx="2586">
                  <c:v>42516</c:v>
                </c:pt>
                <c:pt idx="2587">
                  <c:v>42517</c:v>
                </c:pt>
                <c:pt idx="2588">
                  <c:v>42520</c:v>
                </c:pt>
                <c:pt idx="2589">
                  <c:v>42521</c:v>
                </c:pt>
                <c:pt idx="2590">
                  <c:v>42522</c:v>
                </c:pt>
                <c:pt idx="2591">
                  <c:v>42523</c:v>
                </c:pt>
                <c:pt idx="2592">
                  <c:v>42524</c:v>
                </c:pt>
                <c:pt idx="2593">
                  <c:v>42527</c:v>
                </c:pt>
                <c:pt idx="2594">
                  <c:v>42528</c:v>
                </c:pt>
                <c:pt idx="2595">
                  <c:v>42529</c:v>
                </c:pt>
                <c:pt idx="2596">
                  <c:v>42530</c:v>
                </c:pt>
                <c:pt idx="2597">
                  <c:v>42531</c:v>
                </c:pt>
                <c:pt idx="2598">
                  <c:v>42534</c:v>
                </c:pt>
                <c:pt idx="2599">
                  <c:v>42535</c:v>
                </c:pt>
                <c:pt idx="2600">
                  <c:v>42536</c:v>
                </c:pt>
                <c:pt idx="2601">
                  <c:v>42537</c:v>
                </c:pt>
                <c:pt idx="2602">
                  <c:v>42538</c:v>
                </c:pt>
                <c:pt idx="2603">
                  <c:v>42541</c:v>
                </c:pt>
                <c:pt idx="2604">
                  <c:v>42542</c:v>
                </c:pt>
                <c:pt idx="2605">
                  <c:v>42543</c:v>
                </c:pt>
                <c:pt idx="2606">
                  <c:v>42544</c:v>
                </c:pt>
                <c:pt idx="2607">
                  <c:v>42545</c:v>
                </c:pt>
                <c:pt idx="2608">
                  <c:v>42548</c:v>
                </c:pt>
                <c:pt idx="2609">
                  <c:v>42549</c:v>
                </c:pt>
                <c:pt idx="2610">
                  <c:v>42550</c:v>
                </c:pt>
                <c:pt idx="2611">
                  <c:v>42551</c:v>
                </c:pt>
                <c:pt idx="2612">
                  <c:v>42552</c:v>
                </c:pt>
                <c:pt idx="2613">
                  <c:v>42555</c:v>
                </c:pt>
                <c:pt idx="2614">
                  <c:v>42556</c:v>
                </c:pt>
                <c:pt idx="2615">
                  <c:v>42557</c:v>
                </c:pt>
                <c:pt idx="2616">
                  <c:v>42558</c:v>
                </c:pt>
                <c:pt idx="2617">
                  <c:v>42559</c:v>
                </c:pt>
                <c:pt idx="2618">
                  <c:v>42562</c:v>
                </c:pt>
                <c:pt idx="2619">
                  <c:v>42563</c:v>
                </c:pt>
                <c:pt idx="2620">
                  <c:v>42564</c:v>
                </c:pt>
                <c:pt idx="2621">
                  <c:v>42565</c:v>
                </c:pt>
                <c:pt idx="2622">
                  <c:v>42566</c:v>
                </c:pt>
                <c:pt idx="2623">
                  <c:v>42569</c:v>
                </c:pt>
                <c:pt idx="2624">
                  <c:v>42570</c:v>
                </c:pt>
                <c:pt idx="2625">
                  <c:v>42571</c:v>
                </c:pt>
                <c:pt idx="2626">
                  <c:v>42572</c:v>
                </c:pt>
                <c:pt idx="2627">
                  <c:v>42573</c:v>
                </c:pt>
                <c:pt idx="2628">
                  <c:v>42576</c:v>
                </c:pt>
                <c:pt idx="2629">
                  <c:v>42577</c:v>
                </c:pt>
                <c:pt idx="2630">
                  <c:v>42578</c:v>
                </c:pt>
                <c:pt idx="2631">
                  <c:v>42579</c:v>
                </c:pt>
                <c:pt idx="2632">
                  <c:v>42580</c:v>
                </c:pt>
                <c:pt idx="2633">
                  <c:v>42583</c:v>
                </c:pt>
                <c:pt idx="2634">
                  <c:v>42584</c:v>
                </c:pt>
                <c:pt idx="2635">
                  <c:v>42585</c:v>
                </c:pt>
                <c:pt idx="2636">
                  <c:v>42586</c:v>
                </c:pt>
                <c:pt idx="2637">
                  <c:v>42587</c:v>
                </c:pt>
                <c:pt idx="2638">
                  <c:v>42590</c:v>
                </c:pt>
                <c:pt idx="2639">
                  <c:v>42591</c:v>
                </c:pt>
                <c:pt idx="2640">
                  <c:v>42592</c:v>
                </c:pt>
                <c:pt idx="2641">
                  <c:v>42593</c:v>
                </c:pt>
                <c:pt idx="2642">
                  <c:v>42594</c:v>
                </c:pt>
                <c:pt idx="2643">
                  <c:v>42597</c:v>
                </c:pt>
                <c:pt idx="2644">
                  <c:v>42598</c:v>
                </c:pt>
                <c:pt idx="2645">
                  <c:v>42599</c:v>
                </c:pt>
                <c:pt idx="2646">
                  <c:v>42600</c:v>
                </c:pt>
                <c:pt idx="2647">
                  <c:v>42601</c:v>
                </c:pt>
                <c:pt idx="2648">
                  <c:v>42604</c:v>
                </c:pt>
                <c:pt idx="2649">
                  <c:v>42605</c:v>
                </c:pt>
                <c:pt idx="2650">
                  <c:v>42606</c:v>
                </c:pt>
                <c:pt idx="2651">
                  <c:v>42607</c:v>
                </c:pt>
                <c:pt idx="2652">
                  <c:v>42608</c:v>
                </c:pt>
                <c:pt idx="2653">
                  <c:v>42611</c:v>
                </c:pt>
                <c:pt idx="2654">
                  <c:v>42612</c:v>
                </c:pt>
                <c:pt idx="2655">
                  <c:v>42613</c:v>
                </c:pt>
                <c:pt idx="2656">
                  <c:v>42614</c:v>
                </c:pt>
                <c:pt idx="2657">
                  <c:v>42615</c:v>
                </c:pt>
                <c:pt idx="2658">
                  <c:v>42618</c:v>
                </c:pt>
                <c:pt idx="2659">
                  <c:v>42619</c:v>
                </c:pt>
                <c:pt idx="2660">
                  <c:v>42620</c:v>
                </c:pt>
                <c:pt idx="2661">
                  <c:v>42621</c:v>
                </c:pt>
                <c:pt idx="2662">
                  <c:v>42622</c:v>
                </c:pt>
                <c:pt idx="2663">
                  <c:v>42625</c:v>
                </c:pt>
                <c:pt idx="2664">
                  <c:v>42626</c:v>
                </c:pt>
                <c:pt idx="2665">
                  <c:v>42627</c:v>
                </c:pt>
                <c:pt idx="2666">
                  <c:v>42628</c:v>
                </c:pt>
                <c:pt idx="2667">
                  <c:v>42629</c:v>
                </c:pt>
                <c:pt idx="2668">
                  <c:v>42632</c:v>
                </c:pt>
                <c:pt idx="2669">
                  <c:v>42633</c:v>
                </c:pt>
                <c:pt idx="2670">
                  <c:v>42634</c:v>
                </c:pt>
                <c:pt idx="2671">
                  <c:v>42635</c:v>
                </c:pt>
                <c:pt idx="2672">
                  <c:v>42636</c:v>
                </c:pt>
                <c:pt idx="2673">
                  <c:v>42639</c:v>
                </c:pt>
                <c:pt idx="2674">
                  <c:v>42640</c:v>
                </c:pt>
                <c:pt idx="2675">
                  <c:v>42641</c:v>
                </c:pt>
                <c:pt idx="2676">
                  <c:v>42642</c:v>
                </c:pt>
                <c:pt idx="2677">
                  <c:v>42643</c:v>
                </c:pt>
                <c:pt idx="2678">
                  <c:v>42646</c:v>
                </c:pt>
                <c:pt idx="2679">
                  <c:v>42647</c:v>
                </c:pt>
                <c:pt idx="2680">
                  <c:v>42648</c:v>
                </c:pt>
                <c:pt idx="2681">
                  <c:v>42649</c:v>
                </c:pt>
                <c:pt idx="2682">
                  <c:v>42650</c:v>
                </c:pt>
                <c:pt idx="2683">
                  <c:v>42653</c:v>
                </c:pt>
                <c:pt idx="2684">
                  <c:v>42654</c:v>
                </c:pt>
                <c:pt idx="2685">
                  <c:v>42655</c:v>
                </c:pt>
                <c:pt idx="2686">
                  <c:v>42656</c:v>
                </c:pt>
                <c:pt idx="2687">
                  <c:v>42657</c:v>
                </c:pt>
                <c:pt idx="2688">
                  <c:v>42660</c:v>
                </c:pt>
                <c:pt idx="2689">
                  <c:v>42661</c:v>
                </c:pt>
                <c:pt idx="2690">
                  <c:v>42662</c:v>
                </c:pt>
                <c:pt idx="2691">
                  <c:v>42663</c:v>
                </c:pt>
                <c:pt idx="2692">
                  <c:v>42664</c:v>
                </c:pt>
                <c:pt idx="2693">
                  <c:v>42667</c:v>
                </c:pt>
                <c:pt idx="2694">
                  <c:v>42668</c:v>
                </c:pt>
                <c:pt idx="2695">
                  <c:v>42669</c:v>
                </c:pt>
                <c:pt idx="2696">
                  <c:v>42670</c:v>
                </c:pt>
                <c:pt idx="2697">
                  <c:v>42671</c:v>
                </c:pt>
                <c:pt idx="2698">
                  <c:v>42674</c:v>
                </c:pt>
                <c:pt idx="2699">
                  <c:v>42675</c:v>
                </c:pt>
                <c:pt idx="2700">
                  <c:v>42676</c:v>
                </c:pt>
                <c:pt idx="2701">
                  <c:v>42677</c:v>
                </c:pt>
                <c:pt idx="2702">
                  <c:v>42678</c:v>
                </c:pt>
                <c:pt idx="2703">
                  <c:v>42681</c:v>
                </c:pt>
                <c:pt idx="2704">
                  <c:v>42682</c:v>
                </c:pt>
                <c:pt idx="2705">
                  <c:v>42683</c:v>
                </c:pt>
                <c:pt idx="2706">
                  <c:v>42684</c:v>
                </c:pt>
                <c:pt idx="2707">
                  <c:v>42685</c:v>
                </c:pt>
                <c:pt idx="2708">
                  <c:v>42688</c:v>
                </c:pt>
                <c:pt idx="2709">
                  <c:v>42689</c:v>
                </c:pt>
                <c:pt idx="2710">
                  <c:v>42690</c:v>
                </c:pt>
                <c:pt idx="2711">
                  <c:v>42691</c:v>
                </c:pt>
                <c:pt idx="2712">
                  <c:v>42692</c:v>
                </c:pt>
                <c:pt idx="2713">
                  <c:v>42695</c:v>
                </c:pt>
                <c:pt idx="2714">
                  <c:v>42696</c:v>
                </c:pt>
                <c:pt idx="2715">
                  <c:v>42697</c:v>
                </c:pt>
                <c:pt idx="2716">
                  <c:v>42698</c:v>
                </c:pt>
                <c:pt idx="2717">
                  <c:v>42699</c:v>
                </c:pt>
                <c:pt idx="2718">
                  <c:v>42702</c:v>
                </c:pt>
                <c:pt idx="2719">
                  <c:v>42703</c:v>
                </c:pt>
                <c:pt idx="2720">
                  <c:v>42704</c:v>
                </c:pt>
                <c:pt idx="2721">
                  <c:v>42705</c:v>
                </c:pt>
                <c:pt idx="2722">
                  <c:v>42706</c:v>
                </c:pt>
                <c:pt idx="2723">
                  <c:v>42709</c:v>
                </c:pt>
                <c:pt idx="2724">
                  <c:v>42710</c:v>
                </c:pt>
                <c:pt idx="2725">
                  <c:v>42711</c:v>
                </c:pt>
                <c:pt idx="2726">
                  <c:v>42712</c:v>
                </c:pt>
                <c:pt idx="2727">
                  <c:v>42713</c:v>
                </c:pt>
                <c:pt idx="2728">
                  <c:v>42716</c:v>
                </c:pt>
                <c:pt idx="2729">
                  <c:v>42717</c:v>
                </c:pt>
                <c:pt idx="2730">
                  <c:v>42718</c:v>
                </c:pt>
                <c:pt idx="2731">
                  <c:v>42719</c:v>
                </c:pt>
                <c:pt idx="2732">
                  <c:v>42720</c:v>
                </c:pt>
                <c:pt idx="2733">
                  <c:v>42723</c:v>
                </c:pt>
                <c:pt idx="2734">
                  <c:v>42724</c:v>
                </c:pt>
                <c:pt idx="2735">
                  <c:v>42725</c:v>
                </c:pt>
                <c:pt idx="2736">
                  <c:v>42726</c:v>
                </c:pt>
                <c:pt idx="2737">
                  <c:v>42727</c:v>
                </c:pt>
                <c:pt idx="2738">
                  <c:v>42731</c:v>
                </c:pt>
                <c:pt idx="2739">
                  <c:v>42732</c:v>
                </c:pt>
                <c:pt idx="2740">
                  <c:v>42733</c:v>
                </c:pt>
                <c:pt idx="2741">
                  <c:v>42734</c:v>
                </c:pt>
                <c:pt idx="2742">
                  <c:v>42737</c:v>
                </c:pt>
                <c:pt idx="2743">
                  <c:v>42738</c:v>
                </c:pt>
                <c:pt idx="2744">
                  <c:v>42739</c:v>
                </c:pt>
                <c:pt idx="2745">
                  <c:v>42740</c:v>
                </c:pt>
                <c:pt idx="2746">
                  <c:v>42741</c:v>
                </c:pt>
                <c:pt idx="2747">
                  <c:v>42744</c:v>
                </c:pt>
                <c:pt idx="2748">
                  <c:v>42745</c:v>
                </c:pt>
                <c:pt idx="2749">
                  <c:v>42746</c:v>
                </c:pt>
                <c:pt idx="2750">
                  <c:v>42747</c:v>
                </c:pt>
                <c:pt idx="2751">
                  <c:v>42748</c:v>
                </c:pt>
                <c:pt idx="2752">
                  <c:v>42751</c:v>
                </c:pt>
                <c:pt idx="2753">
                  <c:v>42752</c:v>
                </c:pt>
                <c:pt idx="2754">
                  <c:v>42753</c:v>
                </c:pt>
                <c:pt idx="2755">
                  <c:v>42754</c:v>
                </c:pt>
                <c:pt idx="2756">
                  <c:v>42755</c:v>
                </c:pt>
                <c:pt idx="2757">
                  <c:v>42758</c:v>
                </c:pt>
                <c:pt idx="2758">
                  <c:v>42759</c:v>
                </c:pt>
                <c:pt idx="2759">
                  <c:v>42760</c:v>
                </c:pt>
                <c:pt idx="2760">
                  <c:v>42761</c:v>
                </c:pt>
                <c:pt idx="2761">
                  <c:v>42762</c:v>
                </c:pt>
                <c:pt idx="2762">
                  <c:v>42765</c:v>
                </c:pt>
                <c:pt idx="2763">
                  <c:v>42766</c:v>
                </c:pt>
                <c:pt idx="2764">
                  <c:v>42767</c:v>
                </c:pt>
                <c:pt idx="2765">
                  <c:v>42768</c:v>
                </c:pt>
                <c:pt idx="2766">
                  <c:v>42769</c:v>
                </c:pt>
                <c:pt idx="2767">
                  <c:v>42772</c:v>
                </c:pt>
                <c:pt idx="2768">
                  <c:v>42773</c:v>
                </c:pt>
                <c:pt idx="2769">
                  <c:v>42774</c:v>
                </c:pt>
                <c:pt idx="2770">
                  <c:v>42775</c:v>
                </c:pt>
                <c:pt idx="2771">
                  <c:v>42776</c:v>
                </c:pt>
                <c:pt idx="2772">
                  <c:v>42779</c:v>
                </c:pt>
                <c:pt idx="2773">
                  <c:v>42780</c:v>
                </c:pt>
                <c:pt idx="2774">
                  <c:v>42781</c:v>
                </c:pt>
                <c:pt idx="2775">
                  <c:v>42782</c:v>
                </c:pt>
                <c:pt idx="2776">
                  <c:v>42783</c:v>
                </c:pt>
                <c:pt idx="2777">
                  <c:v>42786</c:v>
                </c:pt>
                <c:pt idx="2778">
                  <c:v>42787</c:v>
                </c:pt>
                <c:pt idx="2779">
                  <c:v>42788</c:v>
                </c:pt>
                <c:pt idx="2780">
                  <c:v>42789</c:v>
                </c:pt>
                <c:pt idx="2781">
                  <c:v>42790</c:v>
                </c:pt>
                <c:pt idx="2782">
                  <c:v>42793</c:v>
                </c:pt>
                <c:pt idx="2783">
                  <c:v>42794</c:v>
                </c:pt>
                <c:pt idx="2784">
                  <c:v>42795</c:v>
                </c:pt>
                <c:pt idx="2785">
                  <c:v>42796</c:v>
                </c:pt>
                <c:pt idx="2786">
                  <c:v>42797</c:v>
                </c:pt>
                <c:pt idx="2787">
                  <c:v>42800</c:v>
                </c:pt>
                <c:pt idx="2788">
                  <c:v>42801</c:v>
                </c:pt>
                <c:pt idx="2789">
                  <c:v>42802</c:v>
                </c:pt>
                <c:pt idx="2790">
                  <c:v>42803</c:v>
                </c:pt>
                <c:pt idx="2791">
                  <c:v>42804</c:v>
                </c:pt>
                <c:pt idx="2792">
                  <c:v>42807</c:v>
                </c:pt>
                <c:pt idx="2793">
                  <c:v>42808</c:v>
                </c:pt>
                <c:pt idx="2794">
                  <c:v>42809</c:v>
                </c:pt>
                <c:pt idx="2795">
                  <c:v>42810</c:v>
                </c:pt>
                <c:pt idx="2796">
                  <c:v>42811</c:v>
                </c:pt>
                <c:pt idx="2797">
                  <c:v>42814</c:v>
                </c:pt>
                <c:pt idx="2798">
                  <c:v>42815</c:v>
                </c:pt>
                <c:pt idx="2799">
                  <c:v>42816</c:v>
                </c:pt>
                <c:pt idx="2800">
                  <c:v>42817</c:v>
                </c:pt>
                <c:pt idx="2801">
                  <c:v>42818</c:v>
                </c:pt>
                <c:pt idx="2802">
                  <c:v>42821</c:v>
                </c:pt>
                <c:pt idx="2803">
                  <c:v>42822</c:v>
                </c:pt>
                <c:pt idx="2804">
                  <c:v>42823</c:v>
                </c:pt>
                <c:pt idx="2805">
                  <c:v>42824</c:v>
                </c:pt>
                <c:pt idx="2806">
                  <c:v>42825</c:v>
                </c:pt>
                <c:pt idx="2807">
                  <c:v>42828</c:v>
                </c:pt>
                <c:pt idx="2808">
                  <c:v>42829</c:v>
                </c:pt>
                <c:pt idx="2809">
                  <c:v>42830</c:v>
                </c:pt>
                <c:pt idx="2810">
                  <c:v>42831</c:v>
                </c:pt>
                <c:pt idx="2811">
                  <c:v>42832</c:v>
                </c:pt>
                <c:pt idx="2812">
                  <c:v>42835</c:v>
                </c:pt>
                <c:pt idx="2813">
                  <c:v>42836</c:v>
                </c:pt>
                <c:pt idx="2814">
                  <c:v>42837</c:v>
                </c:pt>
                <c:pt idx="2815">
                  <c:v>42838</c:v>
                </c:pt>
                <c:pt idx="2816">
                  <c:v>42842</c:v>
                </c:pt>
                <c:pt idx="2817">
                  <c:v>42843</c:v>
                </c:pt>
                <c:pt idx="2818">
                  <c:v>42844</c:v>
                </c:pt>
                <c:pt idx="2819">
                  <c:v>42845</c:v>
                </c:pt>
                <c:pt idx="2820">
                  <c:v>42846</c:v>
                </c:pt>
                <c:pt idx="2821">
                  <c:v>42849</c:v>
                </c:pt>
                <c:pt idx="2822">
                  <c:v>42850</c:v>
                </c:pt>
                <c:pt idx="2823">
                  <c:v>42851</c:v>
                </c:pt>
                <c:pt idx="2824">
                  <c:v>42852</c:v>
                </c:pt>
                <c:pt idx="2825">
                  <c:v>42853</c:v>
                </c:pt>
                <c:pt idx="2826">
                  <c:v>42856</c:v>
                </c:pt>
                <c:pt idx="2827">
                  <c:v>42857</c:v>
                </c:pt>
                <c:pt idx="2828">
                  <c:v>42858</c:v>
                </c:pt>
                <c:pt idx="2829">
                  <c:v>42859</c:v>
                </c:pt>
                <c:pt idx="2830">
                  <c:v>42860</c:v>
                </c:pt>
                <c:pt idx="2831">
                  <c:v>42863</c:v>
                </c:pt>
                <c:pt idx="2832">
                  <c:v>42864</c:v>
                </c:pt>
                <c:pt idx="2833">
                  <c:v>42865</c:v>
                </c:pt>
                <c:pt idx="2834">
                  <c:v>42866</c:v>
                </c:pt>
                <c:pt idx="2835">
                  <c:v>42867</c:v>
                </c:pt>
                <c:pt idx="2836">
                  <c:v>42870</c:v>
                </c:pt>
                <c:pt idx="2837">
                  <c:v>42871</c:v>
                </c:pt>
                <c:pt idx="2838">
                  <c:v>42872</c:v>
                </c:pt>
                <c:pt idx="2839">
                  <c:v>42873</c:v>
                </c:pt>
                <c:pt idx="2840">
                  <c:v>42874</c:v>
                </c:pt>
                <c:pt idx="2841">
                  <c:v>42877</c:v>
                </c:pt>
                <c:pt idx="2842">
                  <c:v>42878</c:v>
                </c:pt>
                <c:pt idx="2843">
                  <c:v>42879</c:v>
                </c:pt>
                <c:pt idx="2844">
                  <c:v>42880</c:v>
                </c:pt>
                <c:pt idx="2845">
                  <c:v>42881</c:v>
                </c:pt>
                <c:pt idx="2846">
                  <c:v>42884</c:v>
                </c:pt>
                <c:pt idx="2847">
                  <c:v>42885</c:v>
                </c:pt>
                <c:pt idx="2848">
                  <c:v>42886</c:v>
                </c:pt>
                <c:pt idx="2849">
                  <c:v>42887</c:v>
                </c:pt>
                <c:pt idx="2850">
                  <c:v>42888</c:v>
                </c:pt>
                <c:pt idx="2851">
                  <c:v>42891</c:v>
                </c:pt>
                <c:pt idx="2852">
                  <c:v>42892</c:v>
                </c:pt>
                <c:pt idx="2853">
                  <c:v>42893</c:v>
                </c:pt>
                <c:pt idx="2854">
                  <c:v>42894</c:v>
                </c:pt>
                <c:pt idx="2855">
                  <c:v>42895</c:v>
                </c:pt>
                <c:pt idx="2856">
                  <c:v>42898</c:v>
                </c:pt>
                <c:pt idx="2857">
                  <c:v>42899</c:v>
                </c:pt>
                <c:pt idx="2858">
                  <c:v>42900</c:v>
                </c:pt>
                <c:pt idx="2859">
                  <c:v>42901</c:v>
                </c:pt>
                <c:pt idx="2860">
                  <c:v>42902</c:v>
                </c:pt>
                <c:pt idx="2861">
                  <c:v>42905</c:v>
                </c:pt>
                <c:pt idx="2862">
                  <c:v>42906</c:v>
                </c:pt>
                <c:pt idx="2863">
                  <c:v>42907</c:v>
                </c:pt>
                <c:pt idx="2864">
                  <c:v>42908</c:v>
                </c:pt>
                <c:pt idx="2865">
                  <c:v>42909</c:v>
                </c:pt>
                <c:pt idx="2866">
                  <c:v>42912</c:v>
                </c:pt>
                <c:pt idx="2867">
                  <c:v>42913</c:v>
                </c:pt>
                <c:pt idx="2868">
                  <c:v>42914</c:v>
                </c:pt>
                <c:pt idx="2869">
                  <c:v>42915</c:v>
                </c:pt>
                <c:pt idx="2870">
                  <c:v>42916</c:v>
                </c:pt>
                <c:pt idx="2871">
                  <c:v>42919</c:v>
                </c:pt>
                <c:pt idx="2872">
                  <c:v>42920</c:v>
                </c:pt>
                <c:pt idx="2873">
                  <c:v>42921</c:v>
                </c:pt>
                <c:pt idx="2874">
                  <c:v>42922</c:v>
                </c:pt>
                <c:pt idx="2875">
                  <c:v>42923</c:v>
                </c:pt>
                <c:pt idx="2876">
                  <c:v>42926</c:v>
                </c:pt>
                <c:pt idx="2877">
                  <c:v>42927</c:v>
                </c:pt>
                <c:pt idx="2878">
                  <c:v>42928</c:v>
                </c:pt>
                <c:pt idx="2879">
                  <c:v>42929</c:v>
                </c:pt>
                <c:pt idx="2880">
                  <c:v>42930</c:v>
                </c:pt>
                <c:pt idx="2881">
                  <c:v>42933</c:v>
                </c:pt>
                <c:pt idx="2882">
                  <c:v>42934</c:v>
                </c:pt>
                <c:pt idx="2883">
                  <c:v>42935</c:v>
                </c:pt>
                <c:pt idx="2884">
                  <c:v>42936</c:v>
                </c:pt>
                <c:pt idx="2885">
                  <c:v>42937</c:v>
                </c:pt>
                <c:pt idx="2886">
                  <c:v>42940</c:v>
                </c:pt>
                <c:pt idx="2887">
                  <c:v>42941</c:v>
                </c:pt>
                <c:pt idx="2888">
                  <c:v>42942</c:v>
                </c:pt>
                <c:pt idx="2889">
                  <c:v>42943</c:v>
                </c:pt>
                <c:pt idx="2890">
                  <c:v>42944</c:v>
                </c:pt>
                <c:pt idx="2891">
                  <c:v>42947</c:v>
                </c:pt>
                <c:pt idx="2892">
                  <c:v>42948</c:v>
                </c:pt>
                <c:pt idx="2893">
                  <c:v>42949</c:v>
                </c:pt>
                <c:pt idx="2894">
                  <c:v>42950</c:v>
                </c:pt>
                <c:pt idx="2895">
                  <c:v>42951</c:v>
                </c:pt>
                <c:pt idx="2896">
                  <c:v>42954</c:v>
                </c:pt>
                <c:pt idx="2897">
                  <c:v>42955</c:v>
                </c:pt>
                <c:pt idx="2898">
                  <c:v>42956</c:v>
                </c:pt>
                <c:pt idx="2899">
                  <c:v>42957</c:v>
                </c:pt>
                <c:pt idx="2900">
                  <c:v>42958</c:v>
                </c:pt>
                <c:pt idx="2901">
                  <c:v>42961</c:v>
                </c:pt>
                <c:pt idx="2902">
                  <c:v>42962</c:v>
                </c:pt>
                <c:pt idx="2903">
                  <c:v>42963</c:v>
                </c:pt>
                <c:pt idx="2904">
                  <c:v>42964</c:v>
                </c:pt>
                <c:pt idx="2905">
                  <c:v>42965</c:v>
                </c:pt>
                <c:pt idx="2906">
                  <c:v>42968</c:v>
                </c:pt>
                <c:pt idx="2907">
                  <c:v>42969</c:v>
                </c:pt>
                <c:pt idx="2908">
                  <c:v>42970</c:v>
                </c:pt>
                <c:pt idx="2909">
                  <c:v>42971</c:v>
                </c:pt>
                <c:pt idx="2910">
                  <c:v>42972</c:v>
                </c:pt>
                <c:pt idx="2911">
                  <c:v>42975</c:v>
                </c:pt>
                <c:pt idx="2912">
                  <c:v>42976</c:v>
                </c:pt>
                <c:pt idx="2913">
                  <c:v>42977</c:v>
                </c:pt>
                <c:pt idx="2914">
                  <c:v>42978</c:v>
                </c:pt>
                <c:pt idx="2915">
                  <c:v>42979</c:v>
                </c:pt>
                <c:pt idx="2916">
                  <c:v>42982</c:v>
                </c:pt>
                <c:pt idx="2917">
                  <c:v>42983</c:v>
                </c:pt>
                <c:pt idx="2918">
                  <c:v>42984</c:v>
                </c:pt>
                <c:pt idx="2919">
                  <c:v>42985</c:v>
                </c:pt>
                <c:pt idx="2920">
                  <c:v>42986</c:v>
                </c:pt>
                <c:pt idx="2921">
                  <c:v>42989</c:v>
                </c:pt>
                <c:pt idx="2922">
                  <c:v>42990</c:v>
                </c:pt>
                <c:pt idx="2923">
                  <c:v>42991</c:v>
                </c:pt>
                <c:pt idx="2924">
                  <c:v>42992</c:v>
                </c:pt>
                <c:pt idx="2925">
                  <c:v>42993</c:v>
                </c:pt>
                <c:pt idx="2926">
                  <c:v>42996</c:v>
                </c:pt>
                <c:pt idx="2927">
                  <c:v>42997</c:v>
                </c:pt>
                <c:pt idx="2928">
                  <c:v>42998</c:v>
                </c:pt>
                <c:pt idx="2929">
                  <c:v>42999</c:v>
                </c:pt>
                <c:pt idx="2930">
                  <c:v>43000</c:v>
                </c:pt>
                <c:pt idx="2931">
                  <c:v>43003</c:v>
                </c:pt>
                <c:pt idx="2932">
                  <c:v>43004</c:v>
                </c:pt>
                <c:pt idx="2933">
                  <c:v>43005</c:v>
                </c:pt>
                <c:pt idx="2934">
                  <c:v>43006</c:v>
                </c:pt>
                <c:pt idx="2935">
                  <c:v>43007</c:v>
                </c:pt>
                <c:pt idx="2936">
                  <c:v>43010</c:v>
                </c:pt>
                <c:pt idx="2937">
                  <c:v>43011</c:v>
                </c:pt>
                <c:pt idx="2938">
                  <c:v>43012</c:v>
                </c:pt>
                <c:pt idx="2939">
                  <c:v>43013</c:v>
                </c:pt>
                <c:pt idx="2940">
                  <c:v>43014</c:v>
                </c:pt>
                <c:pt idx="2941">
                  <c:v>43017</c:v>
                </c:pt>
                <c:pt idx="2942">
                  <c:v>43018</c:v>
                </c:pt>
                <c:pt idx="2943">
                  <c:v>43019</c:v>
                </c:pt>
                <c:pt idx="2944">
                  <c:v>43020</c:v>
                </c:pt>
                <c:pt idx="2945">
                  <c:v>43021</c:v>
                </c:pt>
                <c:pt idx="2946">
                  <c:v>43024</c:v>
                </c:pt>
                <c:pt idx="2947">
                  <c:v>43025</c:v>
                </c:pt>
                <c:pt idx="2948">
                  <c:v>43026</c:v>
                </c:pt>
                <c:pt idx="2949">
                  <c:v>43027</c:v>
                </c:pt>
                <c:pt idx="2950">
                  <c:v>43028</c:v>
                </c:pt>
                <c:pt idx="2951">
                  <c:v>43031</c:v>
                </c:pt>
                <c:pt idx="2952">
                  <c:v>43032</c:v>
                </c:pt>
                <c:pt idx="2953">
                  <c:v>43033</c:v>
                </c:pt>
                <c:pt idx="2954">
                  <c:v>43034</c:v>
                </c:pt>
                <c:pt idx="2955">
                  <c:v>43035</c:v>
                </c:pt>
                <c:pt idx="2956">
                  <c:v>43038</c:v>
                </c:pt>
                <c:pt idx="2957">
                  <c:v>43039</c:v>
                </c:pt>
                <c:pt idx="2958">
                  <c:v>43040</c:v>
                </c:pt>
                <c:pt idx="2959">
                  <c:v>43041</c:v>
                </c:pt>
                <c:pt idx="2960">
                  <c:v>43042</c:v>
                </c:pt>
                <c:pt idx="2961">
                  <c:v>43045</c:v>
                </c:pt>
                <c:pt idx="2962">
                  <c:v>43046</c:v>
                </c:pt>
                <c:pt idx="2963">
                  <c:v>43047</c:v>
                </c:pt>
                <c:pt idx="2964">
                  <c:v>43048</c:v>
                </c:pt>
                <c:pt idx="2965">
                  <c:v>43049</c:v>
                </c:pt>
                <c:pt idx="2966">
                  <c:v>43052</c:v>
                </c:pt>
                <c:pt idx="2967">
                  <c:v>43053</c:v>
                </c:pt>
                <c:pt idx="2968">
                  <c:v>43054</c:v>
                </c:pt>
                <c:pt idx="2969">
                  <c:v>43055</c:v>
                </c:pt>
                <c:pt idx="2970">
                  <c:v>43056</c:v>
                </c:pt>
                <c:pt idx="2971">
                  <c:v>43059</c:v>
                </c:pt>
                <c:pt idx="2972">
                  <c:v>43060</c:v>
                </c:pt>
                <c:pt idx="2973">
                  <c:v>43061</c:v>
                </c:pt>
                <c:pt idx="2974">
                  <c:v>43062</c:v>
                </c:pt>
                <c:pt idx="2975">
                  <c:v>43063</c:v>
                </c:pt>
                <c:pt idx="2976">
                  <c:v>43066</c:v>
                </c:pt>
                <c:pt idx="2977">
                  <c:v>43067</c:v>
                </c:pt>
                <c:pt idx="2978">
                  <c:v>43068</c:v>
                </c:pt>
                <c:pt idx="2979">
                  <c:v>43069</c:v>
                </c:pt>
                <c:pt idx="2980">
                  <c:v>43070</c:v>
                </c:pt>
                <c:pt idx="2981">
                  <c:v>43073</c:v>
                </c:pt>
                <c:pt idx="2982">
                  <c:v>43074</c:v>
                </c:pt>
                <c:pt idx="2983">
                  <c:v>43075</c:v>
                </c:pt>
                <c:pt idx="2984">
                  <c:v>43076</c:v>
                </c:pt>
                <c:pt idx="2985">
                  <c:v>43077</c:v>
                </c:pt>
                <c:pt idx="2986">
                  <c:v>43080</c:v>
                </c:pt>
                <c:pt idx="2987">
                  <c:v>43081</c:v>
                </c:pt>
                <c:pt idx="2988">
                  <c:v>43082</c:v>
                </c:pt>
                <c:pt idx="2989">
                  <c:v>43083</c:v>
                </c:pt>
                <c:pt idx="2990">
                  <c:v>43084</c:v>
                </c:pt>
                <c:pt idx="2991">
                  <c:v>43087</c:v>
                </c:pt>
                <c:pt idx="2992">
                  <c:v>43088</c:v>
                </c:pt>
                <c:pt idx="2993">
                  <c:v>43089</c:v>
                </c:pt>
                <c:pt idx="2994">
                  <c:v>43090</c:v>
                </c:pt>
                <c:pt idx="2995">
                  <c:v>43091</c:v>
                </c:pt>
                <c:pt idx="2996">
                  <c:v>43095</c:v>
                </c:pt>
                <c:pt idx="2997">
                  <c:v>43096</c:v>
                </c:pt>
                <c:pt idx="2998">
                  <c:v>43097</c:v>
                </c:pt>
                <c:pt idx="2999">
                  <c:v>43098</c:v>
                </c:pt>
                <c:pt idx="3000">
                  <c:v>43102</c:v>
                </c:pt>
                <c:pt idx="3001">
                  <c:v>43103</c:v>
                </c:pt>
                <c:pt idx="3002">
                  <c:v>43104</c:v>
                </c:pt>
                <c:pt idx="3003">
                  <c:v>43105</c:v>
                </c:pt>
                <c:pt idx="3004">
                  <c:v>43108</c:v>
                </c:pt>
                <c:pt idx="3005">
                  <c:v>43109</c:v>
                </c:pt>
                <c:pt idx="3006">
                  <c:v>43110</c:v>
                </c:pt>
                <c:pt idx="3007">
                  <c:v>43111</c:v>
                </c:pt>
                <c:pt idx="3008">
                  <c:v>43112</c:v>
                </c:pt>
                <c:pt idx="3009">
                  <c:v>43115</c:v>
                </c:pt>
                <c:pt idx="3010">
                  <c:v>43116</c:v>
                </c:pt>
                <c:pt idx="3011">
                  <c:v>43117</c:v>
                </c:pt>
                <c:pt idx="3012">
                  <c:v>43118</c:v>
                </c:pt>
                <c:pt idx="3013">
                  <c:v>43119</c:v>
                </c:pt>
                <c:pt idx="3014">
                  <c:v>43122</c:v>
                </c:pt>
                <c:pt idx="3015">
                  <c:v>43123</c:v>
                </c:pt>
                <c:pt idx="3016">
                  <c:v>43124</c:v>
                </c:pt>
                <c:pt idx="3017">
                  <c:v>43125</c:v>
                </c:pt>
                <c:pt idx="3018">
                  <c:v>43126</c:v>
                </c:pt>
                <c:pt idx="3019">
                  <c:v>43129</c:v>
                </c:pt>
                <c:pt idx="3020">
                  <c:v>43130</c:v>
                </c:pt>
                <c:pt idx="3021">
                  <c:v>43131</c:v>
                </c:pt>
                <c:pt idx="3022">
                  <c:v>43132</c:v>
                </c:pt>
                <c:pt idx="3023">
                  <c:v>43133</c:v>
                </c:pt>
                <c:pt idx="3024">
                  <c:v>43136</c:v>
                </c:pt>
                <c:pt idx="3025">
                  <c:v>43137</c:v>
                </c:pt>
                <c:pt idx="3026">
                  <c:v>43138</c:v>
                </c:pt>
                <c:pt idx="3027">
                  <c:v>43139</c:v>
                </c:pt>
                <c:pt idx="3028">
                  <c:v>43140</c:v>
                </c:pt>
                <c:pt idx="3029">
                  <c:v>43143</c:v>
                </c:pt>
                <c:pt idx="3030">
                  <c:v>43144</c:v>
                </c:pt>
                <c:pt idx="3031">
                  <c:v>43145</c:v>
                </c:pt>
                <c:pt idx="3032">
                  <c:v>43146</c:v>
                </c:pt>
                <c:pt idx="3033">
                  <c:v>43147</c:v>
                </c:pt>
                <c:pt idx="3034">
                  <c:v>43150</c:v>
                </c:pt>
                <c:pt idx="3035">
                  <c:v>43151</c:v>
                </c:pt>
                <c:pt idx="3036">
                  <c:v>43152</c:v>
                </c:pt>
                <c:pt idx="3037">
                  <c:v>43153</c:v>
                </c:pt>
                <c:pt idx="3038">
                  <c:v>43154</c:v>
                </c:pt>
                <c:pt idx="3039">
                  <c:v>43157</c:v>
                </c:pt>
                <c:pt idx="3040">
                  <c:v>43158</c:v>
                </c:pt>
                <c:pt idx="3041">
                  <c:v>43159</c:v>
                </c:pt>
                <c:pt idx="3042">
                  <c:v>43160</c:v>
                </c:pt>
                <c:pt idx="3043">
                  <c:v>43161</c:v>
                </c:pt>
                <c:pt idx="3044">
                  <c:v>43164</c:v>
                </c:pt>
                <c:pt idx="3045">
                  <c:v>43165</c:v>
                </c:pt>
                <c:pt idx="3046">
                  <c:v>43166</c:v>
                </c:pt>
                <c:pt idx="3047">
                  <c:v>43167</c:v>
                </c:pt>
                <c:pt idx="3048">
                  <c:v>43168</c:v>
                </c:pt>
                <c:pt idx="3049">
                  <c:v>43171</c:v>
                </c:pt>
                <c:pt idx="3050">
                  <c:v>43172</c:v>
                </c:pt>
                <c:pt idx="3051">
                  <c:v>43173</c:v>
                </c:pt>
                <c:pt idx="3052">
                  <c:v>43174</c:v>
                </c:pt>
                <c:pt idx="3053">
                  <c:v>43175</c:v>
                </c:pt>
                <c:pt idx="3054">
                  <c:v>43178</c:v>
                </c:pt>
                <c:pt idx="3055">
                  <c:v>43179</c:v>
                </c:pt>
                <c:pt idx="3056">
                  <c:v>43180</c:v>
                </c:pt>
                <c:pt idx="3057">
                  <c:v>43181</c:v>
                </c:pt>
                <c:pt idx="3058">
                  <c:v>43182</c:v>
                </c:pt>
                <c:pt idx="3059">
                  <c:v>43185</c:v>
                </c:pt>
                <c:pt idx="3060">
                  <c:v>43186</c:v>
                </c:pt>
                <c:pt idx="3061">
                  <c:v>43187</c:v>
                </c:pt>
                <c:pt idx="3062">
                  <c:v>43188</c:v>
                </c:pt>
                <c:pt idx="3063">
                  <c:v>43192</c:v>
                </c:pt>
                <c:pt idx="3064">
                  <c:v>43193</c:v>
                </c:pt>
                <c:pt idx="3065">
                  <c:v>43194</c:v>
                </c:pt>
                <c:pt idx="3066">
                  <c:v>43195</c:v>
                </c:pt>
                <c:pt idx="3067">
                  <c:v>43196</c:v>
                </c:pt>
                <c:pt idx="3068">
                  <c:v>43199</c:v>
                </c:pt>
                <c:pt idx="3069">
                  <c:v>43200</c:v>
                </c:pt>
                <c:pt idx="3070">
                  <c:v>43201</c:v>
                </c:pt>
                <c:pt idx="3071">
                  <c:v>43202</c:v>
                </c:pt>
                <c:pt idx="3072">
                  <c:v>43203</c:v>
                </c:pt>
                <c:pt idx="3073">
                  <c:v>43206</c:v>
                </c:pt>
                <c:pt idx="3074">
                  <c:v>43207</c:v>
                </c:pt>
                <c:pt idx="3075">
                  <c:v>43208</c:v>
                </c:pt>
                <c:pt idx="3076">
                  <c:v>43209</c:v>
                </c:pt>
                <c:pt idx="3077">
                  <c:v>43210</c:v>
                </c:pt>
                <c:pt idx="3078">
                  <c:v>43213</c:v>
                </c:pt>
                <c:pt idx="3079">
                  <c:v>43214</c:v>
                </c:pt>
                <c:pt idx="3080">
                  <c:v>43215</c:v>
                </c:pt>
                <c:pt idx="3081">
                  <c:v>43216</c:v>
                </c:pt>
                <c:pt idx="3082">
                  <c:v>43217</c:v>
                </c:pt>
                <c:pt idx="3083">
                  <c:v>43220</c:v>
                </c:pt>
                <c:pt idx="3084">
                  <c:v>43221</c:v>
                </c:pt>
                <c:pt idx="3085">
                  <c:v>43222</c:v>
                </c:pt>
                <c:pt idx="3086">
                  <c:v>43223</c:v>
                </c:pt>
                <c:pt idx="3087">
                  <c:v>43224</c:v>
                </c:pt>
                <c:pt idx="3088">
                  <c:v>43227</c:v>
                </c:pt>
                <c:pt idx="3089">
                  <c:v>43228</c:v>
                </c:pt>
                <c:pt idx="3090">
                  <c:v>43229</c:v>
                </c:pt>
                <c:pt idx="3091">
                  <c:v>43230</c:v>
                </c:pt>
                <c:pt idx="3092">
                  <c:v>43231</c:v>
                </c:pt>
                <c:pt idx="3093">
                  <c:v>43234</c:v>
                </c:pt>
                <c:pt idx="3094">
                  <c:v>43235</c:v>
                </c:pt>
                <c:pt idx="3095">
                  <c:v>43236</c:v>
                </c:pt>
                <c:pt idx="3096">
                  <c:v>43237</c:v>
                </c:pt>
                <c:pt idx="3097">
                  <c:v>43238</c:v>
                </c:pt>
                <c:pt idx="3098">
                  <c:v>43241</c:v>
                </c:pt>
                <c:pt idx="3099">
                  <c:v>43242</c:v>
                </c:pt>
                <c:pt idx="3100">
                  <c:v>43243</c:v>
                </c:pt>
                <c:pt idx="3101">
                  <c:v>43244</c:v>
                </c:pt>
                <c:pt idx="3102">
                  <c:v>43245</c:v>
                </c:pt>
                <c:pt idx="3103">
                  <c:v>43248</c:v>
                </c:pt>
                <c:pt idx="3104">
                  <c:v>43249</c:v>
                </c:pt>
                <c:pt idx="3105">
                  <c:v>43250</c:v>
                </c:pt>
                <c:pt idx="3106">
                  <c:v>43251</c:v>
                </c:pt>
                <c:pt idx="3107">
                  <c:v>43252</c:v>
                </c:pt>
                <c:pt idx="3108">
                  <c:v>43255</c:v>
                </c:pt>
                <c:pt idx="3109">
                  <c:v>43256</c:v>
                </c:pt>
                <c:pt idx="3110">
                  <c:v>43257</c:v>
                </c:pt>
                <c:pt idx="3111">
                  <c:v>43258</c:v>
                </c:pt>
                <c:pt idx="3112">
                  <c:v>43259</c:v>
                </c:pt>
                <c:pt idx="3113">
                  <c:v>43262</c:v>
                </c:pt>
                <c:pt idx="3114">
                  <c:v>43263</c:v>
                </c:pt>
                <c:pt idx="3115">
                  <c:v>43264</c:v>
                </c:pt>
                <c:pt idx="3116">
                  <c:v>43265</c:v>
                </c:pt>
                <c:pt idx="3117">
                  <c:v>43266</c:v>
                </c:pt>
                <c:pt idx="3118">
                  <c:v>43269</c:v>
                </c:pt>
                <c:pt idx="3119">
                  <c:v>43270</c:v>
                </c:pt>
                <c:pt idx="3120">
                  <c:v>43271</c:v>
                </c:pt>
                <c:pt idx="3121">
                  <c:v>43272</c:v>
                </c:pt>
                <c:pt idx="3122">
                  <c:v>43273</c:v>
                </c:pt>
                <c:pt idx="3123">
                  <c:v>43276</c:v>
                </c:pt>
                <c:pt idx="3124">
                  <c:v>43277</c:v>
                </c:pt>
                <c:pt idx="3125">
                  <c:v>43278</c:v>
                </c:pt>
                <c:pt idx="3126">
                  <c:v>43279</c:v>
                </c:pt>
                <c:pt idx="3127">
                  <c:v>43280</c:v>
                </c:pt>
                <c:pt idx="3128">
                  <c:v>43283</c:v>
                </c:pt>
                <c:pt idx="3129">
                  <c:v>43284</c:v>
                </c:pt>
                <c:pt idx="3130">
                  <c:v>43285</c:v>
                </c:pt>
                <c:pt idx="3131">
                  <c:v>43286</c:v>
                </c:pt>
                <c:pt idx="3132">
                  <c:v>43287</c:v>
                </c:pt>
                <c:pt idx="3133">
                  <c:v>43290</c:v>
                </c:pt>
                <c:pt idx="3134">
                  <c:v>43291</c:v>
                </c:pt>
                <c:pt idx="3135">
                  <c:v>43292</c:v>
                </c:pt>
                <c:pt idx="3136">
                  <c:v>43293</c:v>
                </c:pt>
                <c:pt idx="3137">
                  <c:v>43294</c:v>
                </c:pt>
                <c:pt idx="3138">
                  <c:v>43297</c:v>
                </c:pt>
                <c:pt idx="3139">
                  <c:v>43298</c:v>
                </c:pt>
                <c:pt idx="3140">
                  <c:v>43299</c:v>
                </c:pt>
                <c:pt idx="3141">
                  <c:v>43300</c:v>
                </c:pt>
                <c:pt idx="3142">
                  <c:v>43301</c:v>
                </c:pt>
                <c:pt idx="3143">
                  <c:v>43304</c:v>
                </c:pt>
                <c:pt idx="3144">
                  <c:v>43305</c:v>
                </c:pt>
                <c:pt idx="3145">
                  <c:v>43306</c:v>
                </c:pt>
                <c:pt idx="3146">
                  <c:v>43307</c:v>
                </c:pt>
                <c:pt idx="3147">
                  <c:v>43308</c:v>
                </c:pt>
                <c:pt idx="3148">
                  <c:v>43311</c:v>
                </c:pt>
                <c:pt idx="3149">
                  <c:v>43312</c:v>
                </c:pt>
                <c:pt idx="3150">
                  <c:v>43313</c:v>
                </c:pt>
                <c:pt idx="3151">
                  <c:v>43314</c:v>
                </c:pt>
                <c:pt idx="3152">
                  <c:v>43315</c:v>
                </c:pt>
                <c:pt idx="3153">
                  <c:v>43318</c:v>
                </c:pt>
                <c:pt idx="3154">
                  <c:v>43319</c:v>
                </c:pt>
                <c:pt idx="3155">
                  <c:v>43320</c:v>
                </c:pt>
                <c:pt idx="3156">
                  <c:v>43321</c:v>
                </c:pt>
                <c:pt idx="3157">
                  <c:v>43322</c:v>
                </c:pt>
                <c:pt idx="3158">
                  <c:v>43325</c:v>
                </c:pt>
                <c:pt idx="3159">
                  <c:v>43326</c:v>
                </c:pt>
                <c:pt idx="3160">
                  <c:v>43327</c:v>
                </c:pt>
                <c:pt idx="3161">
                  <c:v>43328</c:v>
                </c:pt>
                <c:pt idx="3162">
                  <c:v>43329</c:v>
                </c:pt>
                <c:pt idx="3163">
                  <c:v>43332</c:v>
                </c:pt>
                <c:pt idx="3164">
                  <c:v>43333</c:v>
                </c:pt>
                <c:pt idx="3165">
                  <c:v>43334</c:v>
                </c:pt>
                <c:pt idx="3166">
                  <c:v>43335</c:v>
                </c:pt>
                <c:pt idx="3167">
                  <c:v>43336</c:v>
                </c:pt>
                <c:pt idx="3168">
                  <c:v>43339</c:v>
                </c:pt>
                <c:pt idx="3169">
                  <c:v>43340</c:v>
                </c:pt>
                <c:pt idx="3170">
                  <c:v>43341</c:v>
                </c:pt>
                <c:pt idx="3171">
                  <c:v>43342</c:v>
                </c:pt>
                <c:pt idx="3172">
                  <c:v>43343</c:v>
                </c:pt>
                <c:pt idx="3173">
                  <c:v>43346</c:v>
                </c:pt>
                <c:pt idx="3174">
                  <c:v>43347</c:v>
                </c:pt>
                <c:pt idx="3175">
                  <c:v>43348</c:v>
                </c:pt>
                <c:pt idx="3176">
                  <c:v>43349</c:v>
                </c:pt>
                <c:pt idx="3177">
                  <c:v>43350</c:v>
                </c:pt>
                <c:pt idx="3178">
                  <c:v>43353</c:v>
                </c:pt>
                <c:pt idx="3179">
                  <c:v>43354</c:v>
                </c:pt>
                <c:pt idx="3180">
                  <c:v>43355</c:v>
                </c:pt>
                <c:pt idx="3181">
                  <c:v>43356</c:v>
                </c:pt>
                <c:pt idx="3182">
                  <c:v>43357</c:v>
                </c:pt>
                <c:pt idx="3183">
                  <c:v>43360</c:v>
                </c:pt>
                <c:pt idx="3184">
                  <c:v>43361</c:v>
                </c:pt>
                <c:pt idx="3185">
                  <c:v>43362</c:v>
                </c:pt>
                <c:pt idx="3186">
                  <c:v>43363</c:v>
                </c:pt>
                <c:pt idx="3187">
                  <c:v>43364</c:v>
                </c:pt>
                <c:pt idx="3188">
                  <c:v>43367</c:v>
                </c:pt>
                <c:pt idx="3189">
                  <c:v>43368</c:v>
                </c:pt>
                <c:pt idx="3190">
                  <c:v>43369</c:v>
                </c:pt>
                <c:pt idx="3191">
                  <c:v>43370</c:v>
                </c:pt>
                <c:pt idx="3192">
                  <c:v>43371</c:v>
                </c:pt>
                <c:pt idx="3193">
                  <c:v>43374</c:v>
                </c:pt>
                <c:pt idx="3194">
                  <c:v>43375</c:v>
                </c:pt>
                <c:pt idx="3195">
                  <c:v>43376</c:v>
                </c:pt>
                <c:pt idx="3196">
                  <c:v>43377</c:v>
                </c:pt>
                <c:pt idx="3197">
                  <c:v>43378</c:v>
                </c:pt>
                <c:pt idx="3198">
                  <c:v>43381</c:v>
                </c:pt>
                <c:pt idx="3199">
                  <c:v>43382</c:v>
                </c:pt>
                <c:pt idx="3200">
                  <c:v>43383</c:v>
                </c:pt>
                <c:pt idx="3201">
                  <c:v>43384</c:v>
                </c:pt>
                <c:pt idx="3202">
                  <c:v>43385</c:v>
                </c:pt>
                <c:pt idx="3203">
                  <c:v>43388</c:v>
                </c:pt>
                <c:pt idx="3204">
                  <c:v>43389</c:v>
                </c:pt>
                <c:pt idx="3205">
                  <c:v>43390</c:v>
                </c:pt>
                <c:pt idx="3206">
                  <c:v>43391</c:v>
                </c:pt>
                <c:pt idx="3207">
                  <c:v>43392</c:v>
                </c:pt>
                <c:pt idx="3208">
                  <c:v>43395</c:v>
                </c:pt>
                <c:pt idx="3209">
                  <c:v>43396</c:v>
                </c:pt>
                <c:pt idx="3210">
                  <c:v>43397</c:v>
                </c:pt>
                <c:pt idx="3211">
                  <c:v>43398</c:v>
                </c:pt>
                <c:pt idx="3212">
                  <c:v>43399</c:v>
                </c:pt>
                <c:pt idx="3213">
                  <c:v>43402</c:v>
                </c:pt>
                <c:pt idx="3214">
                  <c:v>43403</c:v>
                </c:pt>
                <c:pt idx="3215">
                  <c:v>43404</c:v>
                </c:pt>
                <c:pt idx="3216">
                  <c:v>43405</c:v>
                </c:pt>
                <c:pt idx="3217">
                  <c:v>43406</c:v>
                </c:pt>
                <c:pt idx="3218">
                  <c:v>43409</c:v>
                </c:pt>
                <c:pt idx="3219">
                  <c:v>43410</c:v>
                </c:pt>
                <c:pt idx="3220">
                  <c:v>43411</c:v>
                </c:pt>
                <c:pt idx="3221">
                  <c:v>43412</c:v>
                </c:pt>
                <c:pt idx="3222">
                  <c:v>43413</c:v>
                </c:pt>
                <c:pt idx="3223">
                  <c:v>43416</c:v>
                </c:pt>
                <c:pt idx="3224">
                  <c:v>43417</c:v>
                </c:pt>
                <c:pt idx="3225">
                  <c:v>43418</c:v>
                </c:pt>
                <c:pt idx="3226">
                  <c:v>43419</c:v>
                </c:pt>
                <c:pt idx="3227">
                  <c:v>43420</c:v>
                </c:pt>
                <c:pt idx="3228">
                  <c:v>43423</c:v>
                </c:pt>
                <c:pt idx="3229">
                  <c:v>43424</c:v>
                </c:pt>
                <c:pt idx="3230">
                  <c:v>43425</c:v>
                </c:pt>
                <c:pt idx="3231">
                  <c:v>43426</c:v>
                </c:pt>
                <c:pt idx="3232">
                  <c:v>43427</c:v>
                </c:pt>
                <c:pt idx="3233">
                  <c:v>43430</c:v>
                </c:pt>
                <c:pt idx="3234">
                  <c:v>43431</c:v>
                </c:pt>
                <c:pt idx="3235">
                  <c:v>43432</c:v>
                </c:pt>
                <c:pt idx="3236">
                  <c:v>43433</c:v>
                </c:pt>
                <c:pt idx="3237">
                  <c:v>43434</c:v>
                </c:pt>
                <c:pt idx="3238">
                  <c:v>43437</c:v>
                </c:pt>
                <c:pt idx="3239">
                  <c:v>43438</c:v>
                </c:pt>
                <c:pt idx="3240">
                  <c:v>43439</c:v>
                </c:pt>
                <c:pt idx="3241">
                  <c:v>43440</c:v>
                </c:pt>
                <c:pt idx="3242">
                  <c:v>43441</c:v>
                </c:pt>
                <c:pt idx="3243">
                  <c:v>43444</c:v>
                </c:pt>
                <c:pt idx="3244">
                  <c:v>43445</c:v>
                </c:pt>
                <c:pt idx="3245">
                  <c:v>43446</c:v>
                </c:pt>
                <c:pt idx="3246">
                  <c:v>43447</c:v>
                </c:pt>
                <c:pt idx="3247">
                  <c:v>43448</c:v>
                </c:pt>
                <c:pt idx="3248">
                  <c:v>43451</c:v>
                </c:pt>
                <c:pt idx="3249">
                  <c:v>43452</c:v>
                </c:pt>
                <c:pt idx="3250">
                  <c:v>43453</c:v>
                </c:pt>
                <c:pt idx="3251">
                  <c:v>43454</c:v>
                </c:pt>
                <c:pt idx="3252">
                  <c:v>43455</c:v>
                </c:pt>
                <c:pt idx="3253">
                  <c:v>43458</c:v>
                </c:pt>
                <c:pt idx="3254">
                  <c:v>43460</c:v>
                </c:pt>
                <c:pt idx="3255">
                  <c:v>43461</c:v>
                </c:pt>
                <c:pt idx="3256">
                  <c:v>43462</c:v>
                </c:pt>
                <c:pt idx="3257">
                  <c:v>43465</c:v>
                </c:pt>
                <c:pt idx="3258">
                  <c:v>43467</c:v>
                </c:pt>
                <c:pt idx="3259">
                  <c:v>43468</c:v>
                </c:pt>
                <c:pt idx="3260">
                  <c:v>43469</c:v>
                </c:pt>
                <c:pt idx="3261">
                  <c:v>43472</c:v>
                </c:pt>
                <c:pt idx="3262">
                  <c:v>43473</c:v>
                </c:pt>
                <c:pt idx="3263">
                  <c:v>43474</c:v>
                </c:pt>
                <c:pt idx="3264">
                  <c:v>43475</c:v>
                </c:pt>
                <c:pt idx="3265">
                  <c:v>43476</c:v>
                </c:pt>
                <c:pt idx="3266">
                  <c:v>43479</c:v>
                </c:pt>
                <c:pt idx="3267">
                  <c:v>43480</c:v>
                </c:pt>
                <c:pt idx="3268">
                  <c:v>43481</c:v>
                </c:pt>
                <c:pt idx="3269">
                  <c:v>43482</c:v>
                </c:pt>
                <c:pt idx="3270">
                  <c:v>43483</c:v>
                </c:pt>
                <c:pt idx="3271">
                  <c:v>43486</c:v>
                </c:pt>
                <c:pt idx="3272">
                  <c:v>43487</c:v>
                </c:pt>
                <c:pt idx="3273">
                  <c:v>43488</c:v>
                </c:pt>
                <c:pt idx="3274">
                  <c:v>43489</c:v>
                </c:pt>
                <c:pt idx="3275">
                  <c:v>43490</c:v>
                </c:pt>
                <c:pt idx="3276">
                  <c:v>43493</c:v>
                </c:pt>
                <c:pt idx="3277">
                  <c:v>43494</c:v>
                </c:pt>
                <c:pt idx="3278">
                  <c:v>43495</c:v>
                </c:pt>
                <c:pt idx="3279">
                  <c:v>43496</c:v>
                </c:pt>
                <c:pt idx="3280">
                  <c:v>43497</c:v>
                </c:pt>
                <c:pt idx="3281">
                  <c:v>43500</c:v>
                </c:pt>
                <c:pt idx="3282">
                  <c:v>43501</c:v>
                </c:pt>
                <c:pt idx="3283">
                  <c:v>43502</c:v>
                </c:pt>
                <c:pt idx="3284">
                  <c:v>43503</c:v>
                </c:pt>
                <c:pt idx="3285">
                  <c:v>43504</c:v>
                </c:pt>
                <c:pt idx="3286">
                  <c:v>43507</c:v>
                </c:pt>
                <c:pt idx="3287">
                  <c:v>43508</c:v>
                </c:pt>
                <c:pt idx="3288">
                  <c:v>43509</c:v>
                </c:pt>
                <c:pt idx="3289">
                  <c:v>43510</c:v>
                </c:pt>
                <c:pt idx="3290">
                  <c:v>43511</c:v>
                </c:pt>
                <c:pt idx="3291">
                  <c:v>43514</c:v>
                </c:pt>
                <c:pt idx="3292">
                  <c:v>43515</c:v>
                </c:pt>
                <c:pt idx="3293">
                  <c:v>43516</c:v>
                </c:pt>
                <c:pt idx="3294">
                  <c:v>43517</c:v>
                </c:pt>
                <c:pt idx="3295">
                  <c:v>43518</c:v>
                </c:pt>
                <c:pt idx="3296">
                  <c:v>43521</c:v>
                </c:pt>
                <c:pt idx="3297">
                  <c:v>43522</c:v>
                </c:pt>
                <c:pt idx="3298">
                  <c:v>43523</c:v>
                </c:pt>
                <c:pt idx="3299">
                  <c:v>43524</c:v>
                </c:pt>
                <c:pt idx="3300">
                  <c:v>43525</c:v>
                </c:pt>
                <c:pt idx="3301">
                  <c:v>43528</c:v>
                </c:pt>
                <c:pt idx="3302">
                  <c:v>43529</c:v>
                </c:pt>
                <c:pt idx="3303">
                  <c:v>43530</c:v>
                </c:pt>
                <c:pt idx="3304">
                  <c:v>43531</c:v>
                </c:pt>
                <c:pt idx="3305">
                  <c:v>43532</c:v>
                </c:pt>
                <c:pt idx="3306">
                  <c:v>43535</c:v>
                </c:pt>
                <c:pt idx="3307">
                  <c:v>43536</c:v>
                </c:pt>
                <c:pt idx="3308">
                  <c:v>43537</c:v>
                </c:pt>
                <c:pt idx="3309">
                  <c:v>43538</c:v>
                </c:pt>
                <c:pt idx="3310">
                  <c:v>43539</c:v>
                </c:pt>
                <c:pt idx="3311">
                  <c:v>43542</c:v>
                </c:pt>
                <c:pt idx="3312">
                  <c:v>43543</c:v>
                </c:pt>
                <c:pt idx="3313">
                  <c:v>43544</c:v>
                </c:pt>
                <c:pt idx="3314">
                  <c:v>43545</c:v>
                </c:pt>
                <c:pt idx="3315">
                  <c:v>43546</c:v>
                </c:pt>
                <c:pt idx="3316">
                  <c:v>43549</c:v>
                </c:pt>
                <c:pt idx="3317">
                  <c:v>43550</c:v>
                </c:pt>
                <c:pt idx="3318">
                  <c:v>43551</c:v>
                </c:pt>
                <c:pt idx="3319">
                  <c:v>43552</c:v>
                </c:pt>
                <c:pt idx="3320">
                  <c:v>43553</c:v>
                </c:pt>
                <c:pt idx="3321">
                  <c:v>43556</c:v>
                </c:pt>
                <c:pt idx="3322">
                  <c:v>43557</c:v>
                </c:pt>
                <c:pt idx="3323">
                  <c:v>43558</c:v>
                </c:pt>
                <c:pt idx="3324">
                  <c:v>43559</c:v>
                </c:pt>
                <c:pt idx="3325">
                  <c:v>43560</c:v>
                </c:pt>
                <c:pt idx="3326">
                  <c:v>43563</c:v>
                </c:pt>
                <c:pt idx="3327">
                  <c:v>43564</c:v>
                </c:pt>
                <c:pt idx="3328">
                  <c:v>43565</c:v>
                </c:pt>
                <c:pt idx="3329">
                  <c:v>43566</c:v>
                </c:pt>
                <c:pt idx="3330">
                  <c:v>43567</c:v>
                </c:pt>
                <c:pt idx="3331">
                  <c:v>43570</c:v>
                </c:pt>
                <c:pt idx="3332">
                  <c:v>43571</c:v>
                </c:pt>
                <c:pt idx="3333">
                  <c:v>43572</c:v>
                </c:pt>
                <c:pt idx="3334">
                  <c:v>43573</c:v>
                </c:pt>
                <c:pt idx="3335">
                  <c:v>43577</c:v>
                </c:pt>
                <c:pt idx="3336">
                  <c:v>43578</c:v>
                </c:pt>
                <c:pt idx="3337">
                  <c:v>43579</c:v>
                </c:pt>
                <c:pt idx="3338">
                  <c:v>43580</c:v>
                </c:pt>
                <c:pt idx="3339">
                  <c:v>43581</c:v>
                </c:pt>
                <c:pt idx="3340">
                  <c:v>43584</c:v>
                </c:pt>
                <c:pt idx="3341">
                  <c:v>43585</c:v>
                </c:pt>
                <c:pt idx="3342">
                  <c:v>43586</c:v>
                </c:pt>
                <c:pt idx="3343">
                  <c:v>43587</c:v>
                </c:pt>
                <c:pt idx="3344">
                  <c:v>43588</c:v>
                </c:pt>
                <c:pt idx="3345">
                  <c:v>43591</c:v>
                </c:pt>
                <c:pt idx="3346">
                  <c:v>43592</c:v>
                </c:pt>
                <c:pt idx="3347">
                  <c:v>43593</c:v>
                </c:pt>
                <c:pt idx="3348">
                  <c:v>43594</c:v>
                </c:pt>
                <c:pt idx="3349">
                  <c:v>43595</c:v>
                </c:pt>
                <c:pt idx="3350">
                  <c:v>43598</c:v>
                </c:pt>
                <c:pt idx="3351">
                  <c:v>43599</c:v>
                </c:pt>
                <c:pt idx="3352">
                  <c:v>43600</c:v>
                </c:pt>
                <c:pt idx="3353">
                  <c:v>43601</c:v>
                </c:pt>
                <c:pt idx="3354">
                  <c:v>43602</c:v>
                </c:pt>
                <c:pt idx="3355">
                  <c:v>43605</c:v>
                </c:pt>
                <c:pt idx="3356">
                  <c:v>43606</c:v>
                </c:pt>
                <c:pt idx="3357">
                  <c:v>43607</c:v>
                </c:pt>
                <c:pt idx="3358">
                  <c:v>43608</c:v>
                </c:pt>
                <c:pt idx="3359">
                  <c:v>43609</c:v>
                </c:pt>
                <c:pt idx="3360">
                  <c:v>43612</c:v>
                </c:pt>
                <c:pt idx="3361">
                  <c:v>43613</c:v>
                </c:pt>
                <c:pt idx="3362">
                  <c:v>43614</c:v>
                </c:pt>
                <c:pt idx="3363">
                  <c:v>43615</c:v>
                </c:pt>
                <c:pt idx="3364">
                  <c:v>43616</c:v>
                </c:pt>
                <c:pt idx="3365">
                  <c:v>43619</c:v>
                </c:pt>
                <c:pt idx="3366">
                  <c:v>43620</c:v>
                </c:pt>
                <c:pt idx="3367">
                  <c:v>43621</c:v>
                </c:pt>
                <c:pt idx="3368">
                  <c:v>43622</c:v>
                </c:pt>
                <c:pt idx="3369">
                  <c:v>43623</c:v>
                </c:pt>
                <c:pt idx="3370">
                  <c:v>43626</c:v>
                </c:pt>
                <c:pt idx="3371">
                  <c:v>43627</c:v>
                </c:pt>
                <c:pt idx="3372">
                  <c:v>43628</c:v>
                </c:pt>
                <c:pt idx="3373">
                  <c:v>43629</c:v>
                </c:pt>
                <c:pt idx="3374">
                  <c:v>43630</c:v>
                </c:pt>
                <c:pt idx="3375">
                  <c:v>43633</c:v>
                </c:pt>
                <c:pt idx="3376">
                  <c:v>43634</c:v>
                </c:pt>
                <c:pt idx="3377">
                  <c:v>43635</c:v>
                </c:pt>
                <c:pt idx="3378">
                  <c:v>43636</c:v>
                </c:pt>
                <c:pt idx="3379">
                  <c:v>43637</c:v>
                </c:pt>
                <c:pt idx="3380">
                  <c:v>43640</c:v>
                </c:pt>
                <c:pt idx="3381">
                  <c:v>43641</c:v>
                </c:pt>
                <c:pt idx="3382">
                  <c:v>43642</c:v>
                </c:pt>
                <c:pt idx="3383">
                  <c:v>43643</c:v>
                </c:pt>
                <c:pt idx="3384">
                  <c:v>43644</c:v>
                </c:pt>
                <c:pt idx="3385">
                  <c:v>43647</c:v>
                </c:pt>
                <c:pt idx="3386">
                  <c:v>43648</c:v>
                </c:pt>
                <c:pt idx="3387">
                  <c:v>43649</c:v>
                </c:pt>
                <c:pt idx="3388">
                  <c:v>43650</c:v>
                </c:pt>
                <c:pt idx="3389">
                  <c:v>43651</c:v>
                </c:pt>
                <c:pt idx="3390">
                  <c:v>43654</c:v>
                </c:pt>
                <c:pt idx="3391">
                  <c:v>43655</c:v>
                </c:pt>
                <c:pt idx="3392">
                  <c:v>43656</c:v>
                </c:pt>
                <c:pt idx="3393">
                  <c:v>43657</c:v>
                </c:pt>
                <c:pt idx="3394">
                  <c:v>43658</c:v>
                </c:pt>
                <c:pt idx="3395">
                  <c:v>43661</c:v>
                </c:pt>
                <c:pt idx="3396">
                  <c:v>43662</c:v>
                </c:pt>
                <c:pt idx="3397">
                  <c:v>43663</c:v>
                </c:pt>
                <c:pt idx="3398">
                  <c:v>43664</c:v>
                </c:pt>
                <c:pt idx="3399">
                  <c:v>43665</c:v>
                </c:pt>
                <c:pt idx="3400">
                  <c:v>43668</c:v>
                </c:pt>
                <c:pt idx="3401">
                  <c:v>43669</c:v>
                </c:pt>
                <c:pt idx="3402">
                  <c:v>43670</c:v>
                </c:pt>
                <c:pt idx="3403">
                  <c:v>43671</c:v>
                </c:pt>
                <c:pt idx="3404">
                  <c:v>43672</c:v>
                </c:pt>
                <c:pt idx="3405">
                  <c:v>43675</c:v>
                </c:pt>
                <c:pt idx="3406">
                  <c:v>43676</c:v>
                </c:pt>
                <c:pt idx="3407">
                  <c:v>43677</c:v>
                </c:pt>
                <c:pt idx="3408">
                  <c:v>43678</c:v>
                </c:pt>
                <c:pt idx="3409">
                  <c:v>43679</c:v>
                </c:pt>
                <c:pt idx="3410">
                  <c:v>43682</c:v>
                </c:pt>
                <c:pt idx="3411">
                  <c:v>43683</c:v>
                </c:pt>
                <c:pt idx="3412">
                  <c:v>43684</c:v>
                </c:pt>
                <c:pt idx="3413">
                  <c:v>43685</c:v>
                </c:pt>
                <c:pt idx="3414">
                  <c:v>43686</c:v>
                </c:pt>
                <c:pt idx="3415">
                  <c:v>43689</c:v>
                </c:pt>
                <c:pt idx="3416">
                  <c:v>43690</c:v>
                </c:pt>
                <c:pt idx="3417">
                  <c:v>43691</c:v>
                </c:pt>
                <c:pt idx="3418">
                  <c:v>43692</c:v>
                </c:pt>
                <c:pt idx="3419">
                  <c:v>43693</c:v>
                </c:pt>
                <c:pt idx="3420">
                  <c:v>43696</c:v>
                </c:pt>
                <c:pt idx="3421">
                  <c:v>43697</c:v>
                </c:pt>
                <c:pt idx="3422">
                  <c:v>43698</c:v>
                </c:pt>
                <c:pt idx="3423">
                  <c:v>43699</c:v>
                </c:pt>
                <c:pt idx="3424">
                  <c:v>43700</c:v>
                </c:pt>
                <c:pt idx="3425">
                  <c:v>43703</c:v>
                </c:pt>
                <c:pt idx="3426">
                  <c:v>43704</c:v>
                </c:pt>
                <c:pt idx="3427">
                  <c:v>43705</c:v>
                </c:pt>
                <c:pt idx="3428">
                  <c:v>43706</c:v>
                </c:pt>
                <c:pt idx="3429">
                  <c:v>43707</c:v>
                </c:pt>
                <c:pt idx="3430">
                  <c:v>43710</c:v>
                </c:pt>
                <c:pt idx="3431">
                  <c:v>43711</c:v>
                </c:pt>
                <c:pt idx="3432">
                  <c:v>43712</c:v>
                </c:pt>
                <c:pt idx="3433">
                  <c:v>43713</c:v>
                </c:pt>
                <c:pt idx="3434">
                  <c:v>43714</c:v>
                </c:pt>
                <c:pt idx="3435">
                  <c:v>43717</c:v>
                </c:pt>
                <c:pt idx="3436">
                  <c:v>43718</c:v>
                </c:pt>
                <c:pt idx="3437">
                  <c:v>43719</c:v>
                </c:pt>
                <c:pt idx="3438">
                  <c:v>43720</c:v>
                </c:pt>
                <c:pt idx="3439">
                  <c:v>43721</c:v>
                </c:pt>
                <c:pt idx="3440">
                  <c:v>43724</c:v>
                </c:pt>
                <c:pt idx="3441">
                  <c:v>43725</c:v>
                </c:pt>
                <c:pt idx="3442">
                  <c:v>43726</c:v>
                </c:pt>
                <c:pt idx="3443">
                  <c:v>43727</c:v>
                </c:pt>
                <c:pt idx="3444">
                  <c:v>43728</c:v>
                </c:pt>
                <c:pt idx="3445">
                  <c:v>43731</c:v>
                </c:pt>
                <c:pt idx="3446">
                  <c:v>43732</c:v>
                </c:pt>
                <c:pt idx="3447">
                  <c:v>43733</c:v>
                </c:pt>
                <c:pt idx="3448">
                  <c:v>43734</c:v>
                </c:pt>
                <c:pt idx="3449">
                  <c:v>43735</c:v>
                </c:pt>
                <c:pt idx="3450">
                  <c:v>43738</c:v>
                </c:pt>
                <c:pt idx="3451">
                  <c:v>43739</c:v>
                </c:pt>
                <c:pt idx="3452">
                  <c:v>43740</c:v>
                </c:pt>
                <c:pt idx="3453">
                  <c:v>43741</c:v>
                </c:pt>
                <c:pt idx="3454">
                  <c:v>43742</c:v>
                </c:pt>
                <c:pt idx="3455">
                  <c:v>43745</c:v>
                </c:pt>
                <c:pt idx="3456">
                  <c:v>43746</c:v>
                </c:pt>
                <c:pt idx="3457">
                  <c:v>43747</c:v>
                </c:pt>
                <c:pt idx="3458">
                  <c:v>43748</c:v>
                </c:pt>
                <c:pt idx="3459">
                  <c:v>43749</c:v>
                </c:pt>
                <c:pt idx="3460">
                  <c:v>43752</c:v>
                </c:pt>
                <c:pt idx="3461">
                  <c:v>43753</c:v>
                </c:pt>
                <c:pt idx="3462">
                  <c:v>43754</c:v>
                </c:pt>
                <c:pt idx="3463">
                  <c:v>43755</c:v>
                </c:pt>
                <c:pt idx="3464">
                  <c:v>43756</c:v>
                </c:pt>
                <c:pt idx="3465">
                  <c:v>43759</c:v>
                </c:pt>
                <c:pt idx="3466">
                  <c:v>43760</c:v>
                </c:pt>
                <c:pt idx="3467">
                  <c:v>43761</c:v>
                </c:pt>
                <c:pt idx="3468">
                  <c:v>43762</c:v>
                </c:pt>
                <c:pt idx="3469">
                  <c:v>43763</c:v>
                </c:pt>
                <c:pt idx="3470">
                  <c:v>43766</c:v>
                </c:pt>
                <c:pt idx="3471">
                  <c:v>43767</c:v>
                </c:pt>
                <c:pt idx="3472">
                  <c:v>43768</c:v>
                </c:pt>
                <c:pt idx="3473">
                  <c:v>43769</c:v>
                </c:pt>
                <c:pt idx="3474">
                  <c:v>43770</c:v>
                </c:pt>
                <c:pt idx="3475">
                  <c:v>43773</c:v>
                </c:pt>
                <c:pt idx="3476">
                  <c:v>43774</c:v>
                </c:pt>
                <c:pt idx="3477">
                  <c:v>43775</c:v>
                </c:pt>
                <c:pt idx="3478">
                  <c:v>43776</c:v>
                </c:pt>
                <c:pt idx="3479">
                  <c:v>43777</c:v>
                </c:pt>
                <c:pt idx="3480">
                  <c:v>43780</c:v>
                </c:pt>
                <c:pt idx="3481">
                  <c:v>43781</c:v>
                </c:pt>
                <c:pt idx="3482">
                  <c:v>43782</c:v>
                </c:pt>
                <c:pt idx="3483">
                  <c:v>43783</c:v>
                </c:pt>
                <c:pt idx="3484">
                  <c:v>43784</c:v>
                </c:pt>
                <c:pt idx="3485">
                  <c:v>43787</c:v>
                </c:pt>
                <c:pt idx="3486">
                  <c:v>43788</c:v>
                </c:pt>
                <c:pt idx="3487">
                  <c:v>43789</c:v>
                </c:pt>
                <c:pt idx="3488">
                  <c:v>43790</c:v>
                </c:pt>
                <c:pt idx="3489">
                  <c:v>43791</c:v>
                </c:pt>
                <c:pt idx="3490">
                  <c:v>43794</c:v>
                </c:pt>
                <c:pt idx="3491">
                  <c:v>43795</c:v>
                </c:pt>
                <c:pt idx="3492">
                  <c:v>43796</c:v>
                </c:pt>
                <c:pt idx="3493">
                  <c:v>43797</c:v>
                </c:pt>
                <c:pt idx="3494">
                  <c:v>43798</c:v>
                </c:pt>
                <c:pt idx="3495">
                  <c:v>43801</c:v>
                </c:pt>
                <c:pt idx="3496">
                  <c:v>43802</c:v>
                </c:pt>
                <c:pt idx="3497">
                  <c:v>43803</c:v>
                </c:pt>
                <c:pt idx="3498">
                  <c:v>43804</c:v>
                </c:pt>
                <c:pt idx="3499">
                  <c:v>43805</c:v>
                </c:pt>
                <c:pt idx="3500">
                  <c:v>43808</c:v>
                </c:pt>
                <c:pt idx="3501">
                  <c:v>43809</c:v>
                </c:pt>
                <c:pt idx="3502">
                  <c:v>43810</c:v>
                </c:pt>
                <c:pt idx="3503">
                  <c:v>43811</c:v>
                </c:pt>
                <c:pt idx="3504">
                  <c:v>43812</c:v>
                </c:pt>
                <c:pt idx="3505">
                  <c:v>43815</c:v>
                </c:pt>
                <c:pt idx="3506">
                  <c:v>43816</c:v>
                </c:pt>
                <c:pt idx="3507">
                  <c:v>43817</c:v>
                </c:pt>
                <c:pt idx="3508">
                  <c:v>43818</c:v>
                </c:pt>
                <c:pt idx="3509">
                  <c:v>43819</c:v>
                </c:pt>
                <c:pt idx="3510">
                  <c:v>43822</c:v>
                </c:pt>
                <c:pt idx="3511">
                  <c:v>43823</c:v>
                </c:pt>
                <c:pt idx="3512">
                  <c:v>43825</c:v>
                </c:pt>
                <c:pt idx="3513">
                  <c:v>43826</c:v>
                </c:pt>
                <c:pt idx="3514">
                  <c:v>43829</c:v>
                </c:pt>
                <c:pt idx="3515">
                  <c:v>43830</c:v>
                </c:pt>
                <c:pt idx="3516">
                  <c:v>43832</c:v>
                </c:pt>
                <c:pt idx="3517">
                  <c:v>43833</c:v>
                </c:pt>
                <c:pt idx="3518">
                  <c:v>43836</c:v>
                </c:pt>
                <c:pt idx="3519">
                  <c:v>43837</c:v>
                </c:pt>
                <c:pt idx="3520">
                  <c:v>43838</c:v>
                </c:pt>
                <c:pt idx="3521">
                  <c:v>43839</c:v>
                </c:pt>
                <c:pt idx="3522">
                  <c:v>43840</c:v>
                </c:pt>
                <c:pt idx="3523">
                  <c:v>43843</c:v>
                </c:pt>
                <c:pt idx="3524">
                  <c:v>43844</c:v>
                </c:pt>
                <c:pt idx="3525">
                  <c:v>43845</c:v>
                </c:pt>
                <c:pt idx="3526">
                  <c:v>43846</c:v>
                </c:pt>
                <c:pt idx="3527">
                  <c:v>43847</c:v>
                </c:pt>
                <c:pt idx="3528">
                  <c:v>43850</c:v>
                </c:pt>
                <c:pt idx="3529">
                  <c:v>43851</c:v>
                </c:pt>
                <c:pt idx="3530">
                  <c:v>43852</c:v>
                </c:pt>
                <c:pt idx="3531">
                  <c:v>43853</c:v>
                </c:pt>
                <c:pt idx="3532">
                  <c:v>43854</c:v>
                </c:pt>
                <c:pt idx="3533">
                  <c:v>43857</c:v>
                </c:pt>
                <c:pt idx="3534">
                  <c:v>43858</c:v>
                </c:pt>
                <c:pt idx="3535">
                  <c:v>43859</c:v>
                </c:pt>
                <c:pt idx="3536">
                  <c:v>43860</c:v>
                </c:pt>
                <c:pt idx="3537">
                  <c:v>43861</c:v>
                </c:pt>
                <c:pt idx="3538">
                  <c:v>43864</c:v>
                </c:pt>
                <c:pt idx="3539">
                  <c:v>43865</c:v>
                </c:pt>
                <c:pt idx="3540">
                  <c:v>43866</c:v>
                </c:pt>
                <c:pt idx="3541">
                  <c:v>43867</c:v>
                </c:pt>
                <c:pt idx="3542">
                  <c:v>43868</c:v>
                </c:pt>
                <c:pt idx="3543">
                  <c:v>43871</c:v>
                </c:pt>
                <c:pt idx="3544">
                  <c:v>43872</c:v>
                </c:pt>
                <c:pt idx="3545">
                  <c:v>43873</c:v>
                </c:pt>
                <c:pt idx="3546">
                  <c:v>43874</c:v>
                </c:pt>
                <c:pt idx="3547">
                  <c:v>43875</c:v>
                </c:pt>
                <c:pt idx="3548">
                  <c:v>43878</c:v>
                </c:pt>
                <c:pt idx="3549">
                  <c:v>43879</c:v>
                </c:pt>
                <c:pt idx="3550">
                  <c:v>43880</c:v>
                </c:pt>
                <c:pt idx="3551">
                  <c:v>43881</c:v>
                </c:pt>
                <c:pt idx="3552">
                  <c:v>43882</c:v>
                </c:pt>
                <c:pt idx="3553">
                  <c:v>43885</c:v>
                </c:pt>
                <c:pt idx="3554">
                  <c:v>43886</c:v>
                </c:pt>
                <c:pt idx="3555">
                  <c:v>43887</c:v>
                </c:pt>
                <c:pt idx="3556">
                  <c:v>43888</c:v>
                </c:pt>
                <c:pt idx="3557">
                  <c:v>43889</c:v>
                </c:pt>
                <c:pt idx="3558">
                  <c:v>43892</c:v>
                </c:pt>
                <c:pt idx="3559">
                  <c:v>43893</c:v>
                </c:pt>
                <c:pt idx="3560">
                  <c:v>43894</c:v>
                </c:pt>
                <c:pt idx="3561">
                  <c:v>43895</c:v>
                </c:pt>
                <c:pt idx="3562">
                  <c:v>43896</c:v>
                </c:pt>
                <c:pt idx="3563">
                  <c:v>43899</c:v>
                </c:pt>
                <c:pt idx="3564">
                  <c:v>43900</c:v>
                </c:pt>
                <c:pt idx="3565">
                  <c:v>43901</c:v>
                </c:pt>
                <c:pt idx="3566">
                  <c:v>43902</c:v>
                </c:pt>
                <c:pt idx="3567">
                  <c:v>43903</c:v>
                </c:pt>
                <c:pt idx="3568">
                  <c:v>43906</c:v>
                </c:pt>
                <c:pt idx="3569">
                  <c:v>43907</c:v>
                </c:pt>
                <c:pt idx="3570">
                  <c:v>43908</c:v>
                </c:pt>
                <c:pt idx="3571">
                  <c:v>43909</c:v>
                </c:pt>
                <c:pt idx="3572">
                  <c:v>43910</c:v>
                </c:pt>
                <c:pt idx="3573">
                  <c:v>43913</c:v>
                </c:pt>
                <c:pt idx="3574">
                  <c:v>43914</c:v>
                </c:pt>
                <c:pt idx="3575">
                  <c:v>43915</c:v>
                </c:pt>
                <c:pt idx="3576">
                  <c:v>43916</c:v>
                </c:pt>
                <c:pt idx="3577">
                  <c:v>43917</c:v>
                </c:pt>
                <c:pt idx="3578">
                  <c:v>43920</c:v>
                </c:pt>
                <c:pt idx="3579">
                  <c:v>43921</c:v>
                </c:pt>
                <c:pt idx="3580">
                  <c:v>43922</c:v>
                </c:pt>
                <c:pt idx="3581">
                  <c:v>43923</c:v>
                </c:pt>
                <c:pt idx="3582">
                  <c:v>43924</c:v>
                </c:pt>
                <c:pt idx="3583">
                  <c:v>43927</c:v>
                </c:pt>
                <c:pt idx="3584">
                  <c:v>43928</c:v>
                </c:pt>
                <c:pt idx="3585">
                  <c:v>43929</c:v>
                </c:pt>
                <c:pt idx="3586">
                  <c:v>43930</c:v>
                </c:pt>
                <c:pt idx="3587">
                  <c:v>43934</c:v>
                </c:pt>
                <c:pt idx="3588">
                  <c:v>43935</c:v>
                </c:pt>
                <c:pt idx="3589">
                  <c:v>43936</c:v>
                </c:pt>
                <c:pt idx="3590">
                  <c:v>43937</c:v>
                </c:pt>
                <c:pt idx="3591">
                  <c:v>43938</c:v>
                </c:pt>
                <c:pt idx="3592">
                  <c:v>43941</c:v>
                </c:pt>
                <c:pt idx="3593">
                  <c:v>43942</c:v>
                </c:pt>
                <c:pt idx="3594">
                  <c:v>43943</c:v>
                </c:pt>
                <c:pt idx="3595">
                  <c:v>43944</c:v>
                </c:pt>
                <c:pt idx="3596">
                  <c:v>43945</c:v>
                </c:pt>
                <c:pt idx="3597">
                  <c:v>43948</c:v>
                </c:pt>
                <c:pt idx="3598">
                  <c:v>43949</c:v>
                </c:pt>
                <c:pt idx="3599">
                  <c:v>43950</c:v>
                </c:pt>
                <c:pt idx="3600">
                  <c:v>43951</c:v>
                </c:pt>
                <c:pt idx="3601">
                  <c:v>43952</c:v>
                </c:pt>
                <c:pt idx="3602">
                  <c:v>43955</c:v>
                </c:pt>
                <c:pt idx="3603">
                  <c:v>43956</c:v>
                </c:pt>
                <c:pt idx="3604">
                  <c:v>43957</c:v>
                </c:pt>
                <c:pt idx="3605">
                  <c:v>43958</c:v>
                </c:pt>
                <c:pt idx="3606">
                  <c:v>43959</c:v>
                </c:pt>
                <c:pt idx="3607">
                  <c:v>43962</c:v>
                </c:pt>
                <c:pt idx="3608">
                  <c:v>43963</c:v>
                </c:pt>
                <c:pt idx="3609">
                  <c:v>43964</c:v>
                </c:pt>
                <c:pt idx="3610">
                  <c:v>43965</c:v>
                </c:pt>
                <c:pt idx="3611">
                  <c:v>43966</c:v>
                </c:pt>
                <c:pt idx="3612">
                  <c:v>43969</c:v>
                </c:pt>
                <c:pt idx="3613">
                  <c:v>43970</c:v>
                </c:pt>
                <c:pt idx="3614">
                  <c:v>43971</c:v>
                </c:pt>
                <c:pt idx="3615">
                  <c:v>43972</c:v>
                </c:pt>
                <c:pt idx="3616">
                  <c:v>43973</c:v>
                </c:pt>
                <c:pt idx="3617">
                  <c:v>43976</c:v>
                </c:pt>
                <c:pt idx="3618">
                  <c:v>43977</c:v>
                </c:pt>
                <c:pt idx="3619">
                  <c:v>43978</c:v>
                </c:pt>
                <c:pt idx="3620">
                  <c:v>43979</c:v>
                </c:pt>
                <c:pt idx="3621">
                  <c:v>43980</c:v>
                </c:pt>
                <c:pt idx="3622">
                  <c:v>43983</c:v>
                </c:pt>
                <c:pt idx="3623">
                  <c:v>43984</c:v>
                </c:pt>
                <c:pt idx="3624">
                  <c:v>43985</c:v>
                </c:pt>
                <c:pt idx="3625">
                  <c:v>43986</c:v>
                </c:pt>
                <c:pt idx="3626">
                  <c:v>43987</c:v>
                </c:pt>
                <c:pt idx="3627">
                  <c:v>43990</c:v>
                </c:pt>
                <c:pt idx="3628">
                  <c:v>43991</c:v>
                </c:pt>
                <c:pt idx="3629">
                  <c:v>43992</c:v>
                </c:pt>
                <c:pt idx="3630">
                  <c:v>43993</c:v>
                </c:pt>
                <c:pt idx="3631">
                  <c:v>43994</c:v>
                </c:pt>
                <c:pt idx="3632">
                  <c:v>43997</c:v>
                </c:pt>
                <c:pt idx="3633">
                  <c:v>43998</c:v>
                </c:pt>
                <c:pt idx="3634">
                  <c:v>43999</c:v>
                </c:pt>
                <c:pt idx="3635">
                  <c:v>44000</c:v>
                </c:pt>
                <c:pt idx="3636">
                  <c:v>44001</c:v>
                </c:pt>
                <c:pt idx="3637">
                  <c:v>44004</c:v>
                </c:pt>
                <c:pt idx="3638">
                  <c:v>44005</c:v>
                </c:pt>
                <c:pt idx="3639">
                  <c:v>44006</c:v>
                </c:pt>
                <c:pt idx="3640">
                  <c:v>44007</c:v>
                </c:pt>
                <c:pt idx="3641">
                  <c:v>44008</c:v>
                </c:pt>
                <c:pt idx="3642">
                  <c:v>44011</c:v>
                </c:pt>
                <c:pt idx="3643">
                  <c:v>44012</c:v>
                </c:pt>
                <c:pt idx="3644">
                  <c:v>44013</c:v>
                </c:pt>
                <c:pt idx="3645">
                  <c:v>44014</c:v>
                </c:pt>
                <c:pt idx="3646">
                  <c:v>44015</c:v>
                </c:pt>
                <c:pt idx="3647">
                  <c:v>44018</c:v>
                </c:pt>
                <c:pt idx="3648">
                  <c:v>44019</c:v>
                </c:pt>
                <c:pt idx="3649">
                  <c:v>44020</c:v>
                </c:pt>
                <c:pt idx="3650">
                  <c:v>44021</c:v>
                </c:pt>
                <c:pt idx="3651">
                  <c:v>44022</c:v>
                </c:pt>
                <c:pt idx="3652">
                  <c:v>44025</c:v>
                </c:pt>
                <c:pt idx="3653">
                  <c:v>44026</c:v>
                </c:pt>
                <c:pt idx="3654">
                  <c:v>44027</c:v>
                </c:pt>
                <c:pt idx="3655">
                  <c:v>44028</c:v>
                </c:pt>
                <c:pt idx="3656">
                  <c:v>44029</c:v>
                </c:pt>
                <c:pt idx="3657">
                  <c:v>44032</c:v>
                </c:pt>
                <c:pt idx="3658">
                  <c:v>44033</c:v>
                </c:pt>
                <c:pt idx="3659">
                  <c:v>44034</c:v>
                </c:pt>
                <c:pt idx="3660">
                  <c:v>44035</c:v>
                </c:pt>
                <c:pt idx="3661">
                  <c:v>44036</c:v>
                </c:pt>
                <c:pt idx="3662">
                  <c:v>44039</c:v>
                </c:pt>
                <c:pt idx="3663">
                  <c:v>44040</c:v>
                </c:pt>
                <c:pt idx="3664">
                  <c:v>44041</c:v>
                </c:pt>
                <c:pt idx="3665">
                  <c:v>44042</c:v>
                </c:pt>
                <c:pt idx="3666">
                  <c:v>44043</c:v>
                </c:pt>
                <c:pt idx="3667">
                  <c:v>44046</c:v>
                </c:pt>
                <c:pt idx="3668">
                  <c:v>44047</c:v>
                </c:pt>
                <c:pt idx="3669">
                  <c:v>44048</c:v>
                </c:pt>
                <c:pt idx="3670">
                  <c:v>44049</c:v>
                </c:pt>
                <c:pt idx="3671">
                  <c:v>44050</c:v>
                </c:pt>
                <c:pt idx="3672">
                  <c:v>44053</c:v>
                </c:pt>
                <c:pt idx="3673">
                  <c:v>44054</c:v>
                </c:pt>
                <c:pt idx="3674">
                  <c:v>44055</c:v>
                </c:pt>
                <c:pt idx="3675">
                  <c:v>44056</c:v>
                </c:pt>
                <c:pt idx="3676">
                  <c:v>44057</c:v>
                </c:pt>
                <c:pt idx="3677">
                  <c:v>44060</c:v>
                </c:pt>
                <c:pt idx="3678">
                  <c:v>44061</c:v>
                </c:pt>
                <c:pt idx="3679">
                  <c:v>44062</c:v>
                </c:pt>
                <c:pt idx="3680">
                  <c:v>44063</c:v>
                </c:pt>
                <c:pt idx="3681">
                  <c:v>44064</c:v>
                </c:pt>
                <c:pt idx="3682">
                  <c:v>44067</c:v>
                </c:pt>
                <c:pt idx="3683">
                  <c:v>44068</c:v>
                </c:pt>
                <c:pt idx="3684">
                  <c:v>44069</c:v>
                </c:pt>
                <c:pt idx="3685">
                  <c:v>44070</c:v>
                </c:pt>
                <c:pt idx="3686">
                  <c:v>44071</c:v>
                </c:pt>
                <c:pt idx="3687">
                  <c:v>44074</c:v>
                </c:pt>
                <c:pt idx="3688">
                  <c:v>44075</c:v>
                </c:pt>
                <c:pt idx="3689">
                  <c:v>44076</c:v>
                </c:pt>
                <c:pt idx="3690">
                  <c:v>44077</c:v>
                </c:pt>
                <c:pt idx="3691">
                  <c:v>44078</c:v>
                </c:pt>
                <c:pt idx="3692">
                  <c:v>44081</c:v>
                </c:pt>
                <c:pt idx="3693">
                  <c:v>44082</c:v>
                </c:pt>
                <c:pt idx="3694">
                  <c:v>44083</c:v>
                </c:pt>
                <c:pt idx="3695">
                  <c:v>44084</c:v>
                </c:pt>
                <c:pt idx="3696">
                  <c:v>44085</c:v>
                </c:pt>
                <c:pt idx="3697">
                  <c:v>44088</c:v>
                </c:pt>
                <c:pt idx="3698">
                  <c:v>44089</c:v>
                </c:pt>
                <c:pt idx="3699">
                  <c:v>44090</c:v>
                </c:pt>
                <c:pt idx="3700">
                  <c:v>44091</c:v>
                </c:pt>
                <c:pt idx="3701">
                  <c:v>44092</c:v>
                </c:pt>
                <c:pt idx="3702">
                  <c:v>44095</c:v>
                </c:pt>
                <c:pt idx="3703">
                  <c:v>44096</c:v>
                </c:pt>
                <c:pt idx="3704">
                  <c:v>44097</c:v>
                </c:pt>
                <c:pt idx="3705">
                  <c:v>44098</c:v>
                </c:pt>
                <c:pt idx="3706">
                  <c:v>44099</c:v>
                </c:pt>
                <c:pt idx="3707">
                  <c:v>44102</c:v>
                </c:pt>
                <c:pt idx="3708">
                  <c:v>44103</c:v>
                </c:pt>
                <c:pt idx="3709">
                  <c:v>44104</c:v>
                </c:pt>
                <c:pt idx="3710">
                  <c:v>44105</c:v>
                </c:pt>
                <c:pt idx="3711">
                  <c:v>44106</c:v>
                </c:pt>
                <c:pt idx="3712">
                  <c:v>44109</c:v>
                </c:pt>
                <c:pt idx="3713">
                  <c:v>44110</c:v>
                </c:pt>
                <c:pt idx="3714">
                  <c:v>44111</c:v>
                </c:pt>
                <c:pt idx="3715">
                  <c:v>44112</c:v>
                </c:pt>
                <c:pt idx="3716">
                  <c:v>44113</c:v>
                </c:pt>
                <c:pt idx="3717">
                  <c:v>44116</c:v>
                </c:pt>
                <c:pt idx="3718">
                  <c:v>44117</c:v>
                </c:pt>
                <c:pt idx="3719">
                  <c:v>44118</c:v>
                </c:pt>
                <c:pt idx="3720">
                  <c:v>44119</c:v>
                </c:pt>
                <c:pt idx="3721">
                  <c:v>44120</c:v>
                </c:pt>
                <c:pt idx="3722">
                  <c:v>44123</c:v>
                </c:pt>
                <c:pt idx="3723">
                  <c:v>44124</c:v>
                </c:pt>
                <c:pt idx="3724">
                  <c:v>44125</c:v>
                </c:pt>
                <c:pt idx="3725">
                  <c:v>44126</c:v>
                </c:pt>
                <c:pt idx="3726">
                  <c:v>44127</c:v>
                </c:pt>
                <c:pt idx="3727">
                  <c:v>44130</c:v>
                </c:pt>
                <c:pt idx="3728">
                  <c:v>44131</c:v>
                </c:pt>
                <c:pt idx="3729">
                  <c:v>44132</c:v>
                </c:pt>
                <c:pt idx="3730">
                  <c:v>44133</c:v>
                </c:pt>
                <c:pt idx="3731">
                  <c:v>44134</c:v>
                </c:pt>
                <c:pt idx="3732">
                  <c:v>44137</c:v>
                </c:pt>
                <c:pt idx="3733">
                  <c:v>44138</c:v>
                </c:pt>
                <c:pt idx="3734">
                  <c:v>44139</c:v>
                </c:pt>
                <c:pt idx="3735">
                  <c:v>44140</c:v>
                </c:pt>
                <c:pt idx="3736">
                  <c:v>44141</c:v>
                </c:pt>
                <c:pt idx="3737">
                  <c:v>44144</c:v>
                </c:pt>
                <c:pt idx="3738">
                  <c:v>44145</c:v>
                </c:pt>
                <c:pt idx="3739">
                  <c:v>44146</c:v>
                </c:pt>
                <c:pt idx="3740">
                  <c:v>44147</c:v>
                </c:pt>
                <c:pt idx="3741">
                  <c:v>44148</c:v>
                </c:pt>
                <c:pt idx="3742">
                  <c:v>44151</c:v>
                </c:pt>
                <c:pt idx="3743">
                  <c:v>44152</c:v>
                </c:pt>
                <c:pt idx="3744">
                  <c:v>44153</c:v>
                </c:pt>
                <c:pt idx="3745">
                  <c:v>44154</c:v>
                </c:pt>
                <c:pt idx="3746">
                  <c:v>44155</c:v>
                </c:pt>
                <c:pt idx="3747">
                  <c:v>44158</c:v>
                </c:pt>
                <c:pt idx="3748">
                  <c:v>44159</c:v>
                </c:pt>
                <c:pt idx="3749">
                  <c:v>44160</c:v>
                </c:pt>
                <c:pt idx="3750">
                  <c:v>44161</c:v>
                </c:pt>
                <c:pt idx="3751">
                  <c:v>44162</c:v>
                </c:pt>
                <c:pt idx="3752">
                  <c:v>44165</c:v>
                </c:pt>
                <c:pt idx="3753">
                  <c:v>44166</c:v>
                </c:pt>
                <c:pt idx="3754">
                  <c:v>44167</c:v>
                </c:pt>
                <c:pt idx="3755">
                  <c:v>44168</c:v>
                </c:pt>
                <c:pt idx="3756">
                  <c:v>44169</c:v>
                </c:pt>
                <c:pt idx="3757">
                  <c:v>44172</c:v>
                </c:pt>
                <c:pt idx="3758">
                  <c:v>44173</c:v>
                </c:pt>
                <c:pt idx="3759">
                  <c:v>44174</c:v>
                </c:pt>
                <c:pt idx="3760">
                  <c:v>44175</c:v>
                </c:pt>
                <c:pt idx="3761">
                  <c:v>44176</c:v>
                </c:pt>
                <c:pt idx="3762">
                  <c:v>44179</c:v>
                </c:pt>
                <c:pt idx="3763">
                  <c:v>44180</c:v>
                </c:pt>
                <c:pt idx="3764">
                  <c:v>44181</c:v>
                </c:pt>
                <c:pt idx="3765">
                  <c:v>44182</c:v>
                </c:pt>
                <c:pt idx="3766">
                  <c:v>44183</c:v>
                </c:pt>
                <c:pt idx="3767">
                  <c:v>44186</c:v>
                </c:pt>
                <c:pt idx="3768">
                  <c:v>44187</c:v>
                </c:pt>
                <c:pt idx="3769">
                  <c:v>44188</c:v>
                </c:pt>
                <c:pt idx="3770">
                  <c:v>44189</c:v>
                </c:pt>
                <c:pt idx="3771">
                  <c:v>44193</c:v>
                </c:pt>
                <c:pt idx="3772">
                  <c:v>44194</c:v>
                </c:pt>
                <c:pt idx="3773">
                  <c:v>44195</c:v>
                </c:pt>
                <c:pt idx="3774">
                  <c:v>44196</c:v>
                </c:pt>
                <c:pt idx="3775">
                  <c:v>44200</c:v>
                </c:pt>
                <c:pt idx="3776">
                  <c:v>44201</c:v>
                </c:pt>
                <c:pt idx="3777">
                  <c:v>44202</c:v>
                </c:pt>
                <c:pt idx="3778">
                  <c:v>44203</c:v>
                </c:pt>
                <c:pt idx="3779">
                  <c:v>44204</c:v>
                </c:pt>
                <c:pt idx="3780">
                  <c:v>44207</c:v>
                </c:pt>
                <c:pt idx="3781">
                  <c:v>44208</c:v>
                </c:pt>
                <c:pt idx="3782">
                  <c:v>44209</c:v>
                </c:pt>
                <c:pt idx="3783">
                  <c:v>44210</c:v>
                </c:pt>
                <c:pt idx="3784">
                  <c:v>44211</c:v>
                </c:pt>
                <c:pt idx="3785">
                  <c:v>44214</c:v>
                </c:pt>
                <c:pt idx="3786">
                  <c:v>44215</c:v>
                </c:pt>
                <c:pt idx="3787">
                  <c:v>44216</c:v>
                </c:pt>
                <c:pt idx="3788">
                  <c:v>44217</c:v>
                </c:pt>
                <c:pt idx="3789">
                  <c:v>44218</c:v>
                </c:pt>
                <c:pt idx="3790">
                  <c:v>44221</c:v>
                </c:pt>
                <c:pt idx="3791">
                  <c:v>44222</c:v>
                </c:pt>
                <c:pt idx="3792">
                  <c:v>44223</c:v>
                </c:pt>
                <c:pt idx="3793">
                  <c:v>44224</c:v>
                </c:pt>
                <c:pt idx="3794">
                  <c:v>44225</c:v>
                </c:pt>
                <c:pt idx="3795">
                  <c:v>44228</c:v>
                </c:pt>
                <c:pt idx="3796">
                  <c:v>44229</c:v>
                </c:pt>
                <c:pt idx="3797">
                  <c:v>44230</c:v>
                </c:pt>
                <c:pt idx="3798">
                  <c:v>44231</c:v>
                </c:pt>
                <c:pt idx="3799">
                  <c:v>44232</c:v>
                </c:pt>
                <c:pt idx="3800">
                  <c:v>44235</c:v>
                </c:pt>
                <c:pt idx="3801">
                  <c:v>44236</c:v>
                </c:pt>
                <c:pt idx="3802">
                  <c:v>44237</c:v>
                </c:pt>
                <c:pt idx="3803">
                  <c:v>44238</c:v>
                </c:pt>
                <c:pt idx="3804">
                  <c:v>44239</c:v>
                </c:pt>
                <c:pt idx="3805">
                  <c:v>44242</c:v>
                </c:pt>
                <c:pt idx="3806">
                  <c:v>44243</c:v>
                </c:pt>
                <c:pt idx="3807">
                  <c:v>44244</c:v>
                </c:pt>
                <c:pt idx="3808">
                  <c:v>44245</c:v>
                </c:pt>
                <c:pt idx="3809">
                  <c:v>44246</c:v>
                </c:pt>
                <c:pt idx="3810">
                  <c:v>44249</c:v>
                </c:pt>
                <c:pt idx="3811">
                  <c:v>44250</c:v>
                </c:pt>
                <c:pt idx="3812">
                  <c:v>44251</c:v>
                </c:pt>
                <c:pt idx="3813">
                  <c:v>44252</c:v>
                </c:pt>
                <c:pt idx="3814">
                  <c:v>44253</c:v>
                </c:pt>
                <c:pt idx="3815">
                  <c:v>44256</c:v>
                </c:pt>
                <c:pt idx="3816">
                  <c:v>44257</c:v>
                </c:pt>
                <c:pt idx="3817">
                  <c:v>44258</c:v>
                </c:pt>
                <c:pt idx="3818">
                  <c:v>44259</c:v>
                </c:pt>
                <c:pt idx="3819">
                  <c:v>44260</c:v>
                </c:pt>
                <c:pt idx="3820">
                  <c:v>44263</c:v>
                </c:pt>
                <c:pt idx="3821">
                  <c:v>44264</c:v>
                </c:pt>
                <c:pt idx="3822">
                  <c:v>44265</c:v>
                </c:pt>
                <c:pt idx="3823">
                  <c:v>44266</c:v>
                </c:pt>
                <c:pt idx="3824">
                  <c:v>44267</c:v>
                </c:pt>
                <c:pt idx="3825">
                  <c:v>44270</c:v>
                </c:pt>
                <c:pt idx="3826">
                  <c:v>44271</c:v>
                </c:pt>
                <c:pt idx="3827">
                  <c:v>44272</c:v>
                </c:pt>
                <c:pt idx="3828">
                  <c:v>44273</c:v>
                </c:pt>
                <c:pt idx="3829">
                  <c:v>44274</c:v>
                </c:pt>
                <c:pt idx="3830">
                  <c:v>44277</c:v>
                </c:pt>
                <c:pt idx="3831">
                  <c:v>44278</c:v>
                </c:pt>
                <c:pt idx="3832">
                  <c:v>44279</c:v>
                </c:pt>
                <c:pt idx="3833">
                  <c:v>44280</c:v>
                </c:pt>
                <c:pt idx="3834">
                  <c:v>44281</c:v>
                </c:pt>
                <c:pt idx="3835">
                  <c:v>44284</c:v>
                </c:pt>
                <c:pt idx="3836">
                  <c:v>44285</c:v>
                </c:pt>
                <c:pt idx="3837">
                  <c:v>44286</c:v>
                </c:pt>
                <c:pt idx="3838">
                  <c:v>44287</c:v>
                </c:pt>
                <c:pt idx="3839">
                  <c:v>44291</c:v>
                </c:pt>
                <c:pt idx="3840">
                  <c:v>44292</c:v>
                </c:pt>
                <c:pt idx="3841">
                  <c:v>44293</c:v>
                </c:pt>
                <c:pt idx="3842">
                  <c:v>44294</c:v>
                </c:pt>
                <c:pt idx="3843">
                  <c:v>44295</c:v>
                </c:pt>
                <c:pt idx="3844">
                  <c:v>44298</c:v>
                </c:pt>
                <c:pt idx="3845">
                  <c:v>44299</c:v>
                </c:pt>
                <c:pt idx="3846">
                  <c:v>44300</c:v>
                </c:pt>
                <c:pt idx="3847">
                  <c:v>44301</c:v>
                </c:pt>
                <c:pt idx="3848">
                  <c:v>44302</c:v>
                </c:pt>
                <c:pt idx="3849">
                  <c:v>44305</c:v>
                </c:pt>
                <c:pt idx="3850">
                  <c:v>44306</c:v>
                </c:pt>
                <c:pt idx="3851">
                  <c:v>44307</c:v>
                </c:pt>
              </c:numCache>
            </c:numRef>
          </c:cat>
          <c:val>
            <c:numRef>
              <c:f>Calc!$B$3:$B$3854</c:f>
              <c:numCache>
                <c:formatCode>0</c:formatCode>
                <c:ptCount val="38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3F-44A9-9182-15A293734DCF}"/>
            </c:ext>
          </c:extLst>
        </c:ser>
        <c:ser>
          <c:idx val="1"/>
          <c:order val="3"/>
          <c:tx>
            <c:strRef>
              <c:f>Calc!$M$2</c:f>
              <c:strCache>
                <c:ptCount val="1"/>
                <c:pt idx="0">
                  <c:v>UK Spark Spread (GBP/MWh, 50%)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Calc!$A$3:$A$3854</c:f>
              <c:numCache>
                <c:formatCode>m/d/yyyy</c:formatCode>
                <c:ptCount val="3852"/>
                <c:pt idx="0">
                  <c:v>38856</c:v>
                </c:pt>
                <c:pt idx="1">
                  <c:v>38859</c:v>
                </c:pt>
                <c:pt idx="2">
                  <c:v>38860</c:v>
                </c:pt>
                <c:pt idx="3">
                  <c:v>38861</c:v>
                </c:pt>
                <c:pt idx="4">
                  <c:v>38862</c:v>
                </c:pt>
                <c:pt idx="5">
                  <c:v>38863</c:v>
                </c:pt>
                <c:pt idx="6">
                  <c:v>38867</c:v>
                </c:pt>
                <c:pt idx="7">
                  <c:v>38868</c:v>
                </c:pt>
                <c:pt idx="8">
                  <c:v>38869</c:v>
                </c:pt>
                <c:pt idx="9">
                  <c:v>38870</c:v>
                </c:pt>
                <c:pt idx="10">
                  <c:v>38873</c:v>
                </c:pt>
                <c:pt idx="11">
                  <c:v>38874</c:v>
                </c:pt>
                <c:pt idx="12">
                  <c:v>38875</c:v>
                </c:pt>
                <c:pt idx="13">
                  <c:v>38876</c:v>
                </c:pt>
                <c:pt idx="14">
                  <c:v>38877</c:v>
                </c:pt>
                <c:pt idx="15">
                  <c:v>38880</c:v>
                </c:pt>
                <c:pt idx="16">
                  <c:v>38881</c:v>
                </c:pt>
                <c:pt idx="17">
                  <c:v>38882</c:v>
                </c:pt>
                <c:pt idx="18">
                  <c:v>38883</c:v>
                </c:pt>
                <c:pt idx="19">
                  <c:v>38884</c:v>
                </c:pt>
                <c:pt idx="20">
                  <c:v>38887</c:v>
                </c:pt>
                <c:pt idx="21">
                  <c:v>38888</c:v>
                </c:pt>
                <c:pt idx="22">
                  <c:v>38889</c:v>
                </c:pt>
                <c:pt idx="23">
                  <c:v>38890</c:v>
                </c:pt>
                <c:pt idx="24">
                  <c:v>38891</c:v>
                </c:pt>
                <c:pt idx="25">
                  <c:v>38894</c:v>
                </c:pt>
                <c:pt idx="26">
                  <c:v>38895</c:v>
                </c:pt>
                <c:pt idx="27">
                  <c:v>38896</c:v>
                </c:pt>
                <c:pt idx="28">
                  <c:v>38897</c:v>
                </c:pt>
                <c:pt idx="29">
                  <c:v>38898</c:v>
                </c:pt>
                <c:pt idx="30">
                  <c:v>38901</c:v>
                </c:pt>
                <c:pt idx="31">
                  <c:v>38902</c:v>
                </c:pt>
                <c:pt idx="32">
                  <c:v>38903</c:v>
                </c:pt>
                <c:pt idx="33">
                  <c:v>38904</c:v>
                </c:pt>
                <c:pt idx="34">
                  <c:v>38905</c:v>
                </c:pt>
                <c:pt idx="35">
                  <c:v>38908</c:v>
                </c:pt>
                <c:pt idx="36">
                  <c:v>38909</c:v>
                </c:pt>
                <c:pt idx="37">
                  <c:v>38910</c:v>
                </c:pt>
                <c:pt idx="38">
                  <c:v>38911</c:v>
                </c:pt>
                <c:pt idx="39">
                  <c:v>38912</c:v>
                </c:pt>
                <c:pt idx="40">
                  <c:v>38915</c:v>
                </c:pt>
                <c:pt idx="41">
                  <c:v>38916</c:v>
                </c:pt>
                <c:pt idx="42">
                  <c:v>38917</c:v>
                </c:pt>
                <c:pt idx="43">
                  <c:v>38918</c:v>
                </c:pt>
                <c:pt idx="44">
                  <c:v>38919</c:v>
                </c:pt>
                <c:pt idx="45">
                  <c:v>38922</c:v>
                </c:pt>
                <c:pt idx="46">
                  <c:v>38923</c:v>
                </c:pt>
                <c:pt idx="47">
                  <c:v>38924</c:v>
                </c:pt>
                <c:pt idx="48">
                  <c:v>38925</c:v>
                </c:pt>
                <c:pt idx="49">
                  <c:v>38926</c:v>
                </c:pt>
                <c:pt idx="50">
                  <c:v>38929</c:v>
                </c:pt>
                <c:pt idx="51">
                  <c:v>38930</c:v>
                </c:pt>
                <c:pt idx="52">
                  <c:v>38931</c:v>
                </c:pt>
                <c:pt idx="53">
                  <c:v>38932</c:v>
                </c:pt>
                <c:pt idx="54">
                  <c:v>38933</c:v>
                </c:pt>
                <c:pt idx="55">
                  <c:v>38936</c:v>
                </c:pt>
                <c:pt idx="56">
                  <c:v>38937</c:v>
                </c:pt>
                <c:pt idx="57">
                  <c:v>38938</c:v>
                </c:pt>
                <c:pt idx="58">
                  <c:v>38939</c:v>
                </c:pt>
                <c:pt idx="59">
                  <c:v>38940</c:v>
                </c:pt>
                <c:pt idx="60">
                  <c:v>38943</c:v>
                </c:pt>
                <c:pt idx="61">
                  <c:v>38944</c:v>
                </c:pt>
                <c:pt idx="62">
                  <c:v>38945</c:v>
                </c:pt>
                <c:pt idx="63">
                  <c:v>38946</c:v>
                </c:pt>
                <c:pt idx="64">
                  <c:v>38947</c:v>
                </c:pt>
                <c:pt idx="65">
                  <c:v>38950</c:v>
                </c:pt>
                <c:pt idx="66">
                  <c:v>38951</c:v>
                </c:pt>
                <c:pt idx="67">
                  <c:v>38952</c:v>
                </c:pt>
                <c:pt idx="68">
                  <c:v>38953</c:v>
                </c:pt>
                <c:pt idx="69">
                  <c:v>38954</c:v>
                </c:pt>
                <c:pt idx="70">
                  <c:v>38957</c:v>
                </c:pt>
                <c:pt idx="71">
                  <c:v>38958</c:v>
                </c:pt>
                <c:pt idx="72">
                  <c:v>38959</c:v>
                </c:pt>
                <c:pt idx="73">
                  <c:v>38960</c:v>
                </c:pt>
                <c:pt idx="74">
                  <c:v>38961</c:v>
                </c:pt>
                <c:pt idx="75">
                  <c:v>38964</c:v>
                </c:pt>
                <c:pt idx="76">
                  <c:v>38965</c:v>
                </c:pt>
                <c:pt idx="77">
                  <c:v>38966</c:v>
                </c:pt>
                <c:pt idx="78">
                  <c:v>38967</c:v>
                </c:pt>
                <c:pt idx="79">
                  <c:v>38968</c:v>
                </c:pt>
                <c:pt idx="80">
                  <c:v>38971</c:v>
                </c:pt>
                <c:pt idx="81">
                  <c:v>38972</c:v>
                </c:pt>
                <c:pt idx="82">
                  <c:v>38973</c:v>
                </c:pt>
                <c:pt idx="83">
                  <c:v>38974</c:v>
                </c:pt>
                <c:pt idx="84">
                  <c:v>38975</c:v>
                </c:pt>
                <c:pt idx="85">
                  <c:v>38978</c:v>
                </c:pt>
                <c:pt idx="86">
                  <c:v>38979</c:v>
                </c:pt>
                <c:pt idx="87">
                  <c:v>38980</c:v>
                </c:pt>
                <c:pt idx="88">
                  <c:v>38981</c:v>
                </c:pt>
                <c:pt idx="89">
                  <c:v>38982</c:v>
                </c:pt>
                <c:pt idx="90">
                  <c:v>38985</c:v>
                </c:pt>
                <c:pt idx="91">
                  <c:v>38986</c:v>
                </c:pt>
                <c:pt idx="92">
                  <c:v>38987</c:v>
                </c:pt>
                <c:pt idx="93">
                  <c:v>38988</c:v>
                </c:pt>
                <c:pt idx="94">
                  <c:v>38989</c:v>
                </c:pt>
                <c:pt idx="95">
                  <c:v>38992</c:v>
                </c:pt>
                <c:pt idx="96">
                  <c:v>38993</c:v>
                </c:pt>
                <c:pt idx="97">
                  <c:v>38994</c:v>
                </c:pt>
                <c:pt idx="98">
                  <c:v>38995</c:v>
                </c:pt>
                <c:pt idx="99">
                  <c:v>38996</c:v>
                </c:pt>
                <c:pt idx="100">
                  <c:v>38999</c:v>
                </c:pt>
                <c:pt idx="101">
                  <c:v>39000</c:v>
                </c:pt>
                <c:pt idx="102">
                  <c:v>39001</c:v>
                </c:pt>
                <c:pt idx="103">
                  <c:v>39002</c:v>
                </c:pt>
                <c:pt idx="104">
                  <c:v>39003</c:v>
                </c:pt>
                <c:pt idx="105">
                  <c:v>39006</c:v>
                </c:pt>
                <c:pt idx="106">
                  <c:v>39007</c:v>
                </c:pt>
                <c:pt idx="107">
                  <c:v>39008</c:v>
                </c:pt>
                <c:pt idx="108">
                  <c:v>39009</c:v>
                </c:pt>
                <c:pt idx="109">
                  <c:v>39010</c:v>
                </c:pt>
                <c:pt idx="110">
                  <c:v>39013</c:v>
                </c:pt>
                <c:pt idx="111">
                  <c:v>39014</c:v>
                </c:pt>
                <c:pt idx="112">
                  <c:v>39015</c:v>
                </c:pt>
                <c:pt idx="113">
                  <c:v>39016</c:v>
                </c:pt>
                <c:pt idx="114">
                  <c:v>39017</c:v>
                </c:pt>
                <c:pt idx="115">
                  <c:v>39020</c:v>
                </c:pt>
                <c:pt idx="116">
                  <c:v>39021</c:v>
                </c:pt>
                <c:pt idx="117">
                  <c:v>39022</c:v>
                </c:pt>
                <c:pt idx="118">
                  <c:v>39023</c:v>
                </c:pt>
                <c:pt idx="119">
                  <c:v>39024</c:v>
                </c:pt>
                <c:pt idx="120">
                  <c:v>39027</c:v>
                </c:pt>
                <c:pt idx="121">
                  <c:v>39028</c:v>
                </c:pt>
                <c:pt idx="122">
                  <c:v>39029</c:v>
                </c:pt>
                <c:pt idx="123">
                  <c:v>39030</c:v>
                </c:pt>
                <c:pt idx="124">
                  <c:v>39031</c:v>
                </c:pt>
                <c:pt idx="125">
                  <c:v>39034</c:v>
                </c:pt>
                <c:pt idx="126">
                  <c:v>39035</c:v>
                </c:pt>
                <c:pt idx="127">
                  <c:v>39036</c:v>
                </c:pt>
                <c:pt idx="128">
                  <c:v>39037</c:v>
                </c:pt>
                <c:pt idx="129">
                  <c:v>39038</c:v>
                </c:pt>
                <c:pt idx="130">
                  <c:v>39041</c:v>
                </c:pt>
                <c:pt idx="131">
                  <c:v>39042</c:v>
                </c:pt>
                <c:pt idx="132">
                  <c:v>39043</c:v>
                </c:pt>
                <c:pt idx="133">
                  <c:v>39044</c:v>
                </c:pt>
                <c:pt idx="134">
                  <c:v>39045</c:v>
                </c:pt>
                <c:pt idx="135">
                  <c:v>39048</c:v>
                </c:pt>
                <c:pt idx="136">
                  <c:v>39049</c:v>
                </c:pt>
                <c:pt idx="137">
                  <c:v>39050</c:v>
                </c:pt>
                <c:pt idx="138">
                  <c:v>39051</c:v>
                </c:pt>
                <c:pt idx="139">
                  <c:v>39052</c:v>
                </c:pt>
                <c:pt idx="140">
                  <c:v>39055</c:v>
                </c:pt>
                <c:pt idx="141">
                  <c:v>39056</c:v>
                </c:pt>
                <c:pt idx="142">
                  <c:v>39057</c:v>
                </c:pt>
                <c:pt idx="143">
                  <c:v>39058</c:v>
                </c:pt>
                <c:pt idx="144">
                  <c:v>39059</c:v>
                </c:pt>
                <c:pt idx="145">
                  <c:v>39062</c:v>
                </c:pt>
                <c:pt idx="146">
                  <c:v>39063</c:v>
                </c:pt>
                <c:pt idx="147">
                  <c:v>39064</c:v>
                </c:pt>
                <c:pt idx="148">
                  <c:v>39065</c:v>
                </c:pt>
                <c:pt idx="149">
                  <c:v>39066</c:v>
                </c:pt>
                <c:pt idx="150">
                  <c:v>39069</c:v>
                </c:pt>
                <c:pt idx="151">
                  <c:v>39070</c:v>
                </c:pt>
                <c:pt idx="152">
                  <c:v>39071</c:v>
                </c:pt>
                <c:pt idx="153">
                  <c:v>39072</c:v>
                </c:pt>
                <c:pt idx="154">
                  <c:v>39073</c:v>
                </c:pt>
                <c:pt idx="155">
                  <c:v>39077</c:v>
                </c:pt>
                <c:pt idx="156">
                  <c:v>39078</c:v>
                </c:pt>
                <c:pt idx="157">
                  <c:v>39079</c:v>
                </c:pt>
                <c:pt idx="158">
                  <c:v>39080</c:v>
                </c:pt>
                <c:pt idx="159">
                  <c:v>39084</c:v>
                </c:pt>
                <c:pt idx="160">
                  <c:v>39085</c:v>
                </c:pt>
                <c:pt idx="161">
                  <c:v>39086</c:v>
                </c:pt>
                <c:pt idx="162">
                  <c:v>39087</c:v>
                </c:pt>
                <c:pt idx="163">
                  <c:v>39090</c:v>
                </c:pt>
                <c:pt idx="164">
                  <c:v>39091</c:v>
                </c:pt>
                <c:pt idx="165">
                  <c:v>39092</c:v>
                </c:pt>
                <c:pt idx="166">
                  <c:v>39093</c:v>
                </c:pt>
                <c:pt idx="167">
                  <c:v>39094</c:v>
                </c:pt>
                <c:pt idx="168">
                  <c:v>39097</c:v>
                </c:pt>
                <c:pt idx="169">
                  <c:v>39098</c:v>
                </c:pt>
                <c:pt idx="170">
                  <c:v>39099</c:v>
                </c:pt>
                <c:pt idx="171">
                  <c:v>39100</c:v>
                </c:pt>
                <c:pt idx="172">
                  <c:v>39101</c:v>
                </c:pt>
                <c:pt idx="173">
                  <c:v>39104</c:v>
                </c:pt>
                <c:pt idx="174">
                  <c:v>39105</c:v>
                </c:pt>
                <c:pt idx="175">
                  <c:v>39106</c:v>
                </c:pt>
                <c:pt idx="176">
                  <c:v>39107</c:v>
                </c:pt>
                <c:pt idx="177">
                  <c:v>39108</c:v>
                </c:pt>
                <c:pt idx="178">
                  <c:v>39111</c:v>
                </c:pt>
                <c:pt idx="179">
                  <c:v>39112</c:v>
                </c:pt>
                <c:pt idx="180">
                  <c:v>39113</c:v>
                </c:pt>
                <c:pt idx="181">
                  <c:v>39114</c:v>
                </c:pt>
                <c:pt idx="182">
                  <c:v>39115</c:v>
                </c:pt>
                <c:pt idx="183">
                  <c:v>39118</c:v>
                </c:pt>
                <c:pt idx="184">
                  <c:v>39119</c:v>
                </c:pt>
                <c:pt idx="185">
                  <c:v>39120</c:v>
                </c:pt>
                <c:pt idx="186">
                  <c:v>39121</c:v>
                </c:pt>
                <c:pt idx="187">
                  <c:v>39122</c:v>
                </c:pt>
                <c:pt idx="188">
                  <c:v>39125</c:v>
                </c:pt>
                <c:pt idx="189">
                  <c:v>39126</c:v>
                </c:pt>
                <c:pt idx="190">
                  <c:v>39127</c:v>
                </c:pt>
                <c:pt idx="191">
                  <c:v>39128</c:v>
                </c:pt>
                <c:pt idx="192">
                  <c:v>39129</c:v>
                </c:pt>
                <c:pt idx="193">
                  <c:v>39132</c:v>
                </c:pt>
                <c:pt idx="194">
                  <c:v>39133</c:v>
                </c:pt>
                <c:pt idx="195">
                  <c:v>39134</c:v>
                </c:pt>
                <c:pt idx="196">
                  <c:v>39135</c:v>
                </c:pt>
                <c:pt idx="197">
                  <c:v>39136</c:v>
                </c:pt>
                <c:pt idx="198">
                  <c:v>39139</c:v>
                </c:pt>
                <c:pt idx="199">
                  <c:v>39140</c:v>
                </c:pt>
                <c:pt idx="200">
                  <c:v>39141</c:v>
                </c:pt>
                <c:pt idx="201">
                  <c:v>39142</c:v>
                </c:pt>
                <c:pt idx="202">
                  <c:v>39143</c:v>
                </c:pt>
                <c:pt idx="203">
                  <c:v>39146</c:v>
                </c:pt>
                <c:pt idx="204">
                  <c:v>39147</c:v>
                </c:pt>
                <c:pt idx="205">
                  <c:v>39148</c:v>
                </c:pt>
                <c:pt idx="206">
                  <c:v>39149</c:v>
                </c:pt>
                <c:pt idx="207">
                  <c:v>39150</c:v>
                </c:pt>
                <c:pt idx="208">
                  <c:v>39153</c:v>
                </c:pt>
                <c:pt idx="209">
                  <c:v>39154</c:v>
                </c:pt>
                <c:pt idx="210">
                  <c:v>39155</c:v>
                </c:pt>
                <c:pt idx="211">
                  <c:v>39156</c:v>
                </c:pt>
                <c:pt idx="212">
                  <c:v>39157</c:v>
                </c:pt>
                <c:pt idx="213">
                  <c:v>39160</c:v>
                </c:pt>
                <c:pt idx="214">
                  <c:v>39161</c:v>
                </c:pt>
                <c:pt idx="215">
                  <c:v>39162</c:v>
                </c:pt>
                <c:pt idx="216">
                  <c:v>39163</c:v>
                </c:pt>
                <c:pt idx="217">
                  <c:v>39164</c:v>
                </c:pt>
                <c:pt idx="218">
                  <c:v>39167</c:v>
                </c:pt>
                <c:pt idx="219">
                  <c:v>39168</c:v>
                </c:pt>
                <c:pt idx="220">
                  <c:v>39169</c:v>
                </c:pt>
                <c:pt idx="221">
                  <c:v>39170</c:v>
                </c:pt>
                <c:pt idx="222">
                  <c:v>39171</c:v>
                </c:pt>
                <c:pt idx="223">
                  <c:v>39174</c:v>
                </c:pt>
                <c:pt idx="224">
                  <c:v>39175</c:v>
                </c:pt>
                <c:pt idx="225">
                  <c:v>39176</c:v>
                </c:pt>
                <c:pt idx="226">
                  <c:v>39177</c:v>
                </c:pt>
                <c:pt idx="227">
                  <c:v>39181</c:v>
                </c:pt>
                <c:pt idx="228">
                  <c:v>39182</c:v>
                </c:pt>
                <c:pt idx="229">
                  <c:v>39183</c:v>
                </c:pt>
                <c:pt idx="230">
                  <c:v>39184</c:v>
                </c:pt>
                <c:pt idx="231">
                  <c:v>39185</c:v>
                </c:pt>
                <c:pt idx="232">
                  <c:v>39188</c:v>
                </c:pt>
                <c:pt idx="233">
                  <c:v>39189</c:v>
                </c:pt>
                <c:pt idx="234">
                  <c:v>39190</c:v>
                </c:pt>
                <c:pt idx="235">
                  <c:v>39191</c:v>
                </c:pt>
                <c:pt idx="236">
                  <c:v>39192</c:v>
                </c:pt>
                <c:pt idx="237">
                  <c:v>39195</c:v>
                </c:pt>
                <c:pt idx="238">
                  <c:v>39196</c:v>
                </c:pt>
                <c:pt idx="239">
                  <c:v>39197</c:v>
                </c:pt>
                <c:pt idx="240">
                  <c:v>39198</c:v>
                </c:pt>
                <c:pt idx="241">
                  <c:v>39199</c:v>
                </c:pt>
                <c:pt idx="242">
                  <c:v>39202</c:v>
                </c:pt>
                <c:pt idx="243">
                  <c:v>39203</c:v>
                </c:pt>
                <c:pt idx="244">
                  <c:v>39204</c:v>
                </c:pt>
                <c:pt idx="245">
                  <c:v>39205</c:v>
                </c:pt>
                <c:pt idx="246">
                  <c:v>39206</c:v>
                </c:pt>
                <c:pt idx="247">
                  <c:v>39209</c:v>
                </c:pt>
                <c:pt idx="248">
                  <c:v>39210</c:v>
                </c:pt>
                <c:pt idx="249">
                  <c:v>39211</c:v>
                </c:pt>
                <c:pt idx="250">
                  <c:v>39212</c:v>
                </c:pt>
                <c:pt idx="251">
                  <c:v>39213</c:v>
                </c:pt>
                <c:pt idx="252">
                  <c:v>39216</c:v>
                </c:pt>
                <c:pt idx="253">
                  <c:v>39217</c:v>
                </c:pt>
                <c:pt idx="254">
                  <c:v>39218</c:v>
                </c:pt>
                <c:pt idx="255">
                  <c:v>39219</c:v>
                </c:pt>
                <c:pt idx="256">
                  <c:v>39220</c:v>
                </c:pt>
                <c:pt idx="257">
                  <c:v>39223</c:v>
                </c:pt>
                <c:pt idx="258">
                  <c:v>39224</c:v>
                </c:pt>
                <c:pt idx="259">
                  <c:v>39225</c:v>
                </c:pt>
                <c:pt idx="260">
                  <c:v>39226</c:v>
                </c:pt>
                <c:pt idx="261">
                  <c:v>39227</c:v>
                </c:pt>
                <c:pt idx="262">
                  <c:v>39230</c:v>
                </c:pt>
                <c:pt idx="263">
                  <c:v>39231</c:v>
                </c:pt>
                <c:pt idx="264">
                  <c:v>39232</c:v>
                </c:pt>
                <c:pt idx="265">
                  <c:v>39233</c:v>
                </c:pt>
                <c:pt idx="266">
                  <c:v>39234</c:v>
                </c:pt>
                <c:pt idx="267">
                  <c:v>39237</c:v>
                </c:pt>
                <c:pt idx="268">
                  <c:v>39238</c:v>
                </c:pt>
                <c:pt idx="269">
                  <c:v>39239</c:v>
                </c:pt>
                <c:pt idx="270">
                  <c:v>39240</c:v>
                </c:pt>
                <c:pt idx="271">
                  <c:v>39241</c:v>
                </c:pt>
                <c:pt idx="272">
                  <c:v>39244</c:v>
                </c:pt>
                <c:pt idx="273">
                  <c:v>39245</c:v>
                </c:pt>
                <c:pt idx="274">
                  <c:v>39246</c:v>
                </c:pt>
                <c:pt idx="275">
                  <c:v>39247</c:v>
                </c:pt>
                <c:pt idx="276">
                  <c:v>39248</c:v>
                </c:pt>
                <c:pt idx="277">
                  <c:v>39251</c:v>
                </c:pt>
                <c:pt idx="278">
                  <c:v>39252</c:v>
                </c:pt>
                <c:pt idx="279">
                  <c:v>39253</c:v>
                </c:pt>
                <c:pt idx="280">
                  <c:v>39254</c:v>
                </c:pt>
                <c:pt idx="281">
                  <c:v>39255</c:v>
                </c:pt>
                <c:pt idx="282">
                  <c:v>39258</c:v>
                </c:pt>
                <c:pt idx="283">
                  <c:v>39259</c:v>
                </c:pt>
                <c:pt idx="284">
                  <c:v>39260</c:v>
                </c:pt>
                <c:pt idx="285">
                  <c:v>39261</c:v>
                </c:pt>
                <c:pt idx="286">
                  <c:v>39262</c:v>
                </c:pt>
                <c:pt idx="287">
                  <c:v>39265</c:v>
                </c:pt>
                <c:pt idx="288">
                  <c:v>39266</c:v>
                </c:pt>
                <c:pt idx="289">
                  <c:v>39267</c:v>
                </c:pt>
                <c:pt idx="290">
                  <c:v>39268</c:v>
                </c:pt>
                <c:pt idx="291">
                  <c:v>39269</c:v>
                </c:pt>
                <c:pt idx="292">
                  <c:v>39272</c:v>
                </c:pt>
                <c:pt idx="293">
                  <c:v>39273</c:v>
                </c:pt>
                <c:pt idx="294">
                  <c:v>39274</c:v>
                </c:pt>
                <c:pt idx="295">
                  <c:v>39275</c:v>
                </c:pt>
                <c:pt idx="296">
                  <c:v>39276</c:v>
                </c:pt>
                <c:pt idx="297">
                  <c:v>39279</c:v>
                </c:pt>
                <c:pt idx="298">
                  <c:v>39280</c:v>
                </c:pt>
                <c:pt idx="299">
                  <c:v>39281</c:v>
                </c:pt>
                <c:pt idx="300">
                  <c:v>39282</c:v>
                </c:pt>
                <c:pt idx="301">
                  <c:v>39283</c:v>
                </c:pt>
                <c:pt idx="302">
                  <c:v>39286</c:v>
                </c:pt>
                <c:pt idx="303">
                  <c:v>39287</c:v>
                </c:pt>
                <c:pt idx="304">
                  <c:v>39288</c:v>
                </c:pt>
                <c:pt idx="305">
                  <c:v>39289</c:v>
                </c:pt>
                <c:pt idx="306">
                  <c:v>39290</c:v>
                </c:pt>
                <c:pt idx="307">
                  <c:v>39293</c:v>
                </c:pt>
                <c:pt idx="308">
                  <c:v>39294</c:v>
                </c:pt>
                <c:pt idx="309">
                  <c:v>39295</c:v>
                </c:pt>
                <c:pt idx="310">
                  <c:v>39296</c:v>
                </c:pt>
                <c:pt idx="311">
                  <c:v>39297</c:v>
                </c:pt>
                <c:pt idx="312">
                  <c:v>39300</c:v>
                </c:pt>
                <c:pt idx="313">
                  <c:v>39301</c:v>
                </c:pt>
                <c:pt idx="314">
                  <c:v>39302</c:v>
                </c:pt>
                <c:pt idx="315">
                  <c:v>39303</c:v>
                </c:pt>
                <c:pt idx="316">
                  <c:v>39304</c:v>
                </c:pt>
                <c:pt idx="317">
                  <c:v>39307</c:v>
                </c:pt>
                <c:pt idx="318">
                  <c:v>39308</c:v>
                </c:pt>
                <c:pt idx="319">
                  <c:v>39309</c:v>
                </c:pt>
                <c:pt idx="320">
                  <c:v>39310</c:v>
                </c:pt>
                <c:pt idx="321">
                  <c:v>39311</c:v>
                </c:pt>
                <c:pt idx="322">
                  <c:v>39314</c:v>
                </c:pt>
                <c:pt idx="323">
                  <c:v>39315</c:v>
                </c:pt>
                <c:pt idx="324">
                  <c:v>39316</c:v>
                </c:pt>
                <c:pt idx="325">
                  <c:v>39317</c:v>
                </c:pt>
                <c:pt idx="326">
                  <c:v>39318</c:v>
                </c:pt>
                <c:pt idx="327">
                  <c:v>39321</c:v>
                </c:pt>
                <c:pt idx="328">
                  <c:v>39322</c:v>
                </c:pt>
                <c:pt idx="329">
                  <c:v>39323</c:v>
                </c:pt>
                <c:pt idx="330">
                  <c:v>39324</c:v>
                </c:pt>
                <c:pt idx="331">
                  <c:v>39325</c:v>
                </c:pt>
                <c:pt idx="332">
                  <c:v>39328</c:v>
                </c:pt>
                <c:pt idx="333">
                  <c:v>39329</c:v>
                </c:pt>
                <c:pt idx="334">
                  <c:v>39330</c:v>
                </c:pt>
                <c:pt idx="335">
                  <c:v>39331</c:v>
                </c:pt>
                <c:pt idx="336">
                  <c:v>39332</c:v>
                </c:pt>
                <c:pt idx="337">
                  <c:v>39335</c:v>
                </c:pt>
                <c:pt idx="338">
                  <c:v>39336</c:v>
                </c:pt>
                <c:pt idx="339">
                  <c:v>39337</c:v>
                </c:pt>
                <c:pt idx="340">
                  <c:v>39338</c:v>
                </c:pt>
                <c:pt idx="341">
                  <c:v>39339</c:v>
                </c:pt>
                <c:pt idx="342">
                  <c:v>39342</c:v>
                </c:pt>
                <c:pt idx="343">
                  <c:v>39343</c:v>
                </c:pt>
                <c:pt idx="344">
                  <c:v>39344</c:v>
                </c:pt>
                <c:pt idx="345">
                  <c:v>39345</c:v>
                </c:pt>
                <c:pt idx="346">
                  <c:v>39346</c:v>
                </c:pt>
                <c:pt idx="347">
                  <c:v>39349</c:v>
                </c:pt>
                <c:pt idx="348">
                  <c:v>39350</c:v>
                </c:pt>
                <c:pt idx="349">
                  <c:v>39351</c:v>
                </c:pt>
                <c:pt idx="350">
                  <c:v>39352</c:v>
                </c:pt>
                <c:pt idx="351">
                  <c:v>39353</c:v>
                </c:pt>
                <c:pt idx="352">
                  <c:v>39356</c:v>
                </c:pt>
                <c:pt idx="353">
                  <c:v>39357</c:v>
                </c:pt>
                <c:pt idx="354">
                  <c:v>39358</c:v>
                </c:pt>
                <c:pt idx="355">
                  <c:v>39359</c:v>
                </c:pt>
                <c:pt idx="356">
                  <c:v>39360</c:v>
                </c:pt>
                <c:pt idx="357">
                  <c:v>39363</c:v>
                </c:pt>
                <c:pt idx="358">
                  <c:v>39364</c:v>
                </c:pt>
                <c:pt idx="359">
                  <c:v>39365</c:v>
                </c:pt>
                <c:pt idx="360">
                  <c:v>39366</c:v>
                </c:pt>
                <c:pt idx="361">
                  <c:v>39367</c:v>
                </c:pt>
                <c:pt idx="362">
                  <c:v>39370</c:v>
                </c:pt>
                <c:pt idx="363">
                  <c:v>39371</c:v>
                </c:pt>
                <c:pt idx="364">
                  <c:v>39372</c:v>
                </c:pt>
                <c:pt idx="365">
                  <c:v>39373</c:v>
                </c:pt>
                <c:pt idx="366">
                  <c:v>39374</c:v>
                </c:pt>
                <c:pt idx="367">
                  <c:v>39377</c:v>
                </c:pt>
                <c:pt idx="368">
                  <c:v>39378</c:v>
                </c:pt>
                <c:pt idx="369">
                  <c:v>39379</c:v>
                </c:pt>
                <c:pt idx="370">
                  <c:v>39380</c:v>
                </c:pt>
                <c:pt idx="371">
                  <c:v>39381</c:v>
                </c:pt>
                <c:pt idx="372">
                  <c:v>39384</c:v>
                </c:pt>
                <c:pt idx="373">
                  <c:v>39385</c:v>
                </c:pt>
                <c:pt idx="374">
                  <c:v>39386</c:v>
                </c:pt>
                <c:pt idx="375">
                  <c:v>39387</c:v>
                </c:pt>
                <c:pt idx="376">
                  <c:v>39388</c:v>
                </c:pt>
                <c:pt idx="377">
                  <c:v>39391</c:v>
                </c:pt>
                <c:pt idx="378">
                  <c:v>39392</c:v>
                </c:pt>
                <c:pt idx="379">
                  <c:v>39393</c:v>
                </c:pt>
                <c:pt idx="380">
                  <c:v>39394</c:v>
                </c:pt>
                <c:pt idx="381">
                  <c:v>39395</c:v>
                </c:pt>
                <c:pt idx="382">
                  <c:v>39398</c:v>
                </c:pt>
                <c:pt idx="383">
                  <c:v>39399</c:v>
                </c:pt>
                <c:pt idx="384">
                  <c:v>39400</c:v>
                </c:pt>
                <c:pt idx="385">
                  <c:v>39401</c:v>
                </c:pt>
                <c:pt idx="386">
                  <c:v>39402</c:v>
                </c:pt>
                <c:pt idx="387">
                  <c:v>39405</c:v>
                </c:pt>
                <c:pt idx="388">
                  <c:v>39406</c:v>
                </c:pt>
                <c:pt idx="389">
                  <c:v>39407</c:v>
                </c:pt>
                <c:pt idx="390">
                  <c:v>39408</c:v>
                </c:pt>
                <c:pt idx="391">
                  <c:v>39409</c:v>
                </c:pt>
                <c:pt idx="392">
                  <c:v>39412</c:v>
                </c:pt>
                <c:pt idx="393">
                  <c:v>39413</c:v>
                </c:pt>
                <c:pt idx="394">
                  <c:v>39414</c:v>
                </c:pt>
                <c:pt idx="395">
                  <c:v>39415</c:v>
                </c:pt>
                <c:pt idx="396">
                  <c:v>39416</c:v>
                </c:pt>
                <c:pt idx="397">
                  <c:v>39419</c:v>
                </c:pt>
                <c:pt idx="398">
                  <c:v>39420</c:v>
                </c:pt>
                <c:pt idx="399">
                  <c:v>39421</c:v>
                </c:pt>
                <c:pt idx="400">
                  <c:v>39422</c:v>
                </c:pt>
                <c:pt idx="401">
                  <c:v>39423</c:v>
                </c:pt>
                <c:pt idx="402">
                  <c:v>39426</c:v>
                </c:pt>
                <c:pt idx="403">
                  <c:v>39427</c:v>
                </c:pt>
                <c:pt idx="404">
                  <c:v>39428</c:v>
                </c:pt>
                <c:pt idx="405">
                  <c:v>39429</c:v>
                </c:pt>
                <c:pt idx="406">
                  <c:v>39430</c:v>
                </c:pt>
                <c:pt idx="407">
                  <c:v>39433</c:v>
                </c:pt>
                <c:pt idx="408">
                  <c:v>39434</c:v>
                </c:pt>
                <c:pt idx="409">
                  <c:v>39435</c:v>
                </c:pt>
                <c:pt idx="410">
                  <c:v>39436</c:v>
                </c:pt>
                <c:pt idx="411">
                  <c:v>39437</c:v>
                </c:pt>
                <c:pt idx="412">
                  <c:v>39440</c:v>
                </c:pt>
                <c:pt idx="413">
                  <c:v>39442</c:v>
                </c:pt>
                <c:pt idx="414">
                  <c:v>39443</c:v>
                </c:pt>
                <c:pt idx="415">
                  <c:v>39444</c:v>
                </c:pt>
                <c:pt idx="416">
                  <c:v>39447</c:v>
                </c:pt>
                <c:pt idx="417">
                  <c:v>39449</c:v>
                </c:pt>
                <c:pt idx="418">
                  <c:v>39450</c:v>
                </c:pt>
                <c:pt idx="419">
                  <c:v>39451</c:v>
                </c:pt>
                <c:pt idx="420">
                  <c:v>39454</c:v>
                </c:pt>
                <c:pt idx="421">
                  <c:v>39455</c:v>
                </c:pt>
                <c:pt idx="422">
                  <c:v>39456</c:v>
                </c:pt>
                <c:pt idx="423">
                  <c:v>39457</c:v>
                </c:pt>
                <c:pt idx="424">
                  <c:v>39458</c:v>
                </c:pt>
                <c:pt idx="425">
                  <c:v>39461</c:v>
                </c:pt>
                <c:pt idx="426">
                  <c:v>39462</c:v>
                </c:pt>
                <c:pt idx="427">
                  <c:v>39463</c:v>
                </c:pt>
                <c:pt idx="428">
                  <c:v>39464</c:v>
                </c:pt>
                <c:pt idx="429">
                  <c:v>39465</c:v>
                </c:pt>
                <c:pt idx="430">
                  <c:v>39468</c:v>
                </c:pt>
                <c:pt idx="431">
                  <c:v>39469</c:v>
                </c:pt>
                <c:pt idx="432">
                  <c:v>39470</c:v>
                </c:pt>
                <c:pt idx="433">
                  <c:v>39471</c:v>
                </c:pt>
                <c:pt idx="434">
                  <c:v>39472</c:v>
                </c:pt>
                <c:pt idx="435">
                  <c:v>39475</c:v>
                </c:pt>
                <c:pt idx="436">
                  <c:v>39476</c:v>
                </c:pt>
                <c:pt idx="437">
                  <c:v>39477</c:v>
                </c:pt>
                <c:pt idx="438">
                  <c:v>39478</c:v>
                </c:pt>
                <c:pt idx="439">
                  <c:v>39479</c:v>
                </c:pt>
                <c:pt idx="440">
                  <c:v>39482</c:v>
                </c:pt>
                <c:pt idx="441">
                  <c:v>39483</c:v>
                </c:pt>
                <c:pt idx="442">
                  <c:v>39484</c:v>
                </c:pt>
                <c:pt idx="443">
                  <c:v>39485</c:v>
                </c:pt>
                <c:pt idx="444">
                  <c:v>39486</c:v>
                </c:pt>
                <c:pt idx="445">
                  <c:v>39489</c:v>
                </c:pt>
                <c:pt idx="446">
                  <c:v>39490</c:v>
                </c:pt>
                <c:pt idx="447">
                  <c:v>39491</c:v>
                </c:pt>
                <c:pt idx="448">
                  <c:v>39492</c:v>
                </c:pt>
                <c:pt idx="449">
                  <c:v>39493</c:v>
                </c:pt>
                <c:pt idx="450">
                  <c:v>39496</c:v>
                </c:pt>
                <c:pt idx="451">
                  <c:v>39497</c:v>
                </c:pt>
                <c:pt idx="452">
                  <c:v>39498</c:v>
                </c:pt>
                <c:pt idx="453">
                  <c:v>39499</c:v>
                </c:pt>
                <c:pt idx="454">
                  <c:v>39500</c:v>
                </c:pt>
                <c:pt idx="455">
                  <c:v>39503</c:v>
                </c:pt>
                <c:pt idx="456">
                  <c:v>39504</c:v>
                </c:pt>
                <c:pt idx="457">
                  <c:v>39505</c:v>
                </c:pt>
                <c:pt idx="458">
                  <c:v>39506</c:v>
                </c:pt>
                <c:pt idx="459">
                  <c:v>39507</c:v>
                </c:pt>
                <c:pt idx="460">
                  <c:v>39510</c:v>
                </c:pt>
                <c:pt idx="461">
                  <c:v>39511</c:v>
                </c:pt>
                <c:pt idx="462">
                  <c:v>39512</c:v>
                </c:pt>
                <c:pt idx="463">
                  <c:v>39513</c:v>
                </c:pt>
                <c:pt idx="464">
                  <c:v>39514</c:v>
                </c:pt>
                <c:pt idx="465">
                  <c:v>39517</c:v>
                </c:pt>
                <c:pt idx="466">
                  <c:v>39518</c:v>
                </c:pt>
                <c:pt idx="467">
                  <c:v>39519</c:v>
                </c:pt>
                <c:pt idx="468">
                  <c:v>39520</c:v>
                </c:pt>
                <c:pt idx="469">
                  <c:v>39521</c:v>
                </c:pt>
                <c:pt idx="470">
                  <c:v>39524</c:v>
                </c:pt>
                <c:pt idx="471">
                  <c:v>39525</c:v>
                </c:pt>
                <c:pt idx="472">
                  <c:v>39526</c:v>
                </c:pt>
                <c:pt idx="473">
                  <c:v>39527</c:v>
                </c:pt>
                <c:pt idx="474">
                  <c:v>39531</c:v>
                </c:pt>
                <c:pt idx="475">
                  <c:v>39532</c:v>
                </c:pt>
                <c:pt idx="476">
                  <c:v>39533</c:v>
                </c:pt>
                <c:pt idx="477">
                  <c:v>39534</c:v>
                </c:pt>
                <c:pt idx="478">
                  <c:v>39535</c:v>
                </c:pt>
                <c:pt idx="479">
                  <c:v>39538</c:v>
                </c:pt>
                <c:pt idx="480">
                  <c:v>39539</c:v>
                </c:pt>
                <c:pt idx="481">
                  <c:v>39540</c:v>
                </c:pt>
                <c:pt idx="482">
                  <c:v>39541</c:v>
                </c:pt>
                <c:pt idx="483">
                  <c:v>39542</c:v>
                </c:pt>
                <c:pt idx="484">
                  <c:v>39545</c:v>
                </c:pt>
                <c:pt idx="485">
                  <c:v>39546</c:v>
                </c:pt>
                <c:pt idx="486">
                  <c:v>39547</c:v>
                </c:pt>
                <c:pt idx="487">
                  <c:v>39548</c:v>
                </c:pt>
                <c:pt idx="488">
                  <c:v>39549</c:v>
                </c:pt>
                <c:pt idx="489">
                  <c:v>39552</c:v>
                </c:pt>
                <c:pt idx="490">
                  <c:v>39553</c:v>
                </c:pt>
                <c:pt idx="491">
                  <c:v>39554</c:v>
                </c:pt>
                <c:pt idx="492">
                  <c:v>39555</c:v>
                </c:pt>
                <c:pt idx="493">
                  <c:v>39556</c:v>
                </c:pt>
                <c:pt idx="494">
                  <c:v>39559</c:v>
                </c:pt>
                <c:pt idx="495">
                  <c:v>39560</c:v>
                </c:pt>
                <c:pt idx="496">
                  <c:v>39561</c:v>
                </c:pt>
                <c:pt idx="497">
                  <c:v>39562</c:v>
                </c:pt>
                <c:pt idx="498">
                  <c:v>39563</c:v>
                </c:pt>
                <c:pt idx="499">
                  <c:v>39566</c:v>
                </c:pt>
                <c:pt idx="500">
                  <c:v>39567</c:v>
                </c:pt>
                <c:pt idx="501">
                  <c:v>39568</c:v>
                </c:pt>
                <c:pt idx="502">
                  <c:v>39569</c:v>
                </c:pt>
                <c:pt idx="503">
                  <c:v>39570</c:v>
                </c:pt>
                <c:pt idx="504">
                  <c:v>39573</c:v>
                </c:pt>
                <c:pt idx="505">
                  <c:v>39574</c:v>
                </c:pt>
                <c:pt idx="506">
                  <c:v>39575</c:v>
                </c:pt>
                <c:pt idx="507">
                  <c:v>39576</c:v>
                </c:pt>
                <c:pt idx="508">
                  <c:v>39577</c:v>
                </c:pt>
                <c:pt idx="509">
                  <c:v>39580</c:v>
                </c:pt>
                <c:pt idx="510">
                  <c:v>39581</c:v>
                </c:pt>
                <c:pt idx="511">
                  <c:v>39582</c:v>
                </c:pt>
                <c:pt idx="512">
                  <c:v>39583</c:v>
                </c:pt>
                <c:pt idx="513">
                  <c:v>39584</c:v>
                </c:pt>
                <c:pt idx="514">
                  <c:v>39587</c:v>
                </c:pt>
                <c:pt idx="515">
                  <c:v>39588</c:v>
                </c:pt>
                <c:pt idx="516">
                  <c:v>39589</c:v>
                </c:pt>
                <c:pt idx="517">
                  <c:v>39590</c:v>
                </c:pt>
                <c:pt idx="518">
                  <c:v>39591</c:v>
                </c:pt>
                <c:pt idx="519">
                  <c:v>39594</c:v>
                </c:pt>
                <c:pt idx="520">
                  <c:v>39595</c:v>
                </c:pt>
                <c:pt idx="521">
                  <c:v>39596</c:v>
                </c:pt>
                <c:pt idx="522">
                  <c:v>39597</c:v>
                </c:pt>
                <c:pt idx="523">
                  <c:v>39598</c:v>
                </c:pt>
                <c:pt idx="524">
                  <c:v>39601</c:v>
                </c:pt>
                <c:pt idx="525">
                  <c:v>39602</c:v>
                </c:pt>
                <c:pt idx="526">
                  <c:v>39603</c:v>
                </c:pt>
                <c:pt idx="527">
                  <c:v>39604</c:v>
                </c:pt>
                <c:pt idx="528">
                  <c:v>39605</c:v>
                </c:pt>
                <c:pt idx="529">
                  <c:v>39608</c:v>
                </c:pt>
                <c:pt idx="530">
                  <c:v>39609</c:v>
                </c:pt>
                <c:pt idx="531">
                  <c:v>39610</c:v>
                </c:pt>
                <c:pt idx="532">
                  <c:v>39611</c:v>
                </c:pt>
                <c:pt idx="533">
                  <c:v>39612</c:v>
                </c:pt>
                <c:pt idx="534">
                  <c:v>39615</c:v>
                </c:pt>
                <c:pt idx="535">
                  <c:v>39616</c:v>
                </c:pt>
                <c:pt idx="536">
                  <c:v>39617</c:v>
                </c:pt>
                <c:pt idx="537">
                  <c:v>39618</c:v>
                </c:pt>
                <c:pt idx="538">
                  <c:v>39619</c:v>
                </c:pt>
                <c:pt idx="539">
                  <c:v>39622</c:v>
                </c:pt>
                <c:pt idx="540">
                  <c:v>39623</c:v>
                </c:pt>
                <c:pt idx="541">
                  <c:v>39624</c:v>
                </c:pt>
                <c:pt idx="542">
                  <c:v>39625</c:v>
                </c:pt>
                <c:pt idx="543">
                  <c:v>39626</c:v>
                </c:pt>
                <c:pt idx="544">
                  <c:v>39629</c:v>
                </c:pt>
                <c:pt idx="545">
                  <c:v>39630</c:v>
                </c:pt>
                <c:pt idx="546">
                  <c:v>39631</c:v>
                </c:pt>
                <c:pt idx="547">
                  <c:v>39632</c:v>
                </c:pt>
                <c:pt idx="548">
                  <c:v>39633</c:v>
                </c:pt>
                <c:pt idx="549">
                  <c:v>39636</c:v>
                </c:pt>
                <c:pt idx="550">
                  <c:v>39637</c:v>
                </c:pt>
                <c:pt idx="551">
                  <c:v>39638</c:v>
                </c:pt>
                <c:pt idx="552">
                  <c:v>39639</c:v>
                </c:pt>
                <c:pt idx="553">
                  <c:v>39640</c:v>
                </c:pt>
                <c:pt idx="554">
                  <c:v>39643</c:v>
                </c:pt>
                <c:pt idx="555">
                  <c:v>39644</c:v>
                </c:pt>
                <c:pt idx="556">
                  <c:v>39645</c:v>
                </c:pt>
                <c:pt idx="557">
                  <c:v>39646</c:v>
                </c:pt>
                <c:pt idx="558">
                  <c:v>39647</c:v>
                </c:pt>
                <c:pt idx="559">
                  <c:v>39650</c:v>
                </c:pt>
                <c:pt idx="560">
                  <c:v>39651</c:v>
                </c:pt>
                <c:pt idx="561">
                  <c:v>39652</c:v>
                </c:pt>
                <c:pt idx="562">
                  <c:v>39653</c:v>
                </c:pt>
                <c:pt idx="563">
                  <c:v>39654</c:v>
                </c:pt>
                <c:pt idx="564">
                  <c:v>39657</c:v>
                </c:pt>
                <c:pt idx="565">
                  <c:v>39658</c:v>
                </c:pt>
                <c:pt idx="566">
                  <c:v>39659</c:v>
                </c:pt>
                <c:pt idx="567">
                  <c:v>39660</c:v>
                </c:pt>
                <c:pt idx="568">
                  <c:v>39661</c:v>
                </c:pt>
                <c:pt idx="569">
                  <c:v>39664</c:v>
                </c:pt>
                <c:pt idx="570">
                  <c:v>39665</c:v>
                </c:pt>
                <c:pt idx="571">
                  <c:v>39666</c:v>
                </c:pt>
                <c:pt idx="572">
                  <c:v>39667</c:v>
                </c:pt>
                <c:pt idx="573">
                  <c:v>39668</c:v>
                </c:pt>
                <c:pt idx="574">
                  <c:v>39671</c:v>
                </c:pt>
                <c:pt idx="575">
                  <c:v>39672</c:v>
                </c:pt>
                <c:pt idx="576">
                  <c:v>39673</c:v>
                </c:pt>
                <c:pt idx="577">
                  <c:v>39674</c:v>
                </c:pt>
                <c:pt idx="578">
                  <c:v>39675</c:v>
                </c:pt>
                <c:pt idx="579">
                  <c:v>39678</c:v>
                </c:pt>
                <c:pt idx="580">
                  <c:v>39679</c:v>
                </c:pt>
                <c:pt idx="581">
                  <c:v>39680</c:v>
                </c:pt>
                <c:pt idx="582">
                  <c:v>39681</c:v>
                </c:pt>
                <c:pt idx="583">
                  <c:v>39682</c:v>
                </c:pt>
                <c:pt idx="584">
                  <c:v>39685</c:v>
                </c:pt>
                <c:pt idx="585">
                  <c:v>39686</c:v>
                </c:pt>
                <c:pt idx="586">
                  <c:v>39687</c:v>
                </c:pt>
                <c:pt idx="587">
                  <c:v>39688</c:v>
                </c:pt>
                <c:pt idx="588">
                  <c:v>39689</c:v>
                </c:pt>
                <c:pt idx="589">
                  <c:v>39692</c:v>
                </c:pt>
                <c:pt idx="590">
                  <c:v>39693</c:v>
                </c:pt>
                <c:pt idx="591">
                  <c:v>39694</c:v>
                </c:pt>
                <c:pt idx="592">
                  <c:v>39695</c:v>
                </c:pt>
                <c:pt idx="593">
                  <c:v>39696</c:v>
                </c:pt>
                <c:pt idx="594">
                  <c:v>39699</c:v>
                </c:pt>
                <c:pt idx="595">
                  <c:v>39700</c:v>
                </c:pt>
                <c:pt idx="596">
                  <c:v>39701</c:v>
                </c:pt>
                <c:pt idx="597">
                  <c:v>39702</c:v>
                </c:pt>
                <c:pt idx="598">
                  <c:v>39703</c:v>
                </c:pt>
                <c:pt idx="599">
                  <c:v>39706</c:v>
                </c:pt>
                <c:pt idx="600">
                  <c:v>39707</c:v>
                </c:pt>
                <c:pt idx="601">
                  <c:v>39708</c:v>
                </c:pt>
                <c:pt idx="602">
                  <c:v>39709</c:v>
                </c:pt>
                <c:pt idx="603">
                  <c:v>39710</c:v>
                </c:pt>
                <c:pt idx="604">
                  <c:v>39713</c:v>
                </c:pt>
                <c:pt idx="605">
                  <c:v>39714</c:v>
                </c:pt>
                <c:pt idx="606">
                  <c:v>39715</c:v>
                </c:pt>
                <c:pt idx="607">
                  <c:v>39716</c:v>
                </c:pt>
                <c:pt idx="608">
                  <c:v>39717</c:v>
                </c:pt>
                <c:pt idx="609">
                  <c:v>39720</c:v>
                </c:pt>
                <c:pt idx="610">
                  <c:v>39721</c:v>
                </c:pt>
                <c:pt idx="611">
                  <c:v>39722</c:v>
                </c:pt>
                <c:pt idx="612">
                  <c:v>39723</c:v>
                </c:pt>
                <c:pt idx="613">
                  <c:v>39724</c:v>
                </c:pt>
                <c:pt idx="614">
                  <c:v>39727</c:v>
                </c:pt>
                <c:pt idx="615">
                  <c:v>39728</c:v>
                </c:pt>
                <c:pt idx="616">
                  <c:v>39729</c:v>
                </c:pt>
                <c:pt idx="617">
                  <c:v>39730</c:v>
                </c:pt>
                <c:pt idx="618">
                  <c:v>39731</c:v>
                </c:pt>
                <c:pt idx="619">
                  <c:v>39734</c:v>
                </c:pt>
                <c:pt idx="620">
                  <c:v>39735</c:v>
                </c:pt>
                <c:pt idx="621">
                  <c:v>39736</c:v>
                </c:pt>
                <c:pt idx="622">
                  <c:v>39737</c:v>
                </c:pt>
                <c:pt idx="623">
                  <c:v>39738</c:v>
                </c:pt>
                <c:pt idx="624">
                  <c:v>39741</c:v>
                </c:pt>
                <c:pt idx="625">
                  <c:v>39742</c:v>
                </c:pt>
                <c:pt idx="626">
                  <c:v>39743</c:v>
                </c:pt>
                <c:pt idx="627">
                  <c:v>39744</c:v>
                </c:pt>
                <c:pt idx="628">
                  <c:v>39745</c:v>
                </c:pt>
                <c:pt idx="629">
                  <c:v>39748</c:v>
                </c:pt>
                <c:pt idx="630">
                  <c:v>39749</c:v>
                </c:pt>
                <c:pt idx="631">
                  <c:v>39750</c:v>
                </c:pt>
                <c:pt idx="632">
                  <c:v>39751</c:v>
                </c:pt>
                <c:pt idx="633">
                  <c:v>39752</c:v>
                </c:pt>
                <c:pt idx="634">
                  <c:v>39755</c:v>
                </c:pt>
                <c:pt idx="635">
                  <c:v>39756</c:v>
                </c:pt>
                <c:pt idx="636">
                  <c:v>39757</c:v>
                </c:pt>
                <c:pt idx="637">
                  <c:v>39758</c:v>
                </c:pt>
                <c:pt idx="638">
                  <c:v>39759</c:v>
                </c:pt>
                <c:pt idx="639">
                  <c:v>39762</c:v>
                </c:pt>
                <c:pt idx="640">
                  <c:v>39763</c:v>
                </c:pt>
                <c:pt idx="641">
                  <c:v>39764</c:v>
                </c:pt>
                <c:pt idx="642">
                  <c:v>39765</c:v>
                </c:pt>
                <c:pt idx="643">
                  <c:v>39766</c:v>
                </c:pt>
                <c:pt idx="644">
                  <c:v>39769</c:v>
                </c:pt>
                <c:pt idx="645">
                  <c:v>39770</c:v>
                </c:pt>
                <c:pt idx="646">
                  <c:v>39771</c:v>
                </c:pt>
                <c:pt idx="647">
                  <c:v>39772</c:v>
                </c:pt>
                <c:pt idx="648">
                  <c:v>39773</c:v>
                </c:pt>
                <c:pt idx="649">
                  <c:v>39776</c:v>
                </c:pt>
                <c:pt idx="650">
                  <c:v>39777</c:v>
                </c:pt>
                <c:pt idx="651">
                  <c:v>39778</c:v>
                </c:pt>
                <c:pt idx="652">
                  <c:v>39779</c:v>
                </c:pt>
                <c:pt idx="653">
                  <c:v>39780</c:v>
                </c:pt>
                <c:pt idx="654">
                  <c:v>39783</c:v>
                </c:pt>
                <c:pt idx="655">
                  <c:v>39784</c:v>
                </c:pt>
                <c:pt idx="656">
                  <c:v>39785</c:v>
                </c:pt>
                <c:pt idx="657">
                  <c:v>39786</c:v>
                </c:pt>
                <c:pt idx="658">
                  <c:v>39787</c:v>
                </c:pt>
                <c:pt idx="659">
                  <c:v>39790</c:v>
                </c:pt>
                <c:pt idx="660">
                  <c:v>39791</c:v>
                </c:pt>
                <c:pt idx="661">
                  <c:v>39792</c:v>
                </c:pt>
                <c:pt idx="662">
                  <c:v>39793</c:v>
                </c:pt>
                <c:pt idx="663">
                  <c:v>39794</c:v>
                </c:pt>
                <c:pt idx="664">
                  <c:v>39797</c:v>
                </c:pt>
                <c:pt idx="665">
                  <c:v>39798</c:v>
                </c:pt>
                <c:pt idx="666">
                  <c:v>39799</c:v>
                </c:pt>
                <c:pt idx="667">
                  <c:v>39800</c:v>
                </c:pt>
                <c:pt idx="668">
                  <c:v>39801</c:v>
                </c:pt>
                <c:pt idx="669">
                  <c:v>39804</c:v>
                </c:pt>
                <c:pt idx="670">
                  <c:v>39805</c:v>
                </c:pt>
                <c:pt idx="671">
                  <c:v>39806</c:v>
                </c:pt>
                <c:pt idx="672">
                  <c:v>39808</c:v>
                </c:pt>
                <c:pt idx="673">
                  <c:v>39811</c:v>
                </c:pt>
                <c:pt idx="674">
                  <c:v>39812</c:v>
                </c:pt>
                <c:pt idx="675">
                  <c:v>39813</c:v>
                </c:pt>
                <c:pt idx="676">
                  <c:v>39815</c:v>
                </c:pt>
                <c:pt idx="677">
                  <c:v>39818</c:v>
                </c:pt>
                <c:pt idx="678">
                  <c:v>39819</c:v>
                </c:pt>
                <c:pt idx="679">
                  <c:v>39820</c:v>
                </c:pt>
                <c:pt idx="680">
                  <c:v>39821</c:v>
                </c:pt>
                <c:pt idx="681">
                  <c:v>39822</c:v>
                </c:pt>
                <c:pt idx="682">
                  <c:v>39825</c:v>
                </c:pt>
                <c:pt idx="683">
                  <c:v>39826</c:v>
                </c:pt>
                <c:pt idx="684">
                  <c:v>39827</c:v>
                </c:pt>
                <c:pt idx="685">
                  <c:v>39828</c:v>
                </c:pt>
                <c:pt idx="686">
                  <c:v>39829</c:v>
                </c:pt>
                <c:pt idx="687">
                  <c:v>39832</c:v>
                </c:pt>
                <c:pt idx="688">
                  <c:v>39833</c:v>
                </c:pt>
                <c:pt idx="689">
                  <c:v>39834</c:v>
                </c:pt>
                <c:pt idx="690">
                  <c:v>39835</c:v>
                </c:pt>
                <c:pt idx="691">
                  <c:v>39836</c:v>
                </c:pt>
                <c:pt idx="692">
                  <c:v>39839</c:v>
                </c:pt>
                <c:pt idx="693">
                  <c:v>39840</c:v>
                </c:pt>
                <c:pt idx="694">
                  <c:v>39841</c:v>
                </c:pt>
                <c:pt idx="695">
                  <c:v>39842</c:v>
                </c:pt>
                <c:pt idx="696">
                  <c:v>39843</c:v>
                </c:pt>
                <c:pt idx="697">
                  <c:v>39846</c:v>
                </c:pt>
                <c:pt idx="698">
                  <c:v>39847</c:v>
                </c:pt>
                <c:pt idx="699">
                  <c:v>39848</c:v>
                </c:pt>
                <c:pt idx="700">
                  <c:v>39849</c:v>
                </c:pt>
                <c:pt idx="701">
                  <c:v>39850</c:v>
                </c:pt>
                <c:pt idx="702">
                  <c:v>39853</c:v>
                </c:pt>
                <c:pt idx="703">
                  <c:v>39854</c:v>
                </c:pt>
                <c:pt idx="704">
                  <c:v>39855</c:v>
                </c:pt>
                <c:pt idx="705">
                  <c:v>39856</c:v>
                </c:pt>
                <c:pt idx="706">
                  <c:v>39857</c:v>
                </c:pt>
                <c:pt idx="707">
                  <c:v>39860</c:v>
                </c:pt>
                <c:pt idx="708">
                  <c:v>39861</c:v>
                </c:pt>
                <c:pt idx="709">
                  <c:v>39862</c:v>
                </c:pt>
                <c:pt idx="710">
                  <c:v>39863</c:v>
                </c:pt>
                <c:pt idx="711">
                  <c:v>39864</c:v>
                </c:pt>
                <c:pt idx="712">
                  <c:v>39867</c:v>
                </c:pt>
                <c:pt idx="713">
                  <c:v>39868</c:v>
                </c:pt>
                <c:pt idx="714">
                  <c:v>39869</c:v>
                </c:pt>
                <c:pt idx="715">
                  <c:v>39870</c:v>
                </c:pt>
                <c:pt idx="716">
                  <c:v>39871</c:v>
                </c:pt>
                <c:pt idx="717">
                  <c:v>39874</c:v>
                </c:pt>
                <c:pt idx="718">
                  <c:v>39875</c:v>
                </c:pt>
                <c:pt idx="719">
                  <c:v>39876</c:v>
                </c:pt>
                <c:pt idx="720">
                  <c:v>39877</c:v>
                </c:pt>
                <c:pt idx="721">
                  <c:v>39878</c:v>
                </c:pt>
                <c:pt idx="722">
                  <c:v>39881</c:v>
                </c:pt>
                <c:pt idx="723">
                  <c:v>39882</c:v>
                </c:pt>
                <c:pt idx="724">
                  <c:v>39883</c:v>
                </c:pt>
                <c:pt idx="725">
                  <c:v>39884</c:v>
                </c:pt>
                <c:pt idx="726">
                  <c:v>39885</c:v>
                </c:pt>
                <c:pt idx="727">
                  <c:v>39888</c:v>
                </c:pt>
                <c:pt idx="728">
                  <c:v>39889</c:v>
                </c:pt>
                <c:pt idx="729">
                  <c:v>39890</c:v>
                </c:pt>
                <c:pt idx="730">
                  <c:v>39891</c:v>
                </c:pt>
                <c:pt idx="731">
                  <c:v>39892</c:v>
                </c:pt>
                <c:pt idx="732">
                  <c:v>39895</c:v>
                </c:pt>
                <c:pt idx="733">
                  <c:v>39896</c:v>
                </c:pt>
                <c:pt idx="734">
                  <c:v>39897</c:v>
                </c:pt>
                <c:pt idx="735">
                  <c:v>39898</c:v>
                </c:pt>
                <c:pt idx="736">
                  <c:v>39899</c:v>
                </c:pt>
                <c:pt idx="737">
                  <c:v>39902</c:v>
                </c:pt>
                <c:pt idx="738">
                  <c:v>39903</c:v>
                </c:pt>
                <c:pt idx="739">
                  <c:v>39904</c:v>
                </c:pt>
                <c:pt idx="740">
                  <c:v>39905</c:v>
                </c:pt>
                <c:pt idx="741">
                  <c:v>39906</c:v>
                </c:pt>
                <c:pt idx="742">
                  <c:v>39909</c:v>
                </c:pt>
                <c:pt idx="743">
                  <c:v>39910</c:v>
                </c:pt>
                <c:pt idx="744">
                  <c:v>39911</c:v>
                </c:pt>
                <c:pt idx="745">
                  <c:v>39912</c:v>
                </c:pt>
                <c:pt idx="746">
                  <c:v>39916</c:v>
                </c:pt>
                <c:pt idx="747">
                  <c:v>39917</c:v>
                </c:pt>
                <c:pt idx="748">
                  <c:v>39918</c:v>
                </c:pt>
                <c:pt idx="749">
                  <c:v>39919</c:v>
                </c:pt>
                <c:pt idx="750">
                  <c:v>39920</c:v>
                </c:pt>
                <c:pt idx="751">
                  <c:v>39923</c:v>
                </c:pt>
                <c:pt idx="752">
                  <c:v>39924</c:v>
                </c:pt>
                <c:pt idx="753">
                  <c:v>39925</c:v>
                </c:pt>
                <c:pt idx="754">
                  <c:v>39926</c:v>
                </c:pt>
                <c:pt idx="755">
                  <c:v>39927</c:v>
                </c:pt>
                <c:pt idx="756">
                  <c:v>39930</c:v>
                </c:pt>
                <c:pt idx="757">
                  <c:v>39931</c:v>
                </c:pt>
                <c:pt idx="758">
                  <c:v>39932</c:v>
                </c:pt>
                <c:pt idx="759">
                  <c:v>39933</c:v>
                </c:pt>
                <c:pt idx="760">
                  <c:v>39934</c:v>
                </c:pt>
                <c:pt idx="761">
                  <c:v>39937</c:v>
                </c:pt>
                <c:pt idx="762">
                  <c:v>39938</c:v>
                </c:pt>
                <c:pt idx="763">
                  <c:v>39939</c:v>
                </c:pt>
                <c:pt idx="764">
                  <c:v>39940</c:v>
                </c:pt>
                <c:pt idx="765">
                  <c:v>39941</c:v>
                </c:pt>
                <c:pt idx="766">
                  <c:v>39944</c:v>
                </c:pt>
                <c:pt idx="767">
                  <c:v>39945</c:v>
                </c:pt>
                <c:pt idx="768">
                  <c:v>39946</c:v>
                </c:pt>
                <c:pt idx="769">
                  <c:v>39947</c:v>
                </c:pt>
                <c:pt idx="770">
                  <c:v>39948</c:v>
                </c:pt>
                <c:pt idx="771">
                  <c:v>39951</c:v>
                </c:pt>
                <c:pt idx="772">
                  <c:v>39952</c:v>
                </c:pt>
                <c:pt idx="773">
                  <c:v>39953</c:v>
                </c:pt>
                <c:pt idx="774">
                  <c:v>39954</c:v>
                </c:pt>
                <c:pt idx="775">
                  <c:v>39955</c:v>
                </c:pt>
                <c:pt idx="776">
                  <c:v>39958</c:v>
                </c:pt>
                <c:pt idx="777">
                  <c:v>39959</c:v>
                </c:pt>
                <c:pt idx="778">
                  <c:v>39960</c:v>
                </c:pt>
                <c:pt idx="779">
                  <c:v>39961</c:v>
                </c:pt>
                <c:pt idx="780">
                  <c:v>39962</c:v>
                </c:pt>
                <c:pt idx="781">
                  <c:v>39965</c:v>
                </c:pt>
                <c:pt idx="782">
                  <c:v>39966</c:v>
                </c:pt>
                <c:pt idx="783">
                  <c:v>39967</c:v>
                </c:pt>
                <c:pt idx="784">
                  <c:v>39968</c:v>
                </c:pt>
                <c:pt idx="785">
                  <c:v>39969</c:v>
                </c:pt>
                <c:pt idx="786">
                  <c:v>39972</c:v>
                </c:pt>
                <c:pt idx="787">
                  <c:v>39973</c:v>
                </c:pt>
                <c:pt idx="788">
                  <c:v>39974</c:v>
                </c:pt>
                <c:pt idx="789">
                  <c:v>39975</c:v>
                </c:pt>
                <c:pt idx="790">
                  <c:v>39976</c:v>
                </c:pt>
                <c:pt idx="791">
                  <c:v>39979</c:v>
                </c:pt>
                <c:pt idx="792">
                  <c:v>39980</c:v>
                </c:pt>
                <c:pt idx="793">
                  <c:v>39981</c:v>
                </c:pt>
                <c:pt idx="794">
                  <c:v>39982</c:v>
                </c:pt>
                <c:pt idx="795">
                  <c:v>39983</c:v>
                </c:pt>
                <c:pt idx="796">
                  <c:v>39986</c:v>
                </c:pt>
                <c:pt idx="797">
                  <c:v>39987</c:v>
                </c:pt>
                <c:pt idx="798">
                  <c:v>39988</c:v>
                </c:pt>
                <c:pt idx="799">
                  <c:v>39989</c:v>
                </c:pt>
                <c:pt idx="800">
                  <c:v>39990</c:v>
                </c:pt>
                <c:pt idx="801">
                  <c:v>39993</c:v>
                </c:pt>
                <c:pt idx="802">
                  <c:v>39994</c:v>
                </c:pt>
                <c:pt idx="803">
                  <c:v>39995</c:v>
                </c:pt>
                <c:pt idx="804">
                  <c:v>39996</c:v>
                </c:pt>
                <c:pt idx="805">
                  <c:v>39997</c:v>
                </c:pt>
                <c:pt idx="806">
                  <c:v>40000</c:v>
                </c:pt>
                <c:pt idx="807">
                  <c:v>40001</c:v>
                </c:pt>
                <c:pt idx="808">
                  <c:v>40002</c:v>
                </c:pt>
                <c:pt idx="809">
                  <c:v>40003</c:v>
                </c:pt>
                <c:pt idx="810">
                  <c:v>40004</c:v>
                </c:pt>
                <c:pt idx="811">
                  <c:v>40007</c:v>
                </c:pt>
                <c:pt idx="812">
                  <c:v>40008</c:v>
                </c:pt>
                <c:pt idx="813">
                  <c:v>40009</c:v>
                </c:pt>
                <c:pt idx="814">
                  <c:v>40010</c:v>
                </c:pt>
                <c:pt idx="815">
                  <c:v>40011</c:v>
                </c:pt>
                <c:pt idx="816">
                  <c:v>40014</c:v>
                </c:pt>
                <c:pt idx="817">
                  <c:v>40015</c:v>
                </c:pt>
                <c:pt idx="818">
                  <c:v>40016</c:v>
                </c:pt>
                <c:pt idx="819">
                  <c:v>40017</c:v>
                </c:pt>
                <c:pt idx="820">
                  <c:v>40018</c:v>
                </c:pt>
                <c:pt idx="821">
                  <c:v>40021</c:v>
                </c:pt>
                <c:pt idx="822">
                  <c:v>40022</c:v>
                </c:pt>
                <c:pt idx="823">
                  <c:v>40023</c:v>
                </c:pt>
                <c:pt idx="824">
                  <c:v>40024</c:v>
                </c:pt>
                <c:pt idx="825">
                  <c:v>40025</c:v>
                </c:pt>
                <c:pt idx="826">
                  <c:v>40028</c:v>
                </c:pt>
                <c:pt idx="827">
                  <c:v>40029</c:v>
                </c:pt>
                <c:pt idx="828">
                  <c:v>40030</c:v>
                </c:pt>
                <c:pt idx="829">
                  <c:v>40031</c:v>
                </c:pt>
                <c:pt idx="830">
                  <c:v>40032</c:v>
                </c:pt>
                <c:pt idx="831">
                  <c:v>40035</c:v>
                </c:pt>
                <c:pt idx="832">
                  <c:v>40036</c:v>
                </c:pt>
                <c:pt idx="833">
                  <c:v>40037</c:v>
                </c:pt>
                <c:pt idx="834">
                  <c:v>40038</c:v>
                </c:pt>
                <c:pt idx="835">
                  <c:v>40039</c:v>
                </c:pt>
                <c:pt idx="836">
                  <c:v>40042</c:v>
                </c:pt>
                <c:pt idx="837">
                  <c:v>40043</c:v>
                </c:pt>
                <c:pt idx="838">
                  <c:v>40044</c:v>
                </c:pt>
                <c:pt idx="839">
                  <c:v>40045</c:v>
                </c:pt>
                <c:pt idx="840">
                  <c:v>40046</c:v>
                </c:pt>
                <c:pt idx="841">
                  <c:v>40049</c:v>
                </c:pt>
                <c:pt idx="842">
                  <c:v>40050</c:v>
                </c:pt>
                <c:pt idx="843">
                  <c:v>40051</c:v>
                </c:pt>
                <c:pt idx="844">
                  <c:v>40052</c:v>
                </c:pt>
                <c:pt idx="845">
                  <c:v>40053</c:v>
                </c:pt>
                <c:pt idx="846">
                  <c:v>40056</c:v>
                </c:pt>
                <c:pt idx="847">
                  <c:v>40057</c:v>
                </c:pt>
                <c:pt idx="848">
                  <c:v>40058</c:v>
                </c:pt>
                <c:pt idx="849">
                  <c:v>40059</c:v>
                </c:pt>
                <c:pt idx="850">
                  <c:v>40060</c:v>
                </c:pt>
                <c:pt idx="851">
                  <c:v>40063</c:v>
                </c:pt>
                <c:pt idx="852">
                  <c:v>40064</c:v>
                </c:pt>
                <c:pt idx="853">
                  <c:v>40065</c:v>
                </c:pt>
                <c:pt idx="854">
                  <c:v>40066</c:v>
                </c:pt>
                <c:pt idx="855">
                  <c:v>40067</c:v>
                </c:pt>
                <c:pt idx="856">
                  <c:v>40070</c:v>
                </c:pt>
                <c:pt idx="857">
                  <c:v>40071</c:v>
                </c:pt>
                <c:pt idx="858">
                  <c:v>40072</c:v>
                </c:pt>
                <c:pt idx="859">
                  <c:v>40073</c:v>
                </c:pt>
                <c:pt idx="860">
                  <c:v>40074</c:v>
                </c:pt>
                <c:pt idx="861">
                  <c:v>40077</c:v>
                </c:pt>
                <c:pt idx="862">
                  <c:v>40078</c:v>
                </c:pt>
                <c:pt idx="863">
                  <c:v>40079</c:v>
                </c:pt>
                <c:pt idx="864">
                  <c:v>40080</c:v>
                </c:pt>
                <c:pt idx="865">
                  <c:v>40081</c:v>
                </c:pt>
                <c:pt idx="866">
                  <c:v>40084</c:v>
                </c:pt>
                <c:pt idx="867">
                  <c:v>40085</c:v>
                </c:pt>
                <c:pt idx="868">
                  <c:v>40086</c:v>
                </c:pt>
                <c:pt idx="869">
                  <c:v>40087</c:v>
                </c:pt>
                <c:pt idx="870">
                  <c:v>40088</c:v>
                </c:pt>
                <c:pt idx="871">
                  <c:v>40091</c:v>
                </c:pt>
                <c:pt idx="872">
                  <c:v>40092</c:v>
                </c:pt>
                <c:pt idx="873">
                  <c:v>40093</c:v>
                </c:pt>
                <c:pt idx="874">
                  <c:v>40094</c:v>
                </c:pt>
                <c:pt idx="875">
                  <c:v>40095</c:v>
                </c:pt>
                <c:pt idx="876">
                  <c:v>40098</c:v>
                </c:pt>
                <c:pt idx="877">
                  <c:v>40099</c:v>
                </c:pt>
                <c:pt idx="878">
                  <c:v>40100</c:v>
                </c:pt>
                <c:pt idx="879">
                  <c:v>40101</c:v>
                </c:pt>
                <c:pt idx="880">
                  <c:v>40102</c:v>
                </c:pt>
                <c:pt idx="881">
                  <c:v>40105</c:v>
                </c:pt>
                <c:pt idx="882">
                  <c:v>40106</c:v>
                </c:pt>
                <c:pt idx="883">
                  <c:v>40107</c:v>
                </c:pt>
                <c:pt idx="884">
                  <c:v>40108</c:v>
                </c:pt>
                <c:pt idx="885">
                  <c:v>40109</c:v>
                </c:pt>
                <c:pt idx="886">
                  <c:v>40112</c:v>
                </c:pt>
                <c:pt idx="887">
                  <c:v>40113</c:v>
                </c:pt>
                <c:pt idx="888">
                  <c:v>40114</c:v>
                </c:pt>
                <c:pt idx="889">
                  <c:v>40115</c:v>
                </c:pt>
                <c:pt idx="890">
                  <c:v>40116</c:v>
                </c:pt>
                <c:pt idx="891">
                  <c:v>40119</c:v>
                </c:pt>
                <c:pt idx="892">
                  <c:v>40120</c:v>
                </c:pt>
                <c:pt idx="893">
                  <c:v>40121</c:v>
                </c:pt>
                <c:pt idx="894">
                  <c:v>40122</c:v>
                </c:pt>
                <c:pt idx="895">
                  <c:v>40123</c:v>
                </c:pt>
                <c:pt idx="896">
                  <c:v>40126</c:v>
                </c:pt>
                <c:pt idx="897">
                  <c:v>40127</c:v>
                </c:pt>
                <c:pt idx="898">
                  <c:v>40128</c:v>
                </c:pt>
                <c:pt idx="899">
                  <c:v>40129</c:v>
                </c:pt>
                <c:pt idx="900">
                  <c:v>40130</c:v>
                </c:pt>
                <c:pt idx="901">
                  <c:v>40133</c:v>
                </c:pt>
                <c:pt idx="902">
                  <c:v>40134</c:v>
                </c:pt>
                <c:pt idx="903">
                  <c:v>40135</c:v>
                </c:pt>
                <c:pt idx="904">
                  <c:v>40136</c:v>
                </c:pt>
                <c:pt idx="905">
                  <c:v>40137</c:v>
                </c:pt>
                <c:pt idx="906">
                  <c:v>40140</c:v>
                </c:pt>
                <c:pt idx="907">
                  <c:v>40141</c:v>
                </c:pt>
                <c:pt idx="908">
                  <c:v>40142</c:v>
                </c:pt>
                <c:pt idx="909">
                  <c:v>40143</c:v>
                </c:pt>
                <c:pt idx="910">
                  <c:v>40144</c:v>
                </c:pt>
                <c:pt idx="911">
                  <c:v>40147</c:v>
                </c:pt>
                <c:pt idx="912">
                  <c:v>40148</c:v>
                </c:pt>
                <c:pt idx="913">
                  <c:v>40149</c:v>
                </c:pt>
                <c:pt idx="914">
                  <c:v>40150</c:v>
                </c:pt>
                <c:pt idx="915">
                  <c:v>40151</c:v>
                </c:pt>
                <c:pt idx="916">
                  <c:v>40154</c:v>
                </c:pt>
                <c:pt idx="917">
                  <c:v>40155</c:v>
                </c:pt>
                <c:pt idx="918">
                  <c:v>40156</c:v>
                </c:pt>
                <c:pt idx="919">
                  <c:v>40157</c:v>
                </c:pt>
                <c:pt idx="920">
                  <c:v>40158</c:v>
                </c:pt>
                <c:pt idx="921">
                  <c:v>40161</c:v>
                </c:pt>
                <c:pt idx="922">
                  <c:v>40162</c:v>
                </c:pt>
                <c:pt idx="923">
                  <c:v>40163</c:v>
                </c:pt>
                <c:pt idx="924">
                  <c:v>40164</c:v>
                </c:pt>
                <c:pt idx="925">
                  <c:v>40165</c:v>
                </c:pt>
                <c:pt idx="926">
                  <c:v>40168</c:v>
                </c:pt>
                <c:pt idx="927">
                  <c:v>40169</c:v>
                </c:pt>
                <c:pt idx="928">
                  <c:v>40170</c:v>
                </c:pt>
                <c:pt idx="929">
                  <c:v>40171</c:v>
                </c:pt>
                <c:pt idx="930">
                  <c:v>40175</c:v>
                </c:pt>
                <c:pt idx="931">
                  <c:v>40176</c:v>
                </c:pt>
                <c:pt idx="932">
                  <c:v>40177</c:v>
                </c:pt>
                <c:pt idx="933">
                  <c:v>40178</c:v>
                </c:pt>
                <c:pt idx="934">
                  <c:v>40182</c:v>
                </c:pt>
                <c:pt idx="935">
                  <c:v>40183</c:v>
                </c:pt>
                <c:pt idx="936">
                  <c:v>40184</c:v>
                </c:pt>
                <c:pt idx="937">
                  <c:v>40185</c:v>
                </c:pt>
                <c:pt idx="938">
                  <c:v>40186</c:v>
                </c:pt>
                <c:pt idx="939">
                  <c:v>40189</c:v>
                </c:pt>
                <c:pt idx="940">
                  <c:v>40190</c:v>
                </c:pt>
                <c:pt idx="941">
                  <c:v>40191</c:v>
                </c:pt>
                <c:pt idx="942">
                  <c:v>40192</c:v>
                </c:pt>
                <c:pt idx="943">
                  <c:v>40193</c:v>
                </c:pt>
                <c:pt idx="944">
                  <c:v>40196</c:v>
                </c:pt>
                <c:pt idx="945">
                  <c:v>40197</c:v>
                </c:pt>
                <c:pt idx="946">
                  <c:v>40198</c:v>
                </c:pt>
                <c:pt idx="947">
                  <c:v>40199</c:v>
                </c:pt>
                <c:pt idx="948">
                  <c:v>40200</c:v>
                </c:pt>
                <c:pt idx="949">
                  <c:v>40203</c:v>
                </c:pt>
                <c:pt idx="950">
                  <c:v>40204</c:v>
                </c:pt>
                <c:pt idx="951">
                  <c:v>40205</c:v>
                </c:pt>
                <c:pt idx="952">
                  <c:v>40206</c:v>
                </c:pt>
                <c:pt idx="953">
                  <c:v>40207</c:v>
                </c:pt>
                <c:pt idx="954">
                  <c:v>40210</c:v>
                </c:pt>
                <c:pt idx="955">
                  <c:v>40211</c:v>
                </c:pt>
                <c:pt idx="956">
                  <c:v>40212</c:v>
                </c:pt>
                <c:pt idx="957">
                  <c:v>40213</c:v>
                </c:pt>
                <c:pt idx="958">
                  <c:v>40214</c:v>
                </c:pt>
                <c:pt idx="959">
                  <c:v>40217</c:v>
                </c:pt>
                <c:pt idx="960">
                  <c:v>40218</c:v>
                </c:pt>
                <c:pt idx="961">
                  <c:v>40219</c:v>
                </c:pt>
                <c:pt idx="962">
                  <c:v>40220</c:v>
                </c:pt>
                <c:pt idx="963">
                  <c:v>40221</c:v>
                </c:pt>
                <c:pt idx="964">
                  <c:v>40224</c:v>
                </c:pt>
                <c:pt idx="965">
                  <c:v>40225</c:v>
                </c:pt>
                <c:pt idx="966">
                  <c:v>40226</c:v>
                </c:pt>
                <c:pt idx="967">
                  <c:v>40227</c:v>
                </c:pt>
                <c:pt idx="968">
                  <c:v>40228</c:v>
                </c:pt>
                <c:pt idx="969">
                  <c:v>40231</c:v>
                </c:pt>
                <c:pt idx="970">
                  <c:v>40232</c:v>
                </c:pt>
                <c:pt idx="971">
                  <c:v>40233</c:v>
                </c:pt>
                <c:pt idx="972">
                  <c:v>40234</c:v>
                </c:pt>
                <c:pt idx="973">
                  <c:v>40235</c:v>
                </c:pt>
                <c:pt idx="974">
                  <c:v>40238</c:v>
                </c:pt>
                <c:pt idx="975">
                  <c:v>40239</c:v>
                </c:pt>
                <c:pt idx="976">
                  <c:v>40240</c:v>
                </c:pt>
                <c:pt idx="977">
                  <c:v>40241</c:v>
                </c:pt>
                <c:pt idx="978">
                  <c:v>40242</c:v>
                </c:pt>
                <c:pt idx="979">
                  <c:v>40245</c:v>
                </c:pt>
                <c:pt idx="980">
                  <c:v>40246</c:v>
                </c:pt>
                <c:pt idx="981">
                  <c:v>40247</c:v>
                </c:pt>
                <c:pt idx="982">
                  <c:v>40248</c:v>
                </c:pt>
                <c:pt idx="983">
                  <c:v>40249</c:v>
                </c:pt>
                <c:pt idx="984">
                  <c:v>40252</c:v>
                </c:pt>
                <c:pt idx="985">
                  <c:v>40253</c:v>
                </c:pt>
                <c:pt idx="986">
                  <c:v>40254</c:v>
                </c:pt>
                <c:pt idx="987">
                  <c:v>40255</c:v>
                </c:pt>
                <c:pt idx="988">
                  <c:v>40256</c:v>
                </c:pt>
                <c:pt idx="989">
                  <c:v>40259</c:v>
                </c:pt>
                <c:pt idx="990">
                  <c:v>40260</c:v>
                </c:pt>
                <c:pt idx="991">
                  <c:v>40261</c:v>
                </c:pt>
                <c:pt idx="992">
                  <c:v>40262</c:v>
                </c:pt>
                <c:pt idx="993">
                  <c:v>40263</c:v>
                </c:pt>
                <c:pt idx="994">
                  <c:v>40266</c:v>
                </c:pt>
                <c:pt idx="995">
                  <c:v>40267</c:v>
                </c:pt>
                <c:pt idx="996">
                  <c:v>40268</c:v>
                </c:pt>
                <c:pt idx="997">
                  <c:v>40269</c:v>
                </c:pt>
                <c:pt idx="998">
                  <c:v>40270</c:v>
                </c:pt>
                <c:pt idx="999">
                  <c:v>40273</c:v>
                </c:pt>
                <c:pt idx="1000">
                  <c:v>40274</c:v>
                </c:pt>
                <c:pt idx="1001">
                  <c:v>40275</c:v>
                </c:pt>
                <c:pt idx="1002">
                  <c:v>40276</c:v>
                </c:pt>
                <c:pt idx="1003">
                  <c:v>40277</c:v>
                </c:pt>
                <c:pt idx="1004">
                  <c:v>40280</c:v>
                </c:pt>
                <c:pt idx="1005">
                  <c:v>40281</c:v>
                </c:pt>
                <c:pt idx="1006">
                  <c:v>40282</c:v>
                </c:pt>
                <c:pt idx="1007">
                  <c:v>40283</c:v>
                </c:pt>
                <c:pt idx="1008">
                  <c:v>40284</c:v>
                </c:pt>
                <c:pt idx="1009">
                  <c:v>40287</c:v>
                </c:pt>
                <c:pt idx="1010">
                  <c:v>40288</c:v>
                </c:pt>
                <c:pt idx="1011">
                  <c:v>40289</c:v>
                </c:pt>
                <c:pt idx="1012">
                  <c:v>40290</c:v>
                </c:pt>
                <c:pt idx="1013">
                  <c:v>40291</c:v>
                </c:pt>
                <c:pt idx="1014">
                  <c:v>40294</c:v>
                </c:pt>
                <c:pt idx="1015">
                  <c:v>40295</c:v>
                </c:pt>
                <c:pt idx="1016">
                  <c:v>40296</c:v>
                </c:pt>
                <c:pt idx="1017">
                  <c:v>40297</c:v>
                </c:pt>
                <c:pt idx="1018">
                  <c:v>40298</c:v>
                </c:pt>
                <c:pt idx="1019">
                  <c:v>40301</c:v>
                </c:pt>
                <c:pt idx="1020">
                  <c:v>40302</c:v>
                </c:pt>
                <c:pt idx="1021">
                  <c:v>40303</c:v>
                </c:pt>
                <c:pt idx="1022">
                  <c:v>40304</c:v>
                </c:pt>
                <c:pt idx="1023">
                  <c:v>40305</c:v>
                </c:pt>
                <c:pt idx="1024">
                  <c:v>40308</c:v>
                </c:pt>
                <c:pt idx="1025">
                  <c:v>40309</c:v>
                </c:pt>
                <c:pt idx="1026">
                  <c:v>40310</c:v>
                </c:pt>
                <c:pt idx="1027">
                  <c:v>40311</c:v>
                </c:pt>
                <c:pt idx="1028">
                  <c:v>40312</c:v>
                </c:pt>
                <c:pt idx="1029">
                  <c:v>40315</c:v>
                </c:pt>
                <c:pt idx="1030">
                  <c:v>40316</c:v>
                </c:pt>
                <c:pt idx="1031">
                  <c:v>40317</c:v>
                </c:pt>
                <c:pt idx="1032">
                  <c:v>40318</c:v>
                </c:pt>
                <c:pt idx="1033">
                  <c:v>40319</c:v>
                </c:pt>
                <c:pt idx="1034">
                  <c:v>40322</c:v>
                </c:pt>
                <c:pt idx="1035">
                  <c:v>40323</c:v>
                </c:pt>
                <c:pt idx="1036">
                  <c:v>40324</c:v>
                </c:pt>
                <c:pt idx="1037">
                  <c:v>40325</c:v>
                </c:pt>
                <c:pt idx="1038">
                  <c:v>40326</c:v>
                </c:pt>
                <c:pt idx="1039">
                  <c:v>40329</c:v>
                </c:pt>
                <c:pt idx="1040">
                  <c:v>40330</c:v>
                </c:pt>
                <c:pt idx="1041">
                  <c:v>40331</c:v>
                </c:pt>
                <c:pt idx="1042">
                  <c:v>40332</c:v>
                </c:pt>
                <c:pt idx="1043">
                  <c:v>40333</c:v>
                </c:pt>
                <c:pt idx="1044">
                  <c:v>40336</c:v>
                </c:pt>
                <c:pt idx="1045">
                  <c:v>40337</c:v>
                </c:pt>
                <c:pt idx="1046">
                  <c:v>40338</c:v>
                </c:pt>
                <c:pt idx="1047">
                  <c:v>40339</c:v>
                </c:pt>
                <c:pt idx="1048">
                  <c:v>40340</c:v>
                </c:pt>
                <c:pt idx="1049">
                  <c:v>40343</c:v>
                </c:pt>
                <c:pt idx="1050">
                  <c:v>40344</c:v>
                </c:pt>
                <c:pt idx="1051">
                  <c:v>40345</c:v>
                </c:pt>
                <c:pt idx="1052">
                  <c:v>40346</c:v>
                </c:pt>
                <c:pt idx="1053">
                  <c:v>40347</c:v>
                </c:pt>
                <c:pt idx="1054">
                  <c:v>40350</c:v>
                </c:pt>
                <c:pt idx="1055">
                  <c:v>40351</c:v>
                </c:pt>
                <c:pt idx="1056">
                  <c:v>40352</c:v>
                </c:pt>
                <c:pt idx="1057">
                  <c:v>40353</c:v>
                </c:pt>
                <c:pt idx="1058">
                  <c:v>40354</c:v>
                </c:pt>
                <c:pt idx="1059">
                  <c:v>40357</c:v>
                </c:pt>
                <c:pt idx="1060">
                  <c:v>40358</c:v>
                </c:pt>
                <c:pt idx="1061">
                  <c:v>40359</c:v>
                </c:pt>
                <c:pt idx="1062">
                  <c:v>40360</c:v>
                </c:pt>
                <c:pt idx="1063">
                  <c:v>40361</c:v>
                </c:pt>
                <c:pt idx="1064">
                  <c:v>40364</c:v>
                </c:pt>
                <c:pt idx="1065">
                  <c:v>40365</c:v>
                </c:pt>
                <c:pt idx="1066">
                  <c:v>40366</c:v>
                </c:pt>
                <c:pt idx="1067">
                  <c:v>40367</c:v>
                </c:pt>
                <c:pt idx="1068">
                  <c:v>40368</c:v>
                </c:pt>
                <c:pt idx="1069">
                  <c:v>40371</c:v>
                </c:pt>
                <c:pt idx="1070">
                  <c:v>40372</c:v>
                </c:pt>
                <c:pt idx="1071">
                  <c:v>40373</c:v>
                </c:pt>
                <c:pt idx="1072">
                  <c:v>40374</c:v>
                </c:pt>
                <c:pt idx="1073">
                  <c:v>40375</c:v>
                </c:pt>
                <c:pt idx="1074">
                  <c:v>40378</c:v>
                </c:pt>
                <c:pt idx="1075">
                  <c:v>40379</c:v>
                </c:pt>
                <c:pt idx="1076">
                  <c:v>40380</c:v>
                </c:pt>
                <c:pt idx="1077">
                  <c:v>40381</c:v>
                </c:pt>
                <c:pt idx="1078">
                  <c:v>40382</c:v>
                </c:pt>
                <c:pt idx="1079">
                  <c:v>40385</c:v>
                </c:pt>
                <c:pt idx="1080">
                  <c:v>40386</c:v>
                </c:pt>
                <c:pt idx="1081">
                  <c:v>40387</c:v>
                </c:pt>
                <c:pt idx="1082">
                  <c:v>40388</c:v>
                </c:pt>
                <c:pt idx="1083">
                  <c:v>40389</c:v>
                </c:pt>
                <c:pt idx="1084">
                  <c:v>40392</c:v>
                </c:pt>
                <c:pt idx="1085">
                  <c:v>40393</c:v>
                </c:pt>
                <c:pt idx="1086">
                  <c:v>40394</c:v>
                </c:pt>
                <c:pt idx="1087">
                  <c:v>40395</c:v>
                </c:pt>
                <c:pt idx="1088">
                  <c:v>40396</c:v>
                </c:pt>
                <c:pt idx="1089">
                  <c:v>40399</c:v>
                </c:pt>
                <c:pt idx="1090">
                  <c:v>40400</c:v>
                </c:pt>
                <c:pt idx="1091">
                  <c:v>40401</c:v>
                </c:pt>
                <c:pt idx="1092">
                  <c:v>40402</c:v>
                </c:pt>
                <c:pt idx="1093">
                  <c:v>40403</c:v>
                </c:pt>
                <c:pt idx="1094">
                  <c:v>40406</c:v>
                </c:pt>
                <c:pt idx="1095">
                  <c:v>40407</c:v>
                </c:pt>
                <c:pt idx="1096">
                  <c:v>40408</c:v>
                </c:pt>
                <c:pt idx="1097">
                  <c:v>40409</c:v>
                </c:pt>
                <c:pt idx="1098">
                  <c:v>40410</c:v>
                </c:pt>
                <c:pt idx="1099">
                  <c:v>40413</c:v>
                </c:pt>
                <c:pt idx="1100">
                  <c:v>40414</c:v>
                </c:pt>
                <c:pt idx="1101">
                  <c:v>40415</c:v>
                </c:pt>
                <c:pt idx="1102">
                  <c:v>40416</c:v>
                </c:pt>
                <c:pt idx="1103">
                  <c:v>40417</c:v>
                </c:pt>
                <c:pt idx="1104">
                  <c:v>40420</c:v>
                </c:pt>
                <c:pt idx="1105">
                  <c:v>40421</c:v>
                </c:pt>
                <c:pt idx="1106">
                  <c:v>40422</c:v>
                </c:pt>
                <c:pt idx="1107">
                  <c:v>40423</c:v>
                </c:pt>
                <c:pt idx="1108">
                  <c:v>40424</c:v>
                </c:pt>
                <c:pt idx="1109">
                  <c:v>40427</c:v>
                </c:pt>
                <c:pt idx="1110">
                  <c:v>40428</c:v>
                </c:pt>
                <c:pt idx="1111">
                  <c:v>40429</c:v>
                </c:pt>
                <c:pt idx="1112">
                  <c:v>40430</c:v>
                </c:pt>
                <c:pt idx="1113">
                  <c:v>40431</c:v>
                </c:pt>
                <c:pt idx="1114">
                  <c:v>40434</c:v>
                </c:pt>
                <c:pt idx="1115">
                  <c:v>40435</c:v>
                </c:pt>
                <c:pt idx="1116">
                  <c:v>40436</c:v>
                </c:pt>
                <c:pt idx="1117">
                  <c:v>40437</c:v>
                </c:pt>
                <c:pt idx="1118">
                  <c:v>40438</c:v>
                </c:pt>
                <c:pt idx="1119">
                  <c:v>40441</c:v>
                </c:pt>
                <c:pt idx="1120">
                  <c:v>40442</c:v>
                </c:pt>
                <c:pt idx="1121">
                  <c:v>40443</c:v>
                </c:pt>
                <c:pt idx="1122">
                  <c:v>40444</c:v>
                </c:pt>
                <c:pt idx="1123">
                  <c:v>40445</c:v>
                </c:pt>
                <c:pt idx="1124">
                  <c:v>40448</c:v>
                </c:pt>
                <c:pt idx="1125">
                  <c:v>40449</c:v>
                </c:pt>
                <c:pt idx="1126">
                  <c:v>40450</c:v>
                </c:pt>
                <c:pt idx="1127">
                  <c:v>40451</c:v>
                </c:pt>
                <c:pt idx="1128">
                  <c:v>40452</c:v>
                </c:pt>
                <c:pt idx="1129">
                  <c:v>40455</c:v>
                </c:pt>
                <c:pt idx="1130">
                  <c:v>40456</c:v>
                </c:pt>
                <c:pt idx="1131">
                  <c:v>40457</c:v>
                </c:pt>
                <c:pt idx="1132">
                  <c:v>40458</c:v>
                </c:pt>
                <c:pt idx="1133">
                  <c:v>40459</c:v>
                </c:pt>
                <c:pt idx="1134">
                  <c:v>40462</c:v>
                </c:pt>
                <c:pt idx="1135">
                  <c:v>40463</c:v>
                </c:pt>
                <c:pt idx="1136">
                  <c:v>40464</c:v>
                </c:pt>
                <c:pt idx="1137">
                  <c:v>40465</c:v>
                </c:pt>
                <c:pt idx="1138">
                  <c:v>40466</c:v>
                </c:pt>
                <c:pt idx="1139">
                  <c:v>40469</c:v>
                </c:pt>
                <c:pt idx="1140">
                  <c:v>40470</c:v>
                </c:pt>
                <c:pt idx="1141">
                  <c:v>40471</c:v>
                </c:pt>
                <c:pt idx="1142">
                  <c:v>40472</c:v>
                </c:pt>
                <c:pt idx="1143">
                  <c:v>40473</c:v>
                </c:pt>
                <c:pt idx="1144">
                  <c:v>40476</c:v>
                </c:pt>
                <c:pt idx="1145">
                  <c:v>40477</c:v>
                </c:pt>
                <c:pt idx="1146">
                  <c:v>40478</c:v>
                </c:pt>
                <c:pt idx="1147">
                  <c:v>40479</c:v>
                </c:pt>
                <c:pt idx="1148">
                  <c:v>40480</c:v>
                </c:pt>
                <c:pt idx="1149">
                  <c:v>40483</c:v>
                </c:pt>
                <c:pt idx="1150">
                  <c:v>40484</c:v>
                </c:pt>
                <c:pt idx="1151">
                  <c:v>40485</c:v>
                </c:pt>
                <c:pt idx="1152">
                  <c:v>40486</c:v>
                </c:pt>
                <c:pt idx="1153">
                  <c:v>40487</c:v>
                </c:pt>
                <c:pt idx="1154">
                  <c:v>40490</c:v>
                </c:pt>
                <c:pt idx="1155">
                  <c:v>40491</c:v>
                </c:pt>
                <c:pt idx="1156">
                  <c:v>40492</c:v>
                </c:pt>
                <c:pt idx="1157">
                  <c:v>40493</c:v>
                </c:pt>
                <c:pt idx="1158">
                  <c:v>40494</c:v>
                </c:pt>
                <c:pt idx="1159">
                  <c:v>40497</c:v>
                </c:pt>
                <c:pt idx="1160">
                  <c:v>40498</c:v>
                </c:pt>
                <c:pt idx="1161">
                  <c:v>40499</c:v>
                </c:pt>
                <c:pt idx="1162">
                  <c:v>40500</c:v>
                </c:pt>
                <c:pt idx="1163">
                  <c:v>40501</c:v>
                </c:pt>
                <c:pt idx="1164">
                  <c:v>40504</c:v>
                </c:pt>
                <c:pt idx="1165">
                  <c:v>40505</c:v>
                </c:pt>
                <c:pt idx="1166">
                  <c:v>40506</c:v>
                </c:pt>
                <c:pt idx="1167">
                  <c:v>40507</c:v>
                </c:pt>
                <c:pt idx="1168">
                  <c:v>40508</c:v>
                </c:pt>
                <c:pt idx="1169">
                  <c:v>40511</c:v>
                </c:pt>
                <c:pt idx="1170">
                  <c:v>40512</c:v>
                </c:pt>
                <c:pt idx="1171">
                  <c:v>40513</c:v>
                </c:pt>
                <c:pt idx="1172">
                  <c:v>40514</c:v>
                </c:pt>
                <c:pt idx="1173">
                  <c:v>40515</c:v>
                </c:pt>
                <c:pt idx="1174">
                  <c:v>40518</c:v>
                </c:pt>
                <c:pt idx="1175">
                  <c:v>40519</c:v>
                </c:pt>
                <c:pt idx="1176">
                  <c:v>40520</c:v>
                </c:pt>
                <c:pt idx="1177">
                  <c:v>40521</c:v>
                </c:pt>
                <c:pt idx="1178">
                  <c:v>40522</c:v>
                </c:pt>
                <c:pt idx="1179">
                  <c:v>40525</c:v>
                </c:pt>
                <c:pt idx="1180">
                  <c:v>40526</c:v>
                </c:pt>
                <c:pt idx="1181">
                  <c:v>40527</c:v>
                </c:pt>
                <c:pt idx="1182">
                  <c:v>40528</c:v>
                </c:pt>
                <c:pt idx="1183">
                  <c:v>40529</c:v>
                </c:pt>
                <c:pt idx="1184">
                  <c:v>40532</c:v>
                </c:pt>
                <c:pt idx="1185">
                  <c:v>40533</c:v>
                </c:pt>
                <c:pt idx="1186">
                  <c:v>40534</c:v>
                </c:pt>
                <c:pt idx="1187">
                  <c:v>40535</c:v>
                </c:pt>
                <c:pt idx="1188">
                  <c:v>40536</c:v>
                </c:pt>
                <c:pt idx="1189">
                  <c:v>40539</c:v>
                </c:pt>
                <c:pt idx="1190">
                  <c:v>40540</c:v>
                </c:pt>
                <c:pt idx="1191">
                  <c:v>40541</c:v>
                </c:pt>
                <c:pt idx="1192">
                  <c:v>40542</c:v>
                </c:pt>
                <c:pt idx="1193">
                  <c:v>40543</c:v>
                </c:pt>
                <c:pt idx="1194">
                  <c:v>40546</c:v>
                </c:pt>
                <c:pt idx="1195">
                  <c:v>40547</c:v>
                </c:pt>
                <c:pt idx="1196">
                  <c:v>40548</c:v>
                </c:pt>
                <c:pt idx="1197">
                  <c:v>40549</c:v>
                </c:pt>
                <c:pt idx="1198">
                  <c:v>40550</c:v>
                </c:pt>
                <c:pt idx="1199">
                  <c:v>40553</c:v>
                </c:pt>
                <c:pt idx="1200">
                  <c:v>40554</c:v>
                </c:pt>
                <c:pt idx="1201">
                  <c:v>40555</c:v>
                </c:pt>
                <c:pt idx="1202">
                  <c:v>40556</c:v>
                </c:pt>
                <c:pt idx="1203">
                  <c:v>40557</c:v>
                </c:pt>
                <c:pt idx="1204">
                  <c:v>40560</c:v>
                </c:pt>
                <c:pt idx="1205">
                  <c:v>40561</c:v>
                </c:pt>
                <c:pt idx="1206">
                  <c:v>40562</c:v>
                </c:pt>
                <c:pt idx="1207">
                  <c:v>40563</c:v>
                </c:pt>
                <c:pt idx="1208">
                  <c:v>40564</c:v>
                </c:pt>
                <c:pt idx="1209">
                  <c:v>40567</c:v>
                </c:pt>
                <c:pt idx="1210">
                  <c:v>40568</c:v>
                </c:pt>
                <c:pt idx="1211">
                  <c:v>40569</c:v>
                </c:pt>
                <c:pt idx="1212">
                  <c:v>40570</c:v>
                </c:pt>
                <c:pt idx="1213">
                  <c:v>40571</c:v>
                </c:pt>
                <c:pt idx="1214">
                  <c:v>40574</c:v>
                </c:pt>
                <c:pt idx="1215">
                  <c:v>40575</c:v>
                </c:pt>
                <c:pt idx="1216">
                  <c:v>40576</c:v>
                </c:pt>
                <c:pt idx="1217">
                  <c:v>40577</c:v>
                </c:pt>
                <c:pt idx="1218">
                  <c:v>40578</c:v>
                </c:pt>
                <c:pt idx="1219">
                  <c:v>40581</c:v>
                </c:pt>
                <c:pt idx="1220">
                  <c:v>40582</c:v>
                </c:pt>
                <c:pt idx="1221">
                  <c:v>40583</c:v>
                </c:pt>
                <c:pt idx="1222">
                  <c:v>40584</c:v>
                </c:pt>
                <c:pt idx="1223">
                  <c:v>40585</c:v>
                </c:pt>
                <c:pt idx="1224">
                  <c:v>40588</c:v>
                </c:pt>
                <c:pt idx="1225">
                  <c:v>40589</c:v>
                </c:pt>
                <c:pt idx="1226">
                  <c:v>40590</c:v>
                </c:pt>
                <c:pt idx="1227">
                  <c:v>40591</c:v>
                </c:pt>
                <c:pt idx="1228">
                  <c:v>40592</c:v>
                </c:pt>
                <c:pt idx="1229">
                  <c:v>40595</c:v>
                </c:pt>
                <c:pt idx="1230">
                  <c:v>40596</c:v>
                </c:pt>
                <c:pt idx="1231">
                  <c:v>40597</c:v>
                </c:pt>
                <c:pt idx="1232">
                  <c:v>40598</c:v>
                </c:pt>
                <c:pt idx="1233">
                  <c:v>40599</c:v>
                </c:pt>
                <c:pt idx="1234">
                  <c:v>40602</c:v>
                </c:pt>
                <c:pt idx="1235">
                  <c:v>40603</c:v>
                </c:pt>
                <c:pt idx="1236">
                  <c:v>40604</c:v>
                </c:pt>
                <c:pt idx="1237">
                  <c:v>40605</c:v>
                </c:pt>
                <c:pt idx="1238">
                  <c:v>40606</c:v>
                </c:pt>
                <c:pt idx="1239">
                  <c:v>40609</c:v>
                </c:pt>
                <c:pt idx="1240">
                  <c:v>40610</c:v>
                </c:pt>
                <c:pt idx="1241">
                  <c:v>40611</c:v>
                </c:pt>
                <c:pt idx="1242">
                  <c:v>40612</c:v>
                </c:pt>
                <c:pt idx="1243">
                  <c:v>40613</c:v>
                </c:pt>
                <c:pt idx="1244">
                  <c:v>40616</c:v>
                </c:pt>
                <c:pt idx="1245">
                  <c:v>40617</c:v>
                </c:pt>
                <c:pt idx="1246">
                  <c:v>40618</c:v>
                </c:pt>
                <c:pt idx="1247">
                  <c:v>40619</c:v>
                </c:pt>
                <c:pt idx="1248">
                  <c:v>40620</c:v>
                </c:pt>
                <c:pt idx="1249">
                  <c:v>40623</c:v>
                </c:pt>
                <c:pt idx="1250">
                  <c:v>40624</c:v>
                </c:pt>
                <c:pt idx="1251">
                  <c:v>40625</c:v>
                </c:pt>
                <c:pt idx="1252">
                  <c:v>40626</c:v>
                </c:pt>
                <c:pt idx="1253">
                  <c:v>40627</c:v>
                </c:pt>
                <c:pt idx="1254">
                  <c:v>40630</c:v>
                </c:pt>
                <c:pt idx="1255">
                  <c:v>40631</c:v>
                </c:pt>
                <c:pt idx="1256">
                  <c:v>40632</c:v>
                </c:pt>
                <c:pt idx="1257">
                  <c:v>40633</c:v>
                </c:pt>
                <c:pt idx="1258">
                  <c:v>40634</c:v>
                </c:pt>
                <c:pt idx="1259">
                  <c:v>40637</c:v>
                </c:pt>
                <c:pt idx="1260">
                  <c:v>40638</c:v>
                </c:pt>
                <c:pt idx="1261">
                  <c:v>40639</c:v>
                </c:pt>
                <c:pt idx="1262">
                  <c:v>40640</c:v>
                </c:pt>
                <c:pt idx="1263">
                  <c:v>40641</c:v>
                </c:pt>
                <c:pt idx="1264">
                  <c:v>40644</c:v>
                </c:pt>
                <c:pt idx="1265">
                  <c:v>40645</c:v>
                </c:pt>
                <c:pt idx="1266">
                  <c:v>40646</c:v>
                </c:pt>
                <c:pt idx="1267">
                  <c:v>40647</c:v>
                </c:pt>
                <c:pt idx="1268">
                  <c:v>40648</c:v>
                </c:pt>
                <c:pt idx="1269">
                  <c:v>40651</c:v>
                </c:pt>
                <c:pt idx="1270">
                  <c:v>40652</c:v>
                </c:pt>
                <c:pt idx="1271">
                  <c:v>40653</c:v>
                </c:pt>
                <c:pt idx="1272">
                  <c:v>40654</c:v>
                </c:pt>
                <c:pt idx="1273">
                  <c:v>40658</c:v>
                </c:pt>
                <c:pt idx="1274">
                  <c:v>40659</c:v>
                </c:pt>
                <c:pt idx="1275">
                  <c:v>40660</c:v>
                </c:pt>
                <c:pt idx="1276">
                  <c:v>40661</c:v>
                </c:pt>
                <c:pt idx="1277">
                  <c:v>40662</c:v>
                </c:pt>
                <c:pt idx="1278">
                  <c:v>40665</c:v>
                </c:pt>
                <c:pt idx="1279">
                  <c:v>40666</c:v>
                </c:pt>
                <c:pt idx="1280">
                  <c:v>40667</c:v>
                </c:pt>
                <c:pt idx="1281">
                  <c:v>40668</c:v>
                </c:pt>
                <c:pt idx="1282">
                  <c:v>40669</c:v>
                </c:pt>
                <c:pt idx="1283">
                  <c:v>40672</c:v>
                </c:pt>
                <c:pt idx="1284">
                  <c:v>40673</c:v>
                </c:pt>
                <c:pt idx="1285">
                  <c:v>40674</c:v>
                </c:pt>
                <c:pt idx="1286">
                  <c:v>40675</c:v>
                </c:pt>
                <c:pt idx="1287">
                  <c:v>40676</c:v>
                </c:pt>
                <c:pt idx="1288">
                  <c:v>40679</c:v>
                </c:pt>
                <c:pt idx="1289">
                  <c:v>40680</c:v>
                </c:pt>
                <c:pt idx="1290">
                  <c:v>40681</c:v>
                </c:pt>
                <c:pt idx="1291">
                  <c:v>40682</c:v>
                </c:pt>
                <c:pt idx="1292">
                  <c:v>40683</c:v>
                </c:pt>
                <c:pt idx="1293">
                  <c:v>40686</c:v>
                </c:pt>
                <c:pt idx="1294">
                  <c:v>40687</c:v>
                </c:pt>
                <c:pt idx="1295">
                  <c:v>40688</c:v>
                </c:pt>
                <c:pt idx="1296">
                  <c:v>40689</c:v>
                </c:pt>
                <c:pt idx="1297">
                  <c:v>40690</c:v>
                </c:pt>
                <c:pt idx="1298">
                  <c:v>40693</c:v>
                </c:pt>
                <c:pt idx="1299">
                  <c:v>40694</c:v>
                </c:pt>
                <c:pt idx="1300">
                  <c:v>40695</c:v>
                </c:pt>
                <c:pt idx="1301">
                  <c:v>40696</c:v>
                </c:pt>
                <c:pt idx="1302">
                  <c:v>40697</c:v>
                </c:pt>
                <c:pt idx="1303">
                  <c:v>40700</c:v>
                </c:pt>
                <c:pt idx="1304">
                  <c:v>40701</c:v>
                </c:pt>
                <c:pt idx="1305">
                  <c:v>40702</c:v>
                </c:pt>
                <c:pt idx="1306">
                  <c:v>40703</c:v>
                </c:pt>
                <c:pt idx="1307">
                  <c:v>40704</c:v>
                </c:pt>
                <c:pt idx="1308">
                  <c:v>40707</c:v>
                </c:pt>
                <c:pt idx="1309">
                  <c:v>40708</c:v>
                </c:pt>
                <c:pt idx="1310">
                  <c:v>40709</c:v>
                </c:pt>
                <c:pt idx="1311">
                  <c:v>40710</c:v>
                </c:pt>
                <c:pt idx="1312">
                  <c:v>40711</c:v>
                </c:pt>
                <c:pt idx="1313">
                  <c:v>40714</c:v>
                </c:pt>
                <c:pt idx="1314">
                  <c:v>40715</c:v>
                </c:pt>
                <c:pt idx="1315">
                  <c:v>40716</c:v>
                </c:pt>
                <c:pt idx="1316">
                  <c:v>40717</c:v>
                </c:pt>
                <c:pt idx="1317">
                  <c:v>40718</c:v>
                </c:pt>
                <c:pt idx="1318">
                  <c:v>40721</c:v>
                </c:pt>
                <c:pt idx="1319">
                  <c:v>40722</c:v>
                </c:pt>
                <c:pt idx="1320">
                  <c:v>40723</c:v>
                </c:pt>
                <c:pt idx="1321">
                  <c:v>40724</c:v>
                </c:pt>
                <c:pt idx="1322">
                  <c:v>40725</c:v>
                </c:pt>
                <c:pt idx="1323">
                  <c:v>40728</c:v>
                </c:pt>
                <c:pt idx="1324">
                  <c:v>40729</c:v>
                </c:pt>
                <c:pt idx="1325">
                  <c:v>40730</c:v>
                </c:pt>
                <c:pt idx="1326">
                  <c:v>40731</c:v>
                </c:pt>
                <c:pt idx="1327">
                  <c:v>40732</c:v>
                </c:pt>
                <c:pt idx="1328">
                  <c:v>40735</c:v>
                </c:pt>
                <c:pt idx="1329">
                  <c:v>40736</c:v>
                </c:pt>
                <c:pt idx="1330">
                  <c:v>40737</c:v>
                </c:pt>
                <c:pt idx="1331">
                  <c:v>40738</c:v>
                </c:pt>
                <c:pt idx="1332">
                  <c:v>40739</c:v>
                </c:pt>
                <c:pt idx="1333">
                  <c:v>40742</c:v>
                </c:pt>
                <c:pt idx="1334">
                  <c:v>40743</c:v>
                </c:pt>
                <c:pt idx="1335">
                  <c:v>40744</c:v>
                </c:pt>
                <c:pt idx="1336">
                  <c:v>40745</c:v>
                </c:pt>
                <c:pt idx="1337">
                  <c:v>40746</c:v>
                </c:pt>
                <c:pt idx="1338">
                  <c:v>40749</c:v>
                </c:pt>
                <c:pt idx="1339">
                  <c:v>40750</c:v>
                </c:pt>
                <c:pt idx="1340">
                  <c:v>40751</c:v>
                </c:pt>
                <c:pt idx="1341">
                  <c:v>40752</c:v>
                </c:pt>
                <c:pt idx="1342">
                  <c:v>40753</c:v>
                </c:pt>
                <c:pt idx="1343">
                  <c:v>40756</c:v>
                </c:pt>
                <c:pt idx="1344">
                  <c:v>40757</c:v>
                </c:pt>
                <c:pt idx="1345">
                  <c:v>40758</c:v>
                </c:pt>
                <c:pt idx="1346">
                  <c:v>40759</c:v>
                </c:pt>
                <c:pt idx="1347">
                  <c:v>40760</c:v>
                </c:pt>
                <c:pt idx="1348">
                  <c:v>40763</c:v>
                </c:pt>
                <c:pt idx="1349">
                  <c:v>40764</c:v>
                </c:pt>
                <c:pt idx="1350">
                  <c:v>40765</c:v>
                </c:pt>
                <c:pt idx="1351">
                  <c:v>40766</c:v>
                </c:pt>
                <c:pt idx="1352">
                  <c:v>40767</c:v>
                </c:pt>
                <c:pt idx="1353">
                  <c:v>40770</c:v>
                </c:pt>
                <c:pt idx="1354">
                  <c:v>40771</c:v>
                </c:pt>
                <c:pt idx="1355">
                  <c:v>40772</c:v>
                </c:pt>
                <c:pt idx="1356">
                  <c:v>40773</c:v>
                </c:pt>
                <c:pt idx="1357">
                  <c:v>40774</c:v>
                </c:pt>
                <c:pt idx="1358">
                  <c:v>40777</c:v>
                </c:pt>
                <c:pt idx="1359">
                  <c:v>40778</c:v>
                </c:pt>
                <c:pt idx="1360">
                  <c:v>40779</c:v>
                </c:pt>
                <c:pt idx="1361">
                  <c:v>40780</c:v>
                </c:pt>
                <c:pt idx="1362">
                  <c:v>40781</c:v>
                </c:pt>
                <c:pt idx="1363">
                  <c:v>40784</c:v>
                </c:pt>
                <c:pt idx="1364">
                  <c:v>40785</c:v>
                </c:pt>
                <c:pt idx="1365">
                  <c:v>40786</c:v>
                </c:pt>
                <c:pt idx="1366">
                  <c:v>40787</c:v>
                </c:pt>
                <c:pt idx="1367">
                  <c:v>40788</c:v>
                </c:pt>
                <c:pt idx="1368">
                  <c:v>40791</c:v>
                </c:pt>
                <c:pt idx="1369">
                  <c:v>40792</c:v>
                </c:pt>
                <c:pt idx="1370">
                  <c:v>40793</c:v>
                </c:pt>
                <c:pt idx="1371">
                  <c:v>40794</c:v>
                </c:pt>
                <c:pt idx="1372">
                  <c:v>40795</c:v>
                </c:pt>
                <c:pt idx="1373">
                  <c:v>40798</c:v>
                </c:pt>
                <c:pt idx="1374">
                  <c:v>40799</c:v>
                </c:pt>
                <c:pt idx="1375">
                  <c:v>40800</c:v>
                </c:pt>
                <c:pt idx="1376">
                  <c:v>40801</c:v>
                </c:pt>
                <c:pt idx="1377">
                  <c:v>40802</c:v>
                </c:pt>
                <c:pt idx="1378">
                  <c:v>40805</c:v>
                </c:pt>
                <c:pt idx="1379">
                  <c:v>40806</c:v>
                </c:pt>
                <c:pt idx="1380">
                  <c:v>40807</c:v>
                </c:pt>
                <c:pt idx="1381">
                  <c:v>40808</c:v>
                </c:pt>
                <c:pt idx="1382">
                  <c:v>40809</c:v>
                </c:pt>
                <c:pt idx="1383">
                  <c:v>40812</c:v>
                </c:pt>
                <c:pt idx="1384">
                  <c:v>40813</c:v>
                </c:pt>
                <c:pt idx="1385">
                  <c:v>40814</c:v>
                </c:pt>
                <c:pt idx="1386">
                  <c:v>40815</c:v>
                </c:pt>
                <c:pt idx="1387">
                  <c:v>40816</c:v>
                </c:pt>
                <c:pt idx="1388">
                  <c:v>40819</c:v>
                </c:pt>
                <c:pt idx="1389">
                  <c:v>40820</c:v>
                </c:pt>
                <c:pt idx="1390">
                  <c:v>40821</c:v>
                </c:pt>
                <c:pt idx="1391">
                  <c:v>40822</c:v>
                </c:pt>
                <c:pt idx="1392">
                  <c:v>40823</c:v>
                </c:pt>
                <c:pt idx="1393">
                  <c:v>40826</c:v>
                </c:pt>
                <c:pt idx="1394">
                  <c:v>40827</c:v>
                </c:pt>
                <c:pt idx="1395">
                  <c:v>40828</c:v>
                </c:pt>
                <c:pt idx="1396">
                  <c:v>40829</c:v>
                </c:pt>
                <c:pt idx="1397">
                  <c:v>40830</c:v>
                </c:pt>
                <c:pt idx="1398">
                  <c:v>40833</c:v>
                </c:pt>
                <c:pt idx="1399">
                  <c:v>40834</c:v>
                </c:pt>
                <c:pt idx="1400">
                  <c:v>40835</c:v>
                </c:pt>
                <c:pt idx="1401">
                  <c:v>40836</c:v>
                </c:pt>
                <c:pt idx="1402">
                  <c:v>40837</c:v>
                </c:pt>
                <c:pt idx="1403">
                  <c:v>40840</c:v>
                </c:pt>
                <c:pt idx="1404">
                  <c:v>40841</c:v>
                </c:pt>
                <c:pt idx="1405">
                  <c:v>40842</c:v>
                </c:pt>
                <c:pt idx="1406">
                  <c:v>40843</c:v>
                </c:pt>
                <c:pt idx="1407">
                  <c:v>40844</c:v>
                </c:pt>
                <c:pt idx="1408">
                  <c:v>40847</c:v>
                </c:pt>
                <c:pt idx="1409">
                  <c:v>40848</c:v>
                </c:pt>
                <c:pt idx="1410">
                  <c:v>40849</c:v>
                </c:pt>
                <c:pt idx="1411">
                  <c:v>40850</c:v>
                </c:pt>
                <c:pt idx="1412">
                  <c:v>40851</c:v>
                </c:pt>
                <c:pt idx="1413">
                  <c:v>40854</c:v>
                </c:pt>
                <c:pt idx="1414">
                  <c:v>40855</c:v>
                </c:pt>
                <c:pt idx="1415">
                  <c:v>40856</c:v>
                </c:pt>
                <c:pt idx="1416">
                  <c:v>40857</c:v>
                </c:pt>
                <c:pt idx="1417">
                  <c:v>40858</c:v>
                </c:pt>
                <c:pt idx="1418">
                  <c:v>40861</c:v>
                </c:pt>
                <c:pt idx="1419">
                  <c:v>40862</c:v>
                </c:pt>
                <c:pt idx="1420">
                  <c:v>40863</c:v>
                </c:pt>
                <c:pt idx="1421">
                  <c:v>40864</c:v>
                </c:pt>
                <c:pt idx="1422">
                  <c:v>40865</c:v>
                </c:pt>
                <c:pt idx="1423">
                  <c:v>40868</c:v>
                </c:pt>
                <c:pt idx="1424">
                  <c:v>40869</c:v>
                </c:pt>
                <c:pt idx="1425">
                  <c:v>40870</c:v>
                </c:pt>
                <c:pt idx="1426">
                  <c:v>40871</c:v>
                </c:pt>
                <c:pt idx="1427">
                  <c:v>40872</c:v>
                </c:pt>
                <c:pt idx="1428">
                  <c:v>40875</c:v>
                </c:pt>
                <c:pt idx="1429">
                  <c:v>40876</c:v>
                </c:pt>
                <c:pt idx="1430">
                  <c:v>40877</c:v>
                </c:pt>
                <c:pt idx="1431">
                  <c:v>40878</c:v>
                </c:pt>
                <c:pt idx="1432">
                  <c:v>40879</c:v>
                </c:pt>
                <c:pt idx="1433">
                  <c:v>40882</c:v>
                </c:pt>
                <c:pt idx="1434">
                  <c:v>40883</c:v>
                </c:pt>
                <c:pt idx="1435">
                  <c:v>40884</c:v>
                </c:pt>
                <c:pt idx="1436">
                  <c:v>40885</c:v>
                </c:pt>
                <c:pt idx="1437">
                  <c:v>40886</c:v>
                </c:pt>
                <c:pt idx="1438">
                  <c:v>40889</c:v>
                </c:pt>
                <c:pt idx="1439">
                  <c:v>40890</c:v>
                </c:pt>
                <c:pt idx="1440">
                  <c:v>40891</c:v>
                </c:pt>
                <c:pt idx="1441">
                  <c:v>40892</c:v>
                </c:pt>
                <c:pt idx="1442">
                  <c:v>40893</c:v>
                </c:pt>
                <c:pt idx="1443">
                  <c:v>40896</c:v>
                </c:pt>
                <c:pt idx="1444">
                  <c:v>40897</c:v>
                </c:pt>
                <c:pt idx="1445">
                  <c:v>40898</c:v>
                </c:pt>
                <c:pt idx="1446">
                  <c:v>40899</c:v>
                </c:pt>
                <c:pt idx="1447">
                  <c:v>40900</c:v>
                </c:pt>
                <c:pt idx="1448">
                  <c:v>40904</c:v>
                </c:pt>
                <c:pt idx="1449">
                  <c:v>40905</c:v>
                </c:pt>
                <c:pt idx="1450">
                  <c:v>40906</c:v>
                </c:pt>
                <c:pt idx="1451">
                  <c:v>40907</c:v>
                </c:pt>
                <c:pt idx="1452">
                  <c:v>40911</c:v>
                </c:pt>
                <c:pt idx="1453">
                  <c:v>40912</c:v>
                </c:pt>
                <c:pt idx="1454">
                  <c:v>40913</c:v>
                </c:pt>
                <c:pt idx="1455">
                  <c:v>40914</c:v>
                </c:pt>
                <c:pt idx="1456">
                  <c:v>40917</c:v>
                </c:pt>
                <c:pt idx="1457">
                  <c:v>40918</c:v>
                </c:pt>
                <c:pt idx="1458">
                  <c:v>40919</c:v>
                </c:pt>
                <c:pt idx="1459">
                  <c:v>40920</c:v>
                </c:pt>
                <c:pt idx="1460">
                  <c:v>40921</c:v>
                </c:pt>
                <c:pt idx="1461">
                  <c:v>40924</c:v>
                </c:pt>
                <c:pt idx="1462">
                  <c:v>40925</c:v>
                </c:pt>
                <c:pt idx="1463">
                  <c:v>40926</c:v>
                </c:pt>
                <c:pt idx="1464">
                  <c:v>40927</c:v>
                </c:pt>
                <c:pt idx="1465">
                  <c:v>40928</c:v>
                </c:pt>
                <c:pt idx="1466">
                  <c:v>40931</c:v>
                </c:pt>
                <c:pt idx="1467">
                  <c:v>40932</c:v>
                </c:pt>
                <c:pt idx="1468">
                  <c:v>40933</c:v>
                </c:pt>
                <c:pt idx="1469">
                  <c:v>40934</c:v>
                </c:pt>
                <c:pt idx="1470">
                  <c:v>40935</c:v>
                </c:pt>
                <c:pt idx="1471">
                  <c:v>40938</c:v>
                </c:pt>
                <c:pt idx="1472">
                  <c:v>40939</c:v>
                </c:pt>
                <c:pt idx="1473">
                  <c:v>40940</c:v>
                </c:pt>
                <c:pt idx="1474">
                  <c:v>40941</c:v>
                </c:pt>
                <c:pt idx="1475">
                  <c:v>40942</c:v>
                </c:pt>
                <c:pt idx="1476">
                  <c:v>40945</c:v>
                </c:pt>
                <c:pt idx="1477">
                  <c:v>40946</c:v>
                </c:pt>
                <c:pt idx="1478">
                  <c:v>40947</c:v>
                </c:pt>
                <c:pt idx="1479">
                  <c:v>40948</c:v>
                </c:pt>
                <c:pt idx="1480">
                  <c:v>40949</c:v>
                </c:pt>
                <c:pt idx="1481">
                  <c:v>40952</c:v>
                </c:pt>
                <c:pt idx="1482">
                  <c:v>40953</c:v>
                </c:pt>
                <c:pt idx="1483">
                  <c:v>40954</c:v>
                </c:pt>
                <c:pt idx="1484">
                  <c:v>40955</c:v>
                </c:pt>
                <c:pt idx="1485">
                  <c:v>40956</c:v>
                </c:pt>
                <c:pt idx="1486">
                  <c:v>40959</c:v>
                </c:pt>
                <c:pt idx="1487">
                  <c:v>40960</c:v>
                </c:pt>
                <c:pt idx="1488">
                  <c:v>40961</c:v>
                </c:pt>
                <c:pt idx="1489">
                  <c:v>40962</c:v>
                </c:pt>
                <c:pt idx="1490">
                  <c:v>40963</c:v>
                </c:pt>
                <c:pt idx="1491">
                  <c:v>40966</c:v>
                </c:pt>
                <c:pt idx="1492">
                  <c:v>40967</c:v>
                </c:pt>
                <c:pt idx="1493">
                  <c:v>40968</c:v>
                </c:pt>
                <c:pt idx="1494">
                  <c:v>40969</c:v>
                </c:pt>
                <c:pt idx="1495">
                  <c:v>40970</c:v>
                </c:pt>
                <c:pt idx="1496">
                  <c:v>40973</c:v>
                </c:pt>
                <c:pt idx="1497">
                  <c:v>40974</c:v>
                </c:pt>
                <c:pt idx="1498">
                  <c:v>40975</c:v>
                </c:pt>
                <c:pt idx="1499">
                  <c:v>40976</c:v>
                </c:pt>
                <c:pt idx="1500">
                  <c:v>40977</c:v>
                </c:pt>
                <c:pt idx="1501">
                  <c:v>40980</c:v>
                </c:pt>
                <c:pt idx="1502">
                  <c:v>40981</c:v>
                </c:pt>
                <c:pt idx="1503">
                  <c:v>40982</c:v>
                </c:pt>
                <c:pt idx="1504">
                  <c:v>40983</c:v>
                </c:pt>
                <c:pt idx="1505">
                  <c:v>40984</c:v>
                </c:pt>
                <c:pt idx="1506">
                  <c:v>40987</c:v>
                </c:pt>
                <c:pt idx="1507">
                  <c:v>40988</c:v>
                </c:pt>
                <c:pt idx="1508">
                  <c:v>40989</c:v>
                </c:pt>
                <c:pt idx="1509">
                  <c:v>40990</c:v>
                </c:pt>
                <c:pt idx="1510">
                  <c:v>40991</c:v>
                </c:pt>
                <c:pt idx="1511">
                  <c:v>40994</c:v>
                </c:pt>
                <c:pt idx="1512">
                  <c:v>40995</c:v>
                </c:pt>
                <c:pt idx="1513">
                  <c:v>40996</c:v>
                </c:pt>
                <c:pt idx="1514">
                  <c:v>40997</c:v>
                </c:pt>
                <c:pt idx="1515">
                  <c:v>40998</c:v>
                </c:pt>
                <c:pt idx="1516">
                  <c:v>41001</c:v>
                </c:pt>
                <c:pt idx="1517">
                  <c:v>41002</c:v>
                </c:pt>
                <c:pt idx="1518">
                  <c:v>41003</c:v>
                </c:pt>
                <c:pt idx="1519">
                  <c:v>41004</c:v>
                </c:pt>
                <c:pt idx="1520">
                  <c:v>41008</c:v>
                </c:pt>
                <c:pt idx="1521">
                  <c:v>41009</c:v>
                </c:pt>
                <c:pt idx="1522">
                  <c:v>41010</c:v>
                </c:pt>
                <c:pt idx="1523">
                  <c:v>41011</c:v>
                </c:pt>
                <c:pt idx="1524">
                  <c:v>41012</c:v>
                </c:pt>
                <c:pt idx="1525">
                  <c:v>41015</c:v>
                </c:pt>
                <c:pt idx="1526">
                  <c:v>41016</c:v>
                </c:pt>
                <c:pt idx="1527">
                  <c:v>41017</c:v>
                </c:pt>
                <c:pt idx="1528">
                  <c:v>41018</c:v>
                </c:pt>
                <c:pt idx="1529">
                  <c:v>41019</c:v>
                </c:pt>
                <c:pt idx="1530">
                  <c:v>41022</c:v>
                </c:pt>
                <c:pt idx="1531">
                  <c:v>41023</c:v>
                </c:pt>
                <c:pt idx="1532">
                  <c:v>41024</c:v>
                </c:pt>
                <c:pt idx="1533">
                  <c:v>41025</c:v>
                </c:pt>
                <c:pt idx="1534">
                  <c:v>41026</c:v>
                </c:pt>
                <c:pt idx="1535">
                  <c:v>41029</c:v>
                </c:pt>
                <c:pt idx="1536">
                  <c:v>41030</c:v>
                </c:pt>
                <c:pt idx="1537">
                  <c:v>41031</c:v>
                </c:pt>
                <c:pt idx="1538">
                  <c:v>41032</c:v>
                </c:pt>
                <c:pt idx="1539">
                  <c:v>41033</c:v>
                </c:pt>
                <c:pt idx="1540">
                  <c:v>41036</c:v>
                </c:pt>
                <c:pt idx="1541">
                  <c:v>41037</c:v>
                </c:pt>
                <c:pt idx="1542">
                  <c:v>41038</c:v>
                </c:pt>
                <c:pt idx="1543">
                  <c:v>41039</c:v>
                </c:pt>
                <c:pt idx="1544">
                  <c:v>41040</c:v>
                </c:pt>
                <c:pt idx="1545">
                  <c:v>41043</c:v>
                </c:pt>
                <c:pt idx="1546">
                  <c:v>41044</c:v>
                </c:pt>
                <c:pt idx="1547">
                  <c:v>41045</c:v>
                </c:pt>
                <c:pt idx="1548">
                  <c:v>41046</c:v>
                </c:pt>
                <c:pt idx="1549">
                  <c:v>41047</c:v>
                </c:pt>
                <c:pt idx="1550">
                  <c:v>41050</c:v>
                </c:pt>
                <c:pt idx="1551">
                  <c:v>41051</c:v>
                </c:pt>
                <c:pt idx="1552">
                  <c:v>41052</c:v>
                </c:pt>
                <c:pt idx="1553">
                  <c:v>41053</c:v>
                </c:pt>
                <c:pt idx="1554">
                  <c:v>41054</c:v>
                </c:pt>
                <c:pt idx="1555">
                  <c:v>41057</c:v>
                </c:pt>
                <c:pt idx="1556">
                  <c:v>41058</c:v>
                </c:pt>
                <c:pt idx="1557">
                  <c:v>41059</c:v>
                </c:pt>
                <c:pt idx="1558">
                  <c:v>41060</c:v>
                </c:pt>
                <c:pt idx="1559">
                  <c:v>41061</c:v>
                </c:pt>
                <c:pt idx="1560">
                  <c:v>41064</c:v>
                </c:pt>
                <c:pt idx="1561">
                  <c:v>41065</c:v>
                </c:pt>
                <c:pt idx="1562">
                  <c:v>41066</c:v>
                </c:pt>
                <c:pt idx="1563">
                  <c:v>41067</c:v>
                </c:pt>
                <c:pt idx="1564">
                  <c:v>41068</c:v>
                </c:pt>
                <c:pt idx="1565">
                  <c:v>41071</c:v>
                </c:pt>
                <c:pt idx="1566">
                  <c:v>41072</c:v>
                </c:pt>
                <c:pt idx="1567">
                  <c:v>41073</c:v>
                </c:pt>
                <c:pt idx="1568">
                  <c:v>41074</c:v>
                </c:pt>
                <c:pt idx="1569">
                  <c:v>41075</c:v>
                </c:pt>
                <c:pt idx="1570">
                  <c:v>41078</c:v>
                </c:pt>
                <c:pt idx="1571">
                  <c:v>41079</c:v>
                </c:pt>
                <c:pt idx="1572">
                  <c:v>41080</c:v>
                </c:pt>
                <c:pt idx="1573">
                  <c:v>41081</c:v>
                </c:pt>
                <c:pt idx="1574">
                  <c:v>41082</c:v>
                </c:pt>
                <c:pt idx="1575">
                  <c:v>41085</c:v>
                </c:pt>
                <c:pt idx="1576">
                  <c:v>41086</c:v>
                </c:pt>
                <c:pt idx="1577">
                  <c:v>41087</c:v>
                </c:pt>
                <c:pt idx="1578">
                  <c:v>41088</c:v>
                </c:pt>
                <c:pt idx="1579">
                  <c:v>41089</c:v>
                </c:pt>
                <c:pt idx="1580">
                  <c:v>41092</c:v>
                </c:pt>
                <c:pt idx="1581">
                  <c:v>41093</c:v>
                </c:pt>
                <c:pt idx="1582">
                  <c:v>41094</c:v>
                </c:pt>
                <c:pt idx="1583">
                  <c:v>41095</c:v>
                </c:pt>
                <c:pt idx="1584">
                  <c:v>41096</c:v>
                </c:pt>
                <c:pt idx="1585">
                  <c:v>41099</c:v>
                </c:pt>
                <c:pt idx="1586">
                  <c:v>41100</c:v>
                </c:pt>
                <c:pt idx="1587">
                  <c:v>41101</c:v>
                </c:pt>
                <c:pt idx="1588">
                  <c:v>41102</c:v>
                </c:pt>
                <c:pt idx="1589">
                  <c:v>41103</c:v>
                </c:pt>
                <c:pt idx="1590">
                  <c:v>41106</c:v>
                </c:pt>
                <c:pt idx="1591">
                  <c:v>41107</c:v>
                </c:pt>
                <c:pt idx="1592">
                  <c:v>41108</c:v>
                </c:pt>
                <c:pt idx="1593">
                  <c:v>41109</c:v>
                </c:pt>
                <c:pt idx="1594">
                  <c:v>41110</c:v>
                </c:pt>
                <c:pt idx="1595">
                  <c:v>41113</c:v>
                </c:pt>
                <c:pt idx="1596">
                  <c:v>41114</c:v>
                </c:pt>
                <c:pt idx="1597">
                  <c:v>41115</c:v>
                </c:pt>
                <c:pt idx="1598">
                  <c:v>41116</c:v>
                </c:pt>
                <c:pt idx="1599">
                  <c:v>41117</c:v>
                </c:pt>
                <c:pt idx="1600">
                  <c:v>41120</c:v>
                </c:pt>
                <c:pt idx="1601">
                  <c:v>41121</c:v>
                </c:pt>
                <c:pt idx="1602">
                  <c:v>41122</c:v>
                </c:pt>
                <c:pt idx="1603">
                  <c:v>41123</c:v>
                </c:pt>
                <c:pt idx="1604">
                  <c:v>41124</c:v>
                </c:pt>
                <c:pt idx="1605">
                  <c:v>41127</c:v>
                </c:pt>
                <c:pt idx="1606">
                  <c:v>41128</c:v>
                </c:pt>
                <c:pt idx="1607">
                  <c:v>41129</c:v>
                </c:pt>
                <c:pt idx="1608">
                  <c:v>41130</c:v>
                </c:pt>
                <c:pt idx="1609">
                  <c:v>41131</c:v>
                </c:pt>
                <c:pt idx="1610">
                  <c:v>41134</c:v>
                </c:pt>
                <c:pt idx="1611">
                  <c:v>41135</c:v>
                </c:pt>
                <c:pt idx="1612">
                  <c:v>41136</c:v>
                </c:pt>
                <c:pt idx="1613">
                  <c:v>41137</c:v>
                </c:pt>
                <c:pt idx="1614">
                  <c:v>41138</c:v>
                </c:pt>
                <c:pt idx="1615">
                  <c:v>41141</c:v>
                </c:pt>
                <c:pt idx="1616">
                  <c:v>41142</c:v>
                </c:pt>
                <c:pt idx="1617">
                  <c:v>41143</c:v>
                </c:pt>
                <c:pt idx="1618">
                  <c:v>41144</c:v>
                </c:pt>
                <c:pt idx="1619">
                  <c:v>41145</c:v>
                </c:pt>
                <c:pt idx="1620">
                  <c:v>41148</c:v>
                </c:pt>
                <c:pt idx="1621">
                  <c:v>41149</c:v>
                </c:pt>
                <c:pt idx="1622">
                  <c:v>41150</c:v>
                </c:pt>
                <c:pt idx="1623">
                  <c:v>41151</c:v>
                </c:pt>
                <c:pt idx="1624">
                  <c:v>41152</c:v>
                </c:pt>
                <c:pt idx="1625">
                  <c:v>41155</c:v>
                </c:pt>
                <c:pt idx="1626">
                  <c:v>41156</c:v>
                </c:pt>
                <c:pt idx="1627">
                  <c:v>41157</c:v>
                </c:pt>
                <c:pt idx="1628">
                  <c:v>41158</c:v>
                </c:pt>
                <c:pt idx="1629">
                  <c:v>41159</c:v>
                </c:pt>
                <c:pt idx="1630">
                  <c:v>41162</c:v>
                </c:pt>
                <c:pt idx="1631">
                  <c:v>41163</c:v>
                </c:pt>
                <c:pt idx="1632">
                  <c:v>41164</c:v>
                </c:pt>
                <c:pt idx="1633">
                  <c:v>41165</c:v>
                </c:pt>
                <c:pt idx="1634">
                  <c:v>41166</c:v>
                </c:pt>
                <c:pt idx="1635">
                  <c:v>41169</c:v>
                </c:pt>
                <c:pt idx="1636">
                  <c:v>41170</c:v>
                </c:pt>
                <c:pt idx="1637">
                  <c:v>41171</c:v>
                </c:pt>
                <c:pt idx="1638">
                  <c:v>41172</c:v>
                </c:pt>
                <c:pt idx="1639">
                  <c:v>41173</c:v>
                </c:pt>
                <c:pt idx="1640">
                  <c:v>41176</c:v>
                </c:pt>
                <c:pt idx="1641">
                  <c:v>41177</c:v>
                </c:pt>
                <c:pt idx="1642">
                  <c:v>41178</c:v>
                </c:pt>
                <c:pt idx="1643">
                  <c:v>41179</c:v>
                </c:pt>
                <c:pt idx="1644">
                  <c:v>41180</c:v>
                </c:pt>
                <c:pt idx="1645">
                  <c:v>41183</c:v>
                </c:pt>
                <c:pt idx="1646">
                  <c:v>41184</c:v>
                </c:pt>
                <c:pt idx="1647">
                  <c:v>41185</c:v>
                </c:pt>
                <c:pt idx="1648">
                  <c:v>41186</c:v>
                </c:pt>
                <c:pt idx="1649">
                  <c:v>41187</c:v>
                </c:pt>
                <c:pt idx="1650">
                  <c:v>41190</c:v>
                </c:pt>
                <c:pt idx="1651">
                  <c:v>41191</c:v>
                </c:pt>
                <c:pt idx="1652">
                  <c:v>41192</c:v>
                </c:pt>
                <c:pt idx="1653">
                  <c:v>41193</c:v>
                </c:pt>
                <c:pt idx="1654">
                  <c:v>41194</c:v>
                </c:pt>
                <c:pt idx="1655">
                  <c:v>41197</c:v>
                </c:pt>
                <c:pt idx="1656">
                  <c:v>41198</c:v>
                </c:pt>
                <c:pt idx="1657">
                  <c:v>41199</c:v>
                </c:pt>
                <c:pt idx="1658">
                  <c:v>41200</c:v>
                </c:pt>
                <c:pt idx="1659">
                  <c:v>41201</c:v>
                </c:pt>
                <c:pt idx="1660">
                  <c:v>41204</c:v>
                </c:pt>
                <c:pt idx="1661">
                  <c:v>41205</c:v>
                </c:pt>
                <c:pt idx="1662">
                  <c:v>41206</c:v>
                </c:pt>
                <c:pt idx="1663">
                  <c:v>41207</c:v>
                </c:pt>
                <c:pt idx="1664">
                  <c:v>41208</c:v>
                </c:pt>
                <c:pt idx="1665">
                  <c:v>41211</c:v>
                </c:pt>
                <c:pt idx="1666">
                  <c:v>41212</c:v>
                </c:pt>
                <c:pt idx="1667">
                  <c:v>41213</c:v>
                </c:pt>
                <c:pt idx="1668">
                  <c:v>41214</c:v>
                </c:pt>
                <c:pt idx="1669">
                  <c:v>41215</c:v>
                </c:pt>
                <c:pt idx="1670">
                  <c:v>41218</c:v>
                </c:pt>
                <c:pt idx="1671">
                  <c:v>41219</c:v>
                </c:pt>
                <c:pt idx="1672">
                  <c:v>41220</c:v>
                </c:pt>
                <c:pt idx="1673">
                  <c:v>41221</c:v>
                </c:pt>
                <c:pt idx="1674">
                  <c:v>41222</c:v>
                </c:pt>
                <c:pt idx="1675">
                  <c:v>41225</c:v>
                </c:pt>
                <c:pt idx="1676">
                  <c:v>41226</c:v>
                </c:pt>
                <c:pt idx="1677">
                  <c:v>41227</c:v>
                </c:pt>
                <c:pt idx="1678">
                  <c:v>41228</c:v>
                </c:pt>
                <c:pt idx="1679">
                  <c:v>41229</c:v>
                </c:pt>
                <c:pt idx="1680">
                  <c:v>41232</c:v>
                </c:pt>
                <c:pt idx="1681">
                  <c:v>41233</c:v>
                </c:pt>
                <c:pt idx="1682">
                  <c:v>41234</c:v>
                </c:pt>
                <c:pt idx="1683">
                  <c:v>41235</c:v>
                </c:pt>
                <c:pt idx="1684">
                  <c:v>41236</c:v>
                </c:pt>
                <c:pt idx="1685">
                  <c:v>41239</c:v>
                </c:pt>
                <c:pt idx="1686">
                  <c:v>41240</c:v>
                </c:pt>
                <c:pt idx="1687">
                  <c:v>41241</c:v>
                </c:pt>
                <c:pt idx="1688">
                  <c:v>41242</c:v>
                </c:pt>
                <c:pt idx="1689">
                  <c:v>41243</c:v>
                </c:pt>
                <c:pt idx="1690">
                  <c:v>41246</c:v>
                </c:pt>
                <c:pt idx="1691">
                  <c:v>41247</c:v>
                </c:pt>
                <c:pt idx="1692">
                  <c:v>41248</c:v>
                </c:pt>
                <c:pt idx="1693">
                  <c:v>41249</c:v>
                </c:pt>
                <c:pt idx="1694">
                  <c:v>41250</c:v>
                </c:pt>
                <c:pt idx="1695">
                  <c:v>41253</c:v>
                </c:pt>
                <c:pt idx="1696">
                  <c:v>41254</c:v>
                </c:pt>
                <c:pt idx="1697">
                  <c:v>41255</c:v>
                </c:pt>
                <c:pt idx="1698">
                  <c:v>41256</c:v>
                </c:pt>
                <c:pt idx="1699">
                  <c:v>41257</c:v>
                </c:pt>
                <c:pt idx="1700">
                  <c:v>41260</c:v>
                </c:pt>
                <c:pt idx="1701">
                  <c:v>41261</c:v>
                </c:pt>
                <c:pt idx="1702">
                  <c:v>41262</c:v>
                </c:pt>
                <c:pt idx="1703">
                  <c:v>41263</c:v>
                </c:pt>
                <c:pt idx="1704">
                  <c:v>41264</c:v>
                </c:pt>
                <c:pt idx="1705">
                  <c:v>41267</c:v>
                </c:pt>
                <c:pt idx="1706">
                  <c:v>41269</c:v>
                </c:pt>
                <c:pt idx="1707">
                  <c:v>41270</c:v>
                </c:pt>
                <c:pt idx="1708">
                  <c:v>41271</c:v>
                </c:pt>
                <c:pt idx="1709">
                  <c:v>41274</c:v>
                </c:pt>
                <c:pt idx="1710">
                  <c:v>41276</c:v>
                </c:pt>
                <c:pt idx="1711">
                  <c:v>41277</c:v>
                </c:pt>
                <c:pt idx="1712">
                  <c:v>41278</c:v>
                </c:pt>
                <c:pt idx="1713">
                  <c:v>41281</c:v>
                </c:pt>
                <c:pt idx="1714">
                  <c:v>41282</c:v>
                </c:pt>
                <c:pt idx="1715">
                  <c:v>41283</c:v>
                </c:pt>
                <c:pt idx="1716">
                  <c:v>41284</c:v>
                </c:pt>
                <c:pt idx="1717">
                  <c:v>41285</c:v>
                </c:pt>
                <c:pt idx="1718">
                  <c:v>41288</c:v>
                </c:pt>
                <c:pt idx="1719">
                  <c:v>41289</c:v>
                </c:pt>
                <c:pt idx="1720">
                  <c:v>41290</c:v>
                </c:pt>
                <c:pt idx="1721">
                  <c:v>41291</c:v>
                </c:pt>
                <c:pt idx="1722">
                  <c:v>41292</c:v>
                </c:pt>
                <c:pt idx="1723">
                  <c:v>41295</c:v>
                </c:pt>
                <c:pt idx="1724">
                  <c:v>41296</c:v>
                </c:pt>
                <c:pt idx="1725">
                  <c:v>41297</c:v>
                </c:pt>
                <c:pt idx="1726">
                  <c:v>41298</c:v>
                </c:pt>
                <c:pt idx="1727">
                  <c:v>41299</c:v>
                </c:pt>
                <c:pt idx="1728">
                  <c:v>41302</c:v>
                </c:pt>
                <c:pt idx="1729">
                  <c:v>41303</c:v>
                </c:pt>
                <c:pt idx="1730">
                  <c:v>41304</c:v>
                </c:pt>
                <c:pt idx="1731">
                  <c:v>41305</c:v>
                </c:pt>
                <c:pt idx="1732">
                  <c:v>41306</c:v>
                </c:pt>
                <c:pt idx="1733">
                  <c:v>41309</c:v>
                </c:pt>
                <c:pt idx="1734">
                  <c:v>41310</c:v>
                </c:pt>
                <c:pt idx="1735">
                  <c:v>41311</c:v>
                </c:pt>
                <c:pt idx="1736">
                  <c:v>41312</c:v>
                </c:pt>
                <c:pt idx="1737">
                  <c:v>41313</c:v>
                </c:pt>
                <c:pt idx="1738">
                  <c:v>41316</c:v>
                </c:pt>
                <c:pt idx="1739">
                  <c:v>41317</c:v>
                </c:pt>
                <c:pt idx="1740">
                  <c:v>41318</c:v>
                </c:pt>
                <c:pt idx="1741">
                  <c:v>41319</c:v>
                </c:pt>
                <c:pt idx="1742">
                  <c:v>41320</c:v>
                </c:pt>
                <c:pt idx="1743">
                  <c:v>41323</c:v>
                </c:pt>
                <c:pt idx="1744">
                  <c:v>41324</c:v>
                </c:pt>
                <c:pt idx="1745">
                  <c:v>41325</c:v>
                </c:pt>
                <c:pt idx="1746">
                  <c:v>41326</c:v>
                </c:pt>
                <c:pt idx="1747">
                  <c:v>41327</c:v>
                </c:pt>
                <c:pt idx="1748">
                  <c:v>41330</c:v>
                </c:pt>
                <c:pt idx="1749">
                  <c:v>41331</c:v>
                </c:pt>
                <c:pt idx="1750">
                  <c:v>41332</c:v>
                </c:pt>
                <c:pt idx="1751">
                  <c:v>41333</c:v>
                </c:pt>
                <c:pt idx="1752">
                  <c:v>41334</c:v>
                </c:pt>
                <c:pt idx="1753">
                  <c:v>41337</c:v>
                </c:pt>
                <c:pt idx="1754">
                  <c:v>41338</c:v>
                </c:pt>
                <c:pt idx="1755">
                  <c:v>41339</c:v>
                </c:pt>
                <c:pt idx="1756">
                  <c:v>41340</c:v>
                </c:pt>
                <c:pt idx="1757">
                  <c:v>41341</c:v>
                </c:pt>
                <c:pt idx="1758">
                  <c:v>41344</c:v>
                </c:pt>
                <c:pt idx="1759">
                  <c:v>41345</c:v>
                </c:pt>
                <c:pt idx="1760">
                  <c:v>41346</c:v>
                </c:pt>
                <c:pt idx="1761">
                  <c:v>41347</c:v>
                </c:pt>
                <c:pt idx="1762">
                  <c:v>41348</c:v>
                </c:pt>
                <c:pt idx="1763">
                  <c:v>41351</c:v>
                </c:pt>
                <c:pt idx="1764">
                  <c:v>41352</c:v>
                </c:pt>
                <c:pt idx="1765">
                  <c:v>41353</c:v>
                </c:pt>
                <c:pt idx="1766">
                  <c:v>41354</c:v>
                </c:pt>
                <c:pt idx="1767">
                  <c:v>41355</c:v>
                </c:pt>
                <c:pt idx="1768">
                  <c:v>41358</c:v>
                </c:pt>
                <c:pt idx="1769">
                  <c:v>41359</c:v>
                </c:pt>
                <c:pt idx="1770">
                  <c:v>41360</c:v>
                </c:pt>
                <c:pt idx="1771">
                  <c:v>41361</c:v>
                </c:pt>
                <c:pt idx="1772">
                  <c:v>41365</c:v>
                </c:pt>
                <c:pt idx="1773">
                  <c:v>41366</c:v>
                </c:pt>
                <c:pt idx="1774">
                  <c:v>41367</c:v>
                </c:pt>
                <c:pt idx="1775">
                  <c:v>41368</c:v>
                </c:pt>
                <c:pt idx="1776">
                  <c:v>41369</c:v>
                </c:pt>
                <c:pt idx="1777">
                  <c:v>41372</c:v>
                </c:pt>
                <c:pt idx="1778">
                  <c:v>41373</c:v>
                </c:pt>
                <c:pt idx="1779">
                  <c:v>41374</c:v>
                </c:pt>
                <c:pt idx="1780">
                  <c:v>41375</c:v>
                </c:pt>
                <c:pt idx="1781">
                  <c:v>41376</c:v>
                </c:pt>
                <c:pt idx="1782">
                  <c:v>41379</c:v>
                </c:pt>
                <c:pt idx="1783">
                  <c:v>41380</c:v>
                </c:pt>
                <c:pt idx="1784">
                  <c:v>41381</c:v>
                </c:pt>
                <c:pt idx="1785">
                  <c:v>41382</c:v>
                </c:pt>
                <c:pt idx="1786">
                  <c:v>41383</c:v>
                </c:pt>
                <c:pt idx="1787">
                  <c:v>41386</c:v>
                </c:pt>
                <c:pt idx="1788">
                  <c:v>41387</c:v>
                </c:pt>
                <c:pt idx="1789">
                  <c:v>41388</c:v>
                </c:pt>
                <c:pt idx="1790">
                  <c:v>41389</c:v>
                </c:pt>
                <c:pt idx="1791">
                  <c:v>41390</c:v>
                </c:pt>
                <c:pt idx="1792">
                  <c:v>41393</c:v>
                </c:pt>
                <c:pt idx="1793">
                  <c:v>41394</c:v>
                </c:pt>
                <c:pt idx="1794">
                  <c:v>41395</c:v>
                </c:pt>
                <c:pt idx="1795">
                  <c:v>41396</c:v>
                </c:pt>
                <c:pt idx="1796">
                  <c:v>41397</c:v>
                </c:pt>
                <c:pt idx="1797">
                  <c:v>41400</c:v>
                </c:pt>
                <c:pt idx="1798">
                  <c:v>41401</c:v>
                </c:pt>
                <c:pt idx="1799">
                  <c:v>41402</c:v>
                </c:pt>
                <c:pt idx="1800">
                  <c:v>41403</c:v>
                </c:pt>
                <c:pt idx="1801">
                  <c:v>41404</c:v>
                </c:pt>
                <c:pt idx="1802">
                  <c:v>41407</c:v>
                </c:pt>
                <c:pt idx="1803">
                  <c:v>41408</c:v>
                </c:pt>
                <c:pt idx="1804">
                  <c:v>41409</c:v>
                </c:pt>
                <c:pt idx="1805">
                  <c:v>41410</c:v>
                </c:pt>
                <c:pt idx="1806">
                  <c:v>41411</c:v>
                </c:pt>
                <c:pt idx="1807">
                  <c:v>41414</c:v>
                </c:pt>
                <c:pt idx="1808">
                  <c:v>41415</c:v>
                </c:pt>
                <c:pt idx="1809">
                  <c:v>41416</c:v>
                </c:pt>
                <c:pt idx="1810">
                  <c:v>41417</c:v>
                </c:pt>
                <c:pt idx="1811">
                  <c:v>41418</c:v>
                </c:pt>
                <c:pt idx="1812">
                  <c:v>41421</c:v>
                </c:pt>
                <c:pt idx="1813">
                  <c:v>41422</c:v>
                </c:pt>
                <c:pt idx="1814">
                  <c:v>41423</c:v>
                </c:pt>
                <c:pt idx="1815">
                  <c:v>41424</c:v>
                </c:pt>
                <c:pt idx="1816">
                  <c:v>41425</c:v>
                </c:pt>
                <c:pt idx="1817">
                  <c:v>41428</c:v>
                </c:pt>
                <c:pt idx="1818">
                  <c:v>41429</c:v>
                </c:pt>
                <c:pt idx="1819">
                  <c:v>41430</c:v>
                </c:pt>
                <c:pt idx="1820">
                  <c:v>41431</c:v>
                </c:pt>
                <c:pt idx="1821">
                  <c:v>41432</c:v>
                </c:pt>
                <c:pt idx="1822">
                  <c:v>41435</c:v>
                </c:pt>
                <c:pt idx="1823">
                  <c:v>41436</c:v>
                </c:pt>
                <c:pt idx="1824">
                  <c:v>41437</c:v>
                </c:pt>
                <c:pt idx="1825">
                  <c:v>41438</c:v>
                </c:pt>
                <c:pt idx="1826">
                  <c:v>41439</c:v>
                </c:pt>
                <c:pt idx="1827">
                  <c:v>41442</c:v>
                </c:pt>
                <c:pt idx="1828">
                  <c:v>41443</c:v>
                </c:pt>
                <c:pt idx="1829">
                  <c:v>41444</c:v>
                </c:pt>
                <c:pt idx="1830">
                  <c:v>41445</c:v>
                </c:pt>
                <c:pt idx="1831">
                  <c:v>41446</c:v>
                </c:pt>
                <c:pt idx="1832">
                  <c:v>41449</c:v>
                </c:pt>
                <c:pt idx="1833">
                  <c:v>41450</c:v>
                </c:pt>
                <c:pt idx="1834">
                  <c:v>41451</c:v>
                </c:pt>
                <c:pt idx="1835">
                  <c:v>41452</c:v>
                </c:pt>
                <c:pt idx="1836">
                  <c:v>41453</c:v>
                </c:pt>
                <c:pt idx="1837">
                  <c:v>41456</c:v>
                </c:pt>
                <c:pt idx="1838">
                  <c:v>41457</c:v>
                </c:pt>
                <c:pt idx="1839">
                  <c:v>41458</c:v>
                </c:pt>
                <c:pt idx="1840">
                  <c:v>41459</c:v>
                </c:pt>
                <c:pt idx="1841">
                  <c:v>41460</c:v>
                </c:pt>
                <c:pt idx="1842">
                  <c:v>41463</c:v>
                </c:pt>
                <c:pt idx="1843">
                  <c:v>41464</c:v>
                </c:pt>
                <c:pt idx="1844">
                  <c:v>41465</c:v>
                </c:pt>
                <c:pt idx="1845">
                  <c:v>41466</c:v>
                </c:pt>
                <c:pt idx="1846">
                  <c:v>41467</c:v>
                </c:pt>
                <c:pt idx="1847">
                  <c:v>41470</c:v>
                </c:pt>
                <c:pt idx="1848">
                  <c:v>41471</c:v>
                </c:pt>
                <c:pt idx="1849">
                  <c:v>41472</c:v>
                </c:pt>
                <c:pt idx="1850">
                  <c:v>41473</c:v>
                </c:pt>
                <c:pt idx="1851">
                  <c:v>41474</c:v>
                </c:pt>
                <c:pt idx="1852">
                  <c:v>41477</c:v>
                </c:pt>
                <c:pt idx="1853">
                  <c:v>41478</c:v>
                </c:pt>
                <c:pt idx="1854">
                  <c:v>41479</c:v>
                </c:pt>
                <c:pt idx="1855">
                  <c:v>41480</c:v>
                </c:pt>
                <c:pt idx="1856">
                  <c:v>41481</c:v>
                </c:pt>
                <c:pt idx="1857">
                  <c:v>41484</c:v>
                </c:pt>
                <c:pt idx="1858">
                  <c:v>41485</c:v>
                </c:pt>
                <c:pt idx="1859">
                  <c:v>41486</c:v>
                </c:pt>
                <c:pt idx="1860">
                  <c:v>41487</c:v>
                </c:pt>
                <c:pt idx="1861">
                  <c:v>41488</c:v>
                </c:pt>
                <c:pt idx="1862">
                  <c:v>41491</c:v>
                </c:pt>
                <c:pt idx="1863">
                  <c:v>41492</c:v>
                </c:pt>
                <c:pt idx="1864">
                  <c:v>41493</c:v>
                </c:pt>
                <c:pt idx="1865">
                  <c:v>41494</c:v>
                </c:pt>
                <c:pt idx="1866">
                  <c:v>41495</c:v>
                </c:pt>
                <c:pt idx="1867">
                  <c:v>41498</c:v>
                </c:pt>
                <c:pt idx="1868">
                  <c:v>41499</c:v>
                </c:pt>
                <c:pt idx="1869">
                  <c:v>41500</c:v>
                </c:pt>
                <c:pt idx="1870">
                  <c:v>41501</c:v>
                </c:pt>
                <c:pt idx="1871">
                  <c:v>41502</c:v>
                </c:pt>
                <c:pt idx="1872">
                  <c:v>41505</c:v>
                </c:pt>
                <c:pt idx="1873">
                  <c:v>41506</c:v>
                </c:pt>
                <c:pt idx="1874">
                  <c:v>41507</c:v>
                </c:pt>
                <c:pt idx="1875">
                  <c:v>41508</c:v>
                </c:pt>
                <c:pt idx="1876">
                  <c:v>41509</c:v>
                </c:pt>
                <c:pt idx="1877">
                  <c:v>41512</c:v>
                </c:pt>
                <c:pt idx="1878">
                  <c:v>41513</c:v>
                </c:pt>
                <c:pt idx="1879">
                  <c:v>41514</c:v>
                </c:pt>
                <c:pt idx="1880">
                  <c:v>41515</c:v>
                </c:pt>
                <c:pt idx="1881">
                  <c:v>41516</c:v>
                </c:pt>
                <c:pt idx="1882">
                  <c:v>41519</c:v>
                </c:pt>
                <c:pt idx="1883">
                  <c:v>41520</c:v>
                </c:pt>
                <c:pt idx="1884">
                  <c:v>41521</c:v>
                </c:pt>
                <c:pt idx="1885">
                  <c:v>41522</c:v>
                </c:pt>
                <c:pt idx="1886">
                  <c:v>41523</c:v>
                </c:pt>
                <c:pt idx="1887">
                  <c:v>41526</c:v>
                </c:pt>
                <c:pt idx="1888">
                  <c:v>41527</c:v>
                </c:pt>
                <c:pt idx="1889">
                  <c:v>41528</c:v>
                </c:pt>
                <c:pt idx="1890">
                  <c:v>41529</c:v>
                </c:pt>
                <c:pt idx="1891">
                  <c:v>41530</c:v>
                </c:pt>
                <c:pt idx="1892">
                  <c:v>41533</c:v>
                </c:pt>
                <c:pt idx="1893">
                  <c:v>41534</c:v>
                </c:pt>
                <c:pt idx="1894">
                  <c:v>41535</c:v>
                </c:pt>
                <c:pt idx="1895">
                  <c:v>41536</c:v>
                </c:pt>
                <c:pt idx="1896">
                  <c:v>41537</c:v>
                </c:pt>
                <c:pt idx="1897">
                  <c:v>41540</c:v>
                </c:pt>
                <c:pt idx="1898">
                  <c:v>41541</c:v>
                </c:pt>
                <c:pt idx="1899">
                  <c:v>41542</c:v>
                </c:pt>
                <c:pt idx="1900">
                  <c:v>41543</c:v>
                </c:pt>
                <c:pt idx="1901">
                  <c:v>41544</c:v>
                </c:pt>
                <c:pt idx="1902">
                  <c:v>41547</c:v>
                </c:pt>
                <c:pt idx="1903">
                  <c:v>41548</c:v>
                </c:pt>
                <c:pt idx="1904">
                  <c:v>41549</c:v>
                </c:pt>
                <c:pt idx="1905">
                  <c:v>41550</c:v>
                </c:pt>
                <c:pt idx="1906">
                  <c:v>41551</c:v>
                </c:pt>
                <c:pt idx="1907">
                  <c:v>41554</c:v>
                </c:pt>
                <c:pt idx="1908">
                  <c:v>41555</c:v>
                </c:pt>
                <c:pt idx="1909">
                  <c:v>41556</c:v>
                </c:pt>
                <c:pt idx="1910">
                  <c:v>41557</c:v>
                </c:pt>
                <c:pt idx="1911">
                  <c:v>41558</c:v>
                </c:pt>
                <c:pt idx="1912">
                  <c:v>41561</c:v>
                </c:pt>
                <c:pt idx="1913">
                  <c:v>41562</c:v>
                </c:pt>
                <c:pt idx="1914">
                  <c:v>41563</c:v>
                </c:pt>
                <c:pt idx="1915">
                  <c:v>41564</c:v>
                </c:pt>
                <c:pt idx="1916">
                  <c:v>41565</c:v>
                </c:pt>
                <c:pt idx="1917">
                  <c:v>41568</c:v>
                </c:pt>
                <c:pt idx="1918">
                  <c:v>41569</c:v>
                </c:pt>
                <c:pt idx="1919">
                  <c:v>41570</c:v>
                </c:pt>
                <c:pt idx="1920">
                  <c:v>41571</c:v>
                </c:pt>
                <c:pt idx="1921">
                  <c:v>41572</c:v>
                </c:pt>
                <c:pt idx="1922">
                  <c:v>41575</c:v>
                </c:pt>
                <c:pt idx="1923">
                  <c:v>41576</c:v>
                </c:pt>
                <c:pt idx="1924">
                  <c:v>41577</c:v>
                </c:pt>
                <c:pt idx="1925">
                  <c:v>41578</c:v>
                </c:pt>
                <c:pt idx="1926">
                  <c:v>41579</c:v>
                </c:pt>
                <c:pt idx="1927">
                  <c:v>41582</c:v>
                </c:pt>
                <c:pt idx="1928">
                  <c:v>41583</c:v>
                </c:pt>
                <c:pt idx="1929">
                  <c:v>41584</c:v>
                </c:pt>
                <c:pt idx="1930">
                  <c:v>41585</c:v>
                </c:pt>
                <c:pt idx="1931">
                  <c:v>41586</c:v>
                </c:pt>
                <c:pt idx="1932">
                  <c:v>41589</c:v>
                </c:pt>
                <c:pt idx="1933">
                  <c:v>41590</c:v>
                </c:pt>
                <c:pt idx="1934">
                  <c:v>41591</c:v>
                </c:pt>
                <c:pt idx="1935">
                  <c:v>41592</c:v>
                </c:pt>
                <c:pt idx="1936">
                  <c:v>41593</c:v>
                </c:pt>
                <c:pt idx="1937">
                  <c:v>41596</c:v>
                </c:pt>
                <c:pt idx="1938">
                  <c:v>41597</c:v>
                </c:pt>
                <c:pt idx="1939">
                  <c:v>41598</c:v>
                </c:pt>
                <c:pt idx="1940">
                  <c:v>41599</c:v>
                </c:pt>
                <c:pt idx="1941">
                  <c:v>41600</c:v>
                </c:pt>
                <c:pt idx="1942">
                  <c:v>41603</c:v>
                </c:pt>
                <c:pt idx="1943">
                  <c:v>41604</c:v>
                </c:pt>
                <c:pt idx="1944">
                  <c:v>41605</c:v>
                </c:pt>
                <c:pt idx="1945">
                  <c:v>41606</c:v>
                </c:pt>
                <c:pt idx="1946">
                  <c:v>41607</c:v>
                </c:pt>
                <c:pt idx="1947">
                  <c:v>41610</c:v>
                </c:pt>
                <c:pt idx="1948">
                  <c:v>41611</c:v>
                </c:pt>
                <c:pt idx="1949">
                  <c:v>41612</c:v>
                </c:pt>
                <c:pt idx="1950">
                  <c:v>41613</c:v>
                </c:pt>
                <c:pt idx="1951">
                  <c:v>41614</c:v>
                </c:pt>
                <c:pt idx="1952">
                  <c:v>41617</c:v>
                </c:pt>
                <c:pt idx="1953">
                  <c:v>41618</c:v>
                </c:pt>
                <c:pt idx="1954">
                  <c:v>41619</c:v>
                </c:pt>
                <c:pt idx="1955">
                  <c:v>41620</c:v>
                </c:pt>
                <c:pt idx="1956">
                  <c:v>41621</c:v>
                </c:pt>
                <c:pt idx="1957">
                  <c:v>41624</c:v>
                </c:pt>
                <c:pt idx="1958">
                  <c:v>41625</c:v>
                </c:pt>
                <c:pt idx="1959">
                  <c:v>41626</c:v>
                </c:pt>
                <c:pt idx="1960">
                  <c:v>41627</c:v>
                </c:pt>
                <c:pt idx="1961">
                  <c:v>41628</c:v>
                </c:pt>
                <c:pt idx="1962">
                  <c:v>41631</c:v>
                </c:pt>
                <c:pt idx="1963">
                  <c:v>41632</c:v>
                </c:pt>
                <c:pt idx="1964">
                  <c:v>41634</c:v>
                </c:pt>
                <c:pt idx="1965">
                  <c:v>41635</c:v>
                </c:pt>
                <c:pt idx="1966">
                  <c:v>41638</c:v>
                </c:pt>
                <c:pt idx="1967">
                  <c:v>41639</c:v>
                </c:pt>
                <c:pt idx="1968">
                  <c:v>41641</c:v>
                </c:pt>
                <c:pt idx="1969">
                  <c:v>41642</c:v>
                </c:pt>
                <c:pt idx="1970">
                  <c:v>41645</c:v>
                </c:pt>
                <c:pt idx="1971">
                  <c:v>41646</c:v>
                </c:pt>
                <c:pt idx="1972">
                  <c:v>41647</c:v>
                </c:pt>
                <c:pt idx="1973">
                  <c:v>41648</c:v>
                </c:pt>
                <c:pt idx="1974">
                  <c:v>41649</c:v>
                </c:pt>
                <c:pt idx="1975">
                  <c:v>41652</c:v>
                </c:pt>
                <c:pt idx="1976">
                  <c:v>41653</c:v>
                </c:pt>
                <c:pt idx="1977">
                  <c:v>41654</c:v>
                </c:pt>
                <c:pt idx="1978">
                  <c:v>41655</c:v>
                </c:pt>
                <c:pt idx="1979">
                  <c:v>41656</c:v>
                </c:pt>
                <c:pt idx="1980">
                  <c:v>41659</c:v>
                </c:pt>
                <c:pt idx="1981">
                  <c:v>41660</c:v>
                </c:pt>
                <c:pt idx="1982">
                  <c:v>41661</c:v>
                </c:pt>
                <c:pt idx="1983">
                  <c:v>41662</c:v>
                </c:pt>
                <c:pt idx="1984">
                  <c:v>41663</c:v>
                </c:pt>
                <c:pt idx="1985">
                  <c:v>41666</c:v>
                </c:pt>
                <c:pt idx="1986">
                  <c:v>41667</c:v>
                </c:pt>
                <c:pt idx="1987">
                  <c:v>41668</c:v>
                </c:pt>
                <c:pt idx="1988">
                  <c:v>41669</c:v>
                </c:pt>
                <c:pt idx="1989">
                  <c:v>41670</c:v>
                </c:pt>
                <c:pt idx="1990">
                  <c:v>41673</c:v>
                </c:pt>
                <c:pt idx="1991">
                  <c:v>41674</c:v>
                </c:pt>
                <c:pt idx="1992">
                  <c:v>41675</c:v>
                </c:pt>
                <c:pt idx="1993">
                  <c:v>41676</c:v>
                </c:pt>
                <c:pt idx="1994">
                  <c:v>41677</c:v>
                </c:pt>
                <c:pt idx="1995">
                  <c:v>41680</c:v>
                </c:pt>
                <c:pt idx="1996">
                  <c:v>41681</c:v>
                </c:pt>
                <c:pt idx="1997">
                  <c:v>41682</c:v>
                </c:pt>
                <c:pt idx="1998">
                  <c:v>41683</c:v>
                </c:pt>
                <c:pt idx="1999">
                  <c:v>41684</c:v>
                </c:pt>
                <c:pt idx="2000">
                  <c:v>41687</c:v>
                </c:pt>
                <c:pt idx="2001">
                  <c:v>41688</c:v>
                </c:pt>
                <c:pt idx="2002">
                  <c:v>41689</c:v>
                </c:pt>
                <c:pt idx="2003">
                  <c:v>41690</c:v>
                </c:pt>
                <c:pt idx="2004">
                  <c:v>41691</c:v>
                </c:pt>
                <c:pt idx="2005">
                  <c:v>41694</c:v>
                </c:pt>
                <c:pt idx="2006">
                  <c:v>41695</c:v>
                </c:pt>
                <c:pt idx="2007">
                  <c:v>41696</c:v>
                </c:pt>
                <c:pt idx="2008">
                  <c:v>41697</c:v>
                </c:pt>
                <c:pt idx="2009">
                  <c:v>41698</c:v>
                </c:pt>
                <c:pt idx="2010">
                  <c:v>41701</c:v>
                </c:pt>
                <c:pt idx="2011">
                  <c:v>41702</c:v>
                </c:pt>
                <c:pt idx="2012">
                  <c:v>41703</c:v>
                </c:pt>
                <c:pt idx="2013">
                  <c:v>41704</c:v>
                </c:pt>
                <c:pt idx="2014">
                  <c:v>41705</c:v>
                </c:pt>
                <c:pt idx="2015">
                  <c:v>41708</c:v>
                </c:pt>
                <c:pt idx="2016">
                  <c:v>41709</c:v>
                </c:pt>
                <c:pt idx="2017">
                  <c:v>41710</c:v>
                </c:pt>
                <c:pt idx="2018">
                  <c:v>41711</c:v>
                </c:pt>
                <c:pt idx="2019">
                  <c:v>41712</c:v>
                </c:pt>
                <c:pt idx="2020">
                  <c:v>41715</c:v>
                </c:pt>
                <c:pt idx="2021">
                  <c:v>41716</c:v>
                </c:pt>
                <c:pt idx="2022">
                  <c:v>41717</c:v>
                </c:pt>
                <c:pt idx="2023">
                  <c:v>41718</c:v>
                </c:pt>
                <c:pt idx="2024">
                  <c:v>41719</c:v>
                </c:pt>
                <c:pt idx="2025">
                  <c:v>41722</c:v>
                </c:pt>
                <c:pt idx="2026">
                  <c:v>41723</c:v>
                </c:pt>
                <c:pt idx="2027">
                  <c:v>41724</c:v>
                </c:pt>
                <c:pt idx="2028">
                  <c:v>41725</c:v>
                </c:pt>
                <c:pt idx="2029">
                  <c:v>41726</c:v>
                </c:pt>
                <c:pt idx="2030">
                  <c:v>41729</c:v>
                </c:pt>
                <c:pt idx="2031">
                  <c:v>41730</c:v>
                </c:pt>
                <c:pt idx="2032">
                  <c:v>41731</c:v>
                </c:pt>
                <c:pt idx="2033">
                  <c:v>41732</c:v>
                </c:pt>
                <c:pt idx="2034">
                  <c:v>41733</c:v>
                </c:pt>
                <c:pt idx="2035">
                  <c:v>41736</c:v>
                </c:pt>
                <c:pt idx="2036">
                  <c:v>41737</c:v>
                </c:pt>
                <c:pt idx="2037">
                  <c:v>41738</c:v>
                </c:pt>
                <c:pt idx="2038">
                  <c:v>41739</c:v>
                </c:pt>
                <c:pt idx="2039">
                  <c:v>41740</c:v>
                </c:pt>
                <c:pt idx="2040">
                  <c:v>41743</c:v>
                </c:pt>
                <c:pt idx="2041">
                  <c:v>41744</c:v>
                </c:pt>
                <c:pt idx="2042">
                  <c:v>41745</c:v>
                </c:pt>
                <c:pt idx="2043">
                  <c:v>41746</c:v>
                </c:pt>
                <c:pt idx="2044">
                  <c:v>41750</c:v>
                </c:pt>
                <c:pt idx="2045">
                  <c:v>41751</c:v>
                </c:pt>
                <c:pt idx="2046">
                  <c:v>41752</c:v>
                </c:pt>
                <c:pt idx="2047">
                  <c:v>41753</c:v>
                </c:pt>
                <c:pt idx="2048">
                  <c:v>41754</c:v>
                </c:pt>
                <c:pt idx="2049">
                  <c:v>41757</c:v>
                </c:pt>
                <c:pt idx="2050">
                  <c:v>41758</c:v>
                </c:pt>
                <c:pt idx="2051">
                  <c:v>41759</c:v>
                </c:pt>
                <c:pt idx="2052">
                  <c:v>41760</c:v>
                </c:pt>
                <c:pt idx="2053">
                  <c:v>41761</c:v>
                </c:pt>
                <c:pt idx="2054">
                  <c:v>41764</c:v>
                </c:pt>
                <c:pt idx="2055">
                  <c:v>41765</c:v>
                </c:pt>
                <c:pt idx="2056">
                  <c:v>41766</c:v>
                </c:pt>
                <c:pt idx="2057">
                  <c:v>41767</c:v>
                </c:pt>
                <c:pt idx="2058">
                  <c:v>41768</c:v>
                </c:pt>
                <c:pt idx="2059">
                  <c:v>41771</c:v>
                </c:pt>
                <c:pt idx="2060">
                  <c:v>41772</c:v>
                </c:pt>
                <c:pt idx="2061">
                  <c:v>41773</c:v>
                </c:pt>
                <c:pt idx="2062">
                  <c:v>41774</c:v>
                </c:pt>
                <c:pt idx="2063">
                  <c:v>41775</c:v>
                </c:pt>
                <c:pt idx="2064">
                  <c:v>41778</c:v>
                </c:pt>
                <c:pt idx="2065">
                  <c:v>41779</c:v>
                </c:pt>
                <c:pt idx="2066">
                  <c:v>41780</c:v>
                </c:pt>
                <c:pt idx="2067">
                  <c:v>41781</c:v>
                </c:pt>
                <c:pt idx="2068">
                  <c:v>41782</c:v>
                </c:pt>
                <c:pt idx="2069">
                  <c:v>41785</c:v>
                </c:pt>
                <c:pt idx="2070">
                  <c:v>41786</c:v>
                </c:pt>
                <c:pt idx="2071">
                  <c:v>41787</c:v>
                </c:pt>
                <c:pt idx="2072">
                  <c:v>41788</c:v>
                </c:pt>
                <c:pt idx="2073">
                  <c:v>41789</c:v>
                </c:pt>
                <c:pt idx="2074">
                  <c:v>41792</c:v>
                </c:pt>
                <c:pt idx="2075">
                  <c:v>41793</c:v>
                </c:pt>
                <c:pt idx="2076">
                  <c:v>41794</c:v>
                </c:pt>
                <c:pt idx="2077">
                  <c:v>41795</c:v>
                </c:pt>
                <c:pt idx="2078">
                  <c:v>41796</c:v>
                </c:pt>
                <c:pt idx="2079">
                  <c:v>41799</c:v>
                </c:pt>
                <c:pt idx="2080">
                  <c:v>41800</c:v>
                </c:pt>
                <c:pt idx="2081">
                  <c:v>41801</c:v>
                </c:pt>
                <c:pt idx="2082">
                  <c:v>41802</c:v>
                </c:pt>
                <c:pt idx="2083">
                  <c:v>41803</c:v>
                </c:pt>
                <c:pt idx="2084">
                  <c:v>41806</c:v>
                </c:pt>
                <c:pt idx="2085">
                  <c:v>41807</c:v>
                </c:pt>
                <c:pt idx="2086">
                  <c:v>41808</c:v>
                </c:pt>
                <c:pt idx="2087">
                  <c:v>41809</c:v>
                </c:pt>
                <c:pt idx="2088">
                  <c:v>41810</c:v>
                </c:pt>
                <c:pt idx="2089">
                  <c:v>41813</c:v>
                </c:pt>
                <c:pt idx="2090">
                  <c:v>41814</c:v>
                </c:pt>
                <c:pt idx="2091">
                  <c:v>41815</c:v>
                </c:pt>
                <c:pt idx="2092">
                  <c:v>41816</c:v>
                </c:pt>
                <c:pt idx="2093">
                  <c:v>41817</c:v>
                </c:pt>
                <c:pt idx="2094">
                  <c:v>41820</c:v>
                </c:pt>
                <c:pt idx="2095">
                  <c:v>41821</c:v>
                </c:pt>
                <c:pt idx="2096">
                  <c:v>41822</c:v>
                </c:pt>
                <c:pt idx="2097">
                  <c:v>41823</c:v>
                </c:pt>
                <c:pt idx="2098">
                  <c:v>41824</c:v>
                </c:pt>
                <c:pt idx="2099">
                  <c:v>41827</c:v>
                </c:pt>
                <c:pt idx="2100">
                  <c:v>41828</c:v>
                </c:pt>
                <c:pt idx="2101">
                  <c:v>41829</c:v>
                </c:pt>
                <c:pt idx="2102">
                  <c:v>41830</c:v>
                </c:pt>
                <c:pt idx="2103">
                  <c:v>41831</c:v>
                </c:pt>
                <c:pt idx="2104">
                  <c:v>41834</c:v>
                </c:pt>
                <c:pt idx="2105">
                  <c:v>41835</c:v>
                </c:pt>
                <c:pt idx="2106">
                  <c:v>41836</c:v>
                </c:pt>
                <c:pt idx="2107">
                  <c:v>41837</c:v>
                </c:pt>
                <c:pt idx="2108">
                  <c:v>41838</c:v>
                </c:pt>
                <c:pt idx="2109">
                  <c:v>41841</c:v>
                </c:pt>
                <c:pt idx="2110">
                  <c:v>41842</c:v>
                </c:pt>
                <c:pt idx="2111">
                  <c:v>41843</c:v>
                </c:pt>
                <c:pt idx="2112">
                  <c:v>41844</c:v>
                </c:pt>
                <c:pt idx="2113">
                  <c:v>41845</c:v>
                </c:pt>
                <c:pt idx="2114">
                  <c:v>41848</c:v>
                </c:pt>
                <c:pt idx="2115">
                  <c:v>41849</c:v>
                </c:pt>
                <c:pt idx="2116">
                  <c:v>41850</c:v>
                </c:pt>
                <c:pt idx="2117">
                  <c:v>41851</c:v>
                </c:pt>
                <c:pt idx="2118">
                  <c:v>41852</c:v>
                </c:pt>
                <c:pt idx="2119">
                  <c:v>41855</c:v>
                </c:pt>
                <c:pt idx="2120">
                  <c:v>41856</c:v>
                </c:pt>
                <c:pt idx="2121">
                  <c:v>41857</c:v>
                </c:pt>
                <c:pt idx="2122">
                  <c:v>41858</c:v>
                </c:pt>
                <c:pt idx="2123">
                  <c:v>41859</c:v>
                </c:pt>
                <c:pt idx="2124">
                  <c:v>41862</c:v>
                </c:pt>
                <c:pt idx="2125">
                  <c:v>41863</c:v>
                </c:pt>
                <c:pt idx="2126">
                  <c:v>41864</c:v>
                </c:pt>
                <c:pt idx="2127">
                  <c:v>41865</c:v>
                </c:pt>
                <c:pt idx="2128">
                  <c:v>41866</c:v>
                </c:pt>
                <c:pt idx="2129">
                  <c:v>41869</c:v>
                </c:pt>
                <c:pt idx="2130">
                  <c:v>41870</c:v>
                </c:pt>
                <c:pt idx="2131">
                  <c:v>41871</c:v>
                </c:pt>
                <c:pt idx="2132">
                  <c:v>41872</c:v>
                </c:pt>
                <c:pt idx="2133">
                  <c:v>41873</c:v>
                </c:pt>
                <c:pt idx="2134">
                  <c:v>41876</c:v>
                </c:pt>
                <c:pt idx="2135">
                  <c:v>41877</c:v>
                </c:pt>
                <c:pt idx="2136">
                  <c:v>41878</c:v>
                </c:pt>
                <c:pt idx="2137">
                  <c:v>41879</c:v>
                </c:pt>
                <c:pt idx="2138">
                  <c:v>41880</c:v>
                </c:pt>
                <c:pt idx="2139">
                  <c:v>41883</c:v>
                </c:pt>
                <c:pt idx="2140">
                  <c:v>41884</c:v>
                </c:pt>
                <c:pt idx="2141">
                  <c:v>41885</c:v>
                </c:pt>
                <c:pt idx="2142">
                  <c:v>41886</c:v>
                </c:pt>
                <c:pt idx="2143">
                  <c:v>41887</c:v>
                </c:pt>
                <c:pt idx="2144">
                  <c:v>41890</c:v>
                </c:pt>
                <c:pt idx="2145">
                  <c:v>41891</c:v>
                </c:pt>
                <c:pt idx="2146">
                  <c:v>41892</c:v>
                </c:pt>
                <c:pt idx="2147">
                  <c:v>41893</c:v>
                </c:pt>
                <c:pt idx="2148">
                  <c:v>41894</c:v>
                </c:pt>
                <c:pt idx="2149">
                  <c:v>41897</c:v>
                </c:pt>
                <c:pt idx="2150">
                  <c:v>41898</c:v>
                </c:pt>
                <c:pt idx="2151">
                  <c:v>41899</c:v>
                </c:pt>
                <c:pt idx="2152">
                  <c:v>41900</c:v>
                </c:pt>
                <c:pt idx="2153">
                  <c:v>41901</c:v>
                </c:pt>
                <c:pt idx="2154">
                  <c:v>41904</c:v>
                </c:pt>
                <c:pt idx="2155">
                  <c:v>41905</c:v>
                </c:pt>
                <c:pt idx="2156">
                  <c:v>41906</c:v>
                </c:pt>
                <c:pt idx="2157">
                  <c:v>41907</c:v>
                </c:pt>
                <c:pt idx="2158">
                  <c:v>41908</c:v>
                </c:pt>
                <c:pt idx="2159">
                  <c:v>41911</c:v>
                </c:pt>
                <c:pt idx="2160">
                  <c:v>41912</c:v>
                </c:pt>
                <c:pt idx="2161">
                  <c:v>41913</c:v>
                </c:pt>
                <c:pt idx="2162">
                  <c:v>41914</c:v>
                </c:pt>
                <c:pt idx="2163">
                  <c:v>41915</c:v>
                </c:pt>
                <c:pt idx="2164">
                  <c:v>41918</c:v>
                </c:pt>
                <c:pt idx="2165">
                  <c:v>41919</c:v>
                </c:pt>
                <c:pt idx="2166">
                  <c:v>41920</c:v>
                </c:pt>
                <c:pt idx="2167">
                  <c:v>41921</c:v>
                </c:pt>
                <c:pt idx="2168">
                  <c:v>41922</c:v>
                </c:pt>
                <c:pt idx="2169">
                  <c:v>41925</c:v>
                </c:pt>
                <c:pt idx="2170">
                  <c:v>41926</c:v>
                </c:pt>
                <c:pt idx="2171">
                  <c:v>41927</c:v>
                </c:pt>
                <c:pt idx="2172">
                  <c:v>41928</c:v>
                </c:pt>
                <c:pt idx="2173">
                  <c:v>41929</c:v>
                </c:pt>
                <c:pt idx="2174">
                  <c:v>41932</c:v>
                </c:pt>
                <c:pt idx="2175">
                  <c:v>41933</c:v>
                </c:pt>
                <c:pt idx="2176">
                  <c:v>41934</c:v>
                </c:pt>
                <c:pt idx="2177">
                  <c:v>41935</c:v>
                </c:pt>
                <c:pt idx="2178">
                  <c:v>41936</c:v>
                </c:pt>
                <c:pt idx="2179">
                  <c:v>41939</c:v>
                </c:pt>
                <c:pt idx="2180">
                  <c:v>41940</c:v>
                </c:pt>
                <c:pt idx="2181">
                  <c:v>41941</c:v>
                </c:pt>
                <c:pt idx="2182">
                  <c:v>41942</c:v>
                </c:pt>
                <c:pt idx="2183">
                  <c:v>41943</c:v>
                </c:pt>
                <c:pt idx="2184">
                  <c:v>41946</c:v>
                </c:pt>
                <c:pt idx="2185">
                  <c:v>41947</c:v>
                </c:pt>
                <c:pt idx="2186">
                  <c:v>41948</c:v>
                </c:pt>
                <c:pt idx="2187">
                  <c:v>41949</c:v>
                </c:pt>
                <c:pt idx="2188">
                  <c:v>41950</c:v>
                </c:pt>
                <c:pt idx="2189">
                  <c:v>41953</c:v>
                </c:pt>
                <c:pt idx="2190">
                  <c:v>41954</c:v>
                </c:pt>
                <c:pt idx="2191">
                  <c:v>41955</c:v>
                </c:pt>
                <c:pt idx="2192">
                  <c:v>41956</c:v>
                </c:pt>
                <c:pt idx="2193">
                  <c:v>41957</c:v>
                </c:pt>
                <c:pt idx="2194">
                  <c:v>41960</c:v>
                </c:pt>
                <c:pt idx="2195">
                  <c:v>41961</c:v>
                </c:pt>
                <c:pt idx="2196">
                  <c:v>41962</c:v>
                </c:pt>
                <c:pt idx="2197">
                  <c:v>41963</c:v>
                </c:pt>
                <c:pt idx="2198">
                  <c:v>41964</c:v>
                </c:pt>
                <c:pt idx="2199">
                  <c:v>41967</c:v>
                </c:pt>
                <c:pt idx="2200">
                  <c:v>41968</c:v>
                </c:pt>
                <c:pt idx="2201">
                  <c:v>41969</c:v>
                </c:pt>
                <c:pt idx="2202">
                  <c:v>41970</c:v>
                </c:pt>
                <c:pt idx="2203">
                  <c:v>41971</c:v>
                </c:pt>
                <c:pt idx="2204">
                  <c:v>41974</c:v>
                </c:pt>
                <c:pt idx="2205">
                  <c:v>41975</c:v>
                </c:pt>
                <c:pt idx="2206">
                  <c:v>41976</c:v>
                </c:pt>
                <c:pt idx="2207">
                  <c:v>41977</c:v>
                </c:pt>
                <c:pt idx="2208">
                  <c:v>41978</c:v>
                </c:pt>
                <c:pt idx="2209">
                  <c:v>41981</c:v>
                </c:pt>
                <c:pt idx="2210">
                  <c:v>41982</c:v>
                </c:pt>
                <c:pt idx="2211">
                  <c:v>41983</c:v>
                </c:pt>
                <c:pt idx="2212">
                  <c:v>41984</c:v>
                </c:pt>
                <c:pt idx="2213">
                  <c:v>41985</c:v>
                </c:pt>
                <c:pt idx="2214">
                  <c:v>41988</c:v>
                </c:pt>
                <c:pt idx="2215">
                  <c:v>41989</c:v>
                </c:pt>
                <c:pt idx="2216">
                  <c:v>41990</c:v>
                </c:pt>
                <c:pt idx="2217">
                  <c:v>41991</c:v>
                </c:pt>
                <c:pt idx="2218">
                  <c:v>41992</c:v>
                </c:pt>
                <c:pt idx="2219">
                  <c:v>41995</c:v>
                </c:pt>
                <c:pt idx="2220">
                  <c:v>41996</c:v>
                </c:pt>
                <c:pt idx="2221">
                  <c:v>41997</c:v>
                </c:pt>
                <c:pt idx="2222">
                  <c:v>41999</c:v>
                </c:pt>
                <c:pt idx="2223">
                  <c:v>42002</c:v>
                </c:pt>
                <c:pt idx="2224">
                  <c:v>42003</c:v>
                </c:pt>
                <c:pt idx="2225">
                  <c:v>42004</c:v>
                </c:pt>
                <c:pt idx="2226">
                  <c:v>42006</c:v>
                </c:pt>
                <c:pt idx="2227">
                  <c:v>42009</c:v>
                </c:pt>
                <c:pt idx="2228">
                  <c:v>42010</c:v>
                </c:pt>
                <c:pt idx="2229">
                  <c:v>42011</c:v>
                </c:pt>
                <c:pt idx="2230">
                  <c:v>42012</c:v>
                </c:pt>
                <c:pt idx="2231">
                  <c:v>42013</c:v>
                </c:pt>
                <c:pt idx="2232">
                  <c:v>42016</c:v>
                </c:pt>
                <c:pt idx="2233">
                  <c:v>42017</c:v>
                </c:pt>
                <c:pt idx="2234">
                  <c:v>42018</c:v>
                </c:pt>
                <c:pt idx="2235">
                  <c:v>42019</c:v>
                </c:pt>
                <c:pt idx="2236">
                  <c:v>42020</c:v>
                </c:pt>
                <c:pt idx="2237">
                  <c:v>42023</c:v>
                </c:pt>
                <c:pt idx="2238">
                  <c:v>42024</c:v>
                </c:pt>
                <c:pt idx="2239">
                  <c:v>42025</c:v>
                </c:pt>
                <c:pt idx="2240">
                  <c:v>42026</c:v>
                </c:pt>
                <c:pt idx="2241">
                  <c:v>42027</c:v>
                </c:pt>
                <c:pt idx="2242">
                  <c:v>42030</c:v>
                </c:pt>
                <c:pt idx="2243">
                  <c:v>42031</c:v>
                </c:pt>
                <c:pt idx="2244">
                  <c:v>42032</c:v>
                </c:pt>
                <c:pt idx="2245">
                  <c:v>42033</c:v>
                </c:pt>
                <c:pt idx="2246">
                  <c:v>42034</c:v>
                </c:pt>
                <c:pt idx="2247">
                  <c:v>42037</c:v>
                </c:pt>
                <c:pt idx="2248">
                  <c:v>42038</c:v>
                </c:pt>
                <c:pt idx="2249">
                  <c:v>42039</c:v>
                </c:pt>
                <c:pt idx="2250">
                  <c:v>42040</c:v>
                </c:pt>
                <c:pt idx="2251">
                  <c:v>42041</c:v>
                </c:pt>
                <c:pt idx="2252">
                  <c:v>42044</c:v>
                </c:pt>
                <c:pt idx="2253">
                  <c:v>42045</c:v>
                </c:pt>
                <c:pt idx="2254">
                  <c:v>42046</c:v>
                </c:pt>
                <c:pt idx="2255">
                  <c:v>42047</c:v>
                </c:pt>
                <c:pt idx="2256">
                  <c:v>42048</c:v>
                </c:pt>
                <c:pt idx="2257">
                  <c:v>42051</c:v>
                </c:pt>
                <c:pt idx="2258">
                  <c:v>42052</c:v>
                </c:pt>
                <c:pt idx="2259">
                  <c:v>42053</c:v>
                </c:pt>
                <c:pt idx="2260">
                  <c:v>42054</c:v>
                </c:pt>
                <c:pt idx="2261">
                  <c:v>42055</c:v>
                </c:pt>
                <c:pt idx="2262">
                  <c:v>42058</c:v>
                </c:pt>
                <c:pt idx="2263">
                  <c:v>42059</c:v>
                </c:pt>
                <c:pt idx="2264">
                  <c:v>42060</c:v>
                </c:pt>
                <c:pt idx="2265">
                  <c:v>42061</c:v>
                </c:pt>
                <c:pt idx="2266">
                  <c:v>42062</c:v>
                </c:pt>
                <c:pt idx="2267">
                  <c:v>42065</c:v>
                </c:pt>
                <c:pt idx="2268">
                  <c:v>42066</c:v>
                </c:pt>
                <c:pt idx="2269">
                  <c:v>42067</c:v>
                </c:pt>
                <c:pt idx="2270">
                  <c:v>42068</c:v>
                </c:pt>
                <c:pt idx="2271">
                  <c:v>42069</c:v>
                </c:pt>
                <c:pt idx="2272">
                  <c:v>42072</c:v>
                </c:pt>
                <c:pt idx="2273">
                  <c:v>42073</c:v>
                </c:pt>
                <c:pt idx="2274">
                  <c:v>42074</c:v>
                </c:pt>
                <c:pt idx="2275">
                  <c:v>42075</c:v>
                </c:pt>
                <c:pt idx="2276">
                  <c:v>42076</c:v>
                </c:pt>
                <c:pt idx="2277">
                  <c:v>42079</c:v>
                </c:pt>
                <c:pt idx="2278">
                  <c:v>42080</c:v>
                </c:pt>
                <c:pt idx="2279">
                  <c:v>42081</c:v>
                </c:pt>
                <c:pt idx="2280">
                  <c:v>42082</c:v>
                </c:pt>
                <c:pt idx="2281">
                  <c:v>42083</c:v>
                </c:pt>
                <c:pt idx="2282">
                  <c:v>42086</c:v>
                </c:pt>
                <c:pt idx="2283">
                  <c:v>42087</c:v>
                </c:pt>
                <c:pt idx="2284">
                  <c:v>42088</c:v>
                </c:pt>
                <c:pt idx="2285">
                  <c:v>42089</c:v>
                </c:pt>
                <c:pt idx="2286">
                  <c:v>42090</c:v>
                </c:pt>
                <c:pt idx="2287">
                  <c:v>42093</c:v>
                </c:pt>
                <c:pt idx="2288">
                  <c:v>42094</c:v>
                </c:pt>
                <c:pt idx="2289">
                  <c:v>42095</c:v>
                </c:pt>
                <c:pt idx="2290">
                  <c:v>42096</c:v>
                </c:pt>
                <c:pt idx="2291">
                  <c:v>42100</c:v>
                </c:pt>
                <c:pt idx="2292">
                  <c:v>42101</c:v>
                </c:pt>
                <c:pt idx="2293">
                  <c:v>42102</c:v>
                </c:pt>
                <c:pt idx="2294">
                  <c:v>42103</c:v>
                </c:pt>
                <c:pt idx="2295">
                  <c:v>42104</c:v>
                </c:pt>
                <c:pt idx="2296">
                  <c:v>42107</c:v>
                </c:pt>
                <c:pt idx="2297">
                  <c:v>42108</c:v>
                </c:pt>
                <c:pt idx="2298">
                  <c:v>42109</c:v>
                </c:pt>
                <c:pt idx="2299">
                  <c:v>42110</c:v>
                </c:pt>
                <c:pt idx="2300">
                  <c:v>42111</c:v>
                </c:pt>
                <c:pt idx="2301">
                  <c:v>42114</c:v>
                </c:pt>
                <c:pt idx="2302">
                  <c:v>42115</c:v>
                </c:pt>
                <c:pt idx="2303">
                  <c:v>42116</c:v>
                </c:pt>
                <c:pt idx="2304">
                  <c:v>42117</c:v>
                </c:pt>
                <c:pt idx="2305">
                  <c:v>42118</c:v>
                </c:pt>
                <c:pt idx="2306">
                  <c:v>42121</c:v>
                </c:pt>
                <c:pt idx="2307">
                  <c:v>42122</c:v>
                </c:pt>
                <c:pt idx="2308">
                  <c:v>42123</c:v>
                </c:pt>
                <c:pt idx="2309">
                  <c:v>42124</c:v>
                </c:pt>
                <c:pt idx="2310">
                  <c:v>42125</c:v>
                </c:pt>
                <c:pt idx="2311">
                  <c:v>42128</c:v>
                </c:pt>
                <c:pt idx="2312">
                  <c:v>42129</c:v>
                </c:pt>
                <c:pt idx="2313">
                  <c:v>42130</c:v>
                </c:pt>
                <c:pt idx="2314">
                  <c:v>42131</c:v>
                </c:pt>
                <c:pt idx="2315">
                  <c:v>42132</c:v>
                </c:pt>
                <c:pt idx="2316">
                  <c:v>42135</c:v>
                </c:pt>
                <c:pt idx="2317">
                  <c:v>42136</c:v>
                </c:pt>
                <c:pt idx="2318">
                  <c:v>42137</c:v>
                </c:pt>
                <c:pt idx="2319">
                  <c:v>42138</c:v>
                </c:pt>
                <c:pt idx="2320">
                  <c:v>42139</c:v>
                </c:pt>
                <c:pt idx="2321">
                  <c:v>42142</c:v>
                </c:pt>
                <c:pt idx="2322">
                  <c:v>42143</c:v>
                </c:pt>
                <c:pt idx="2323">
                  <c:v>42144</c:v>
                </c:pt>
                <c:pt idx="2324">
                  <c:v>42145</c:v>
                </c:pt>
                <c:pt idx="2325">
                  <c:v>42146</c:v>
                </c:pt>
                <c:pt idx="2326">
                  <c:v>42149</c:v>
                </c:pt>
                <c:pt idx="2327">
                  <c:v>42150</c:v>
                </c:pt>
                <c:pt idx="2328">
                  <c:v>42151</c:v>
                </c:pt>
                <c:pt idx="2329">
                  <c:v>42152</c:v>
                </c:pt>
                <c:pt idx="2330">
                  <c:v>42153</c:v>
                </c:pt>
                <c:pt idx="2331">
                  <c:v>42156</c:v>
                </c:pt>
                <c:pt idx="2332">
                  <c:v>42157</c:v>
                </c:pt>
                <c:pt idx="2333">
                  <c:v>42158</c:v>
                </c:pt>
                <c:pt idx="2334">
                  <c:v>42159</c:v>
                </c:pt>
                <c:pt idx="2335">
                  <c:v>42160</c:v>
                </c:pt>
                <c:pt idx="2336">
                  <c:v>42163</c:v>
                </c:pt>
                <c:pt idx="2337">
                  <c:v>42164</c:v>
                </c:pt>
                <c:pt idx="2338">
                  <c:v>42165</c:v>
                </c:pt>
                <c:pt idx="2339">
                  <c:v>42166</c:v>
                </c:pt>
                <c:pt idx="2340">
                  <c:v>42167</c:v>
                </c:pt>
                <c:pt idx="2341">
                  <c:v>42170</c:v>
                </c:pt>
                <c:pt idx="2342">
                  <c:v>42171</c:v>
                </c:pt>
                <c:pt idx="2343">
                  <c:v>42172</c:v>
                </c:pt>
                <c:pt idx="2344">
                  <c:v>42173</c:v>
                </c:pt>
                <c:pt idx="2345">
                  <c:v>42174</c:v>
                </c:pt>
                <c:pt idx="2346">
                  <c:v>42177</c:v>
                </c:pt>
                <c:pt idx="2347">
                  <c:v>42178</c:v>
                </c:pt>
                <c:pt idx="2348">
                  <c:v>42179</c:v>
                </c:pt>
                <c:pt idx="2349">
                  <c:v>42180</c:v>
                </c:pt>
                <c:pt idx="2350">
                  <c:v>42181</c:v>
                </c:pt>
                <c:pt idx="2351">
                  <c:v>42184</c:v>
                </c:pt>
                <c:pt idx="2352">
                  <c:v>42185</c:v>
                </c:pt>
                <c:pt idx="2353">
                  <c:v>42186</c:v>
                </c:pt>
                <c:pt idx="2354">
                  <c:v>42187</c:v>
                </c:pt>
                <c:pt idx="2355">
                  <c:v>42188</c:v>
                </c:pt>
                <c:pt idx="2356">
                  <c:v>42191</c:v>
                </c:pt>
                <c:pt idx="2357">
                  <c:v>42192</c:v>
                </c:pt>
                <c:pt idx="2358">
                  <c:v>42193</c:v>
                </c:pt>
                <c:pt idx="2359">
                  <c:v>42194</c:v>
                </c:pt>
                <c:pt idx="2360">
                  <c:v>42195</c:v>
                </c:pt>
                <c:pt idx="2361">
                  <c:v>42198</c:v>
                </c:pt>
                <c:pt idx="2362">
                  <c:v>42199</c:v>
                </c:pt>
                <c:pt idx="2363">
                  <c:v>42200</c:v>
                </c:pt>
                <c:pt idx="2364">
                  <c:v>42201</c:v>
                </c:pt>
                <c:pt idx="2365">
                  <c:v>42202</c:v>
                </c:pt>
                <c:pt idx="2366">
                  <c:v>42205</c:v>
                </c:pt>
                <c:pt idx="2367">
                  <c:v>42206</c:v>
                </c:pt>
                <c:pt idx="2368">
                  <c:v>42207</c:v>
                </c:pt>
                <c:pt idx="2369">
                  <c:v>42208</c:v>
                </c:pt>
                <c:pt idx="2370">
                  <c:v>42209</c:v>
                </c:pt>
                <c:pt idx="2371">
                  <c:v>42212</c:v>
                </c:pt>
                <c:pt idx="2372">
                  <c:v>42213</c:v>
                </c:pt>
                <c:pt idx="2373">
                  <c:v>42214</c:v>
                </c:pt>
                <c:pt idx="2374">
                  <c:v>42215</c:v>
                </c:pt>
                <c:pt idx="2375">
                  <c:v>42216</c:v>
                </c:pt>
                <c:pt idx="2376">
                  <c:v>42219</c:v>
                </c:pt>
                <c:pt idx="2377">
                  <c:v>42220</c:v>
                </c:pt>
                <c:pt idx="2378">
                  <c:v>42221</c:v>
                </c:pt>
                <c:pt idx="2379">
                  <c:v>42222</c:v>
                </c:pt>
                <c:pt idx="2380">
                  <c:v>42223</c:v>
                </c:pt>
                <c:pt idx="2381">
                  <c:v>42226</c:v>
                </c:pt>
                <c:pt idx="2382">
                  <c:v>42227</c:v>
                </c:pt>
                <c:pt idx="2383">
                  <c:v>42228</c:v>
                </c:pt>
                <c:pt idx="2384">
                  <c:v>42229</c:v>
                </c:pt>
                <c:pt idx="2385">
                  <c:v>42230</c:v>
                </c:pt>
                <c:pt idx="2386">
                  <c:v>42233</c:v>
                </c:pt>
                <c:pt idx="2387">
                  <c:v>42234</c:v>
                </c:pt>
                <c:pt idx="2388">
                  <c:v>42235</c:v>
                </c:pt>
                <c:pt idx="2389">
                  <c:v>42236</c:v>
                </c:pt>
                <c:pt idx="2390">
                  <c:v>42237</c:v>
                </c:pt>
                <c:pt idx="2391">
                  <c:v>42240</c:v>
                </c:pt>
                <c:pt idx="2392">
                  <c:v>42241</c:v>
                </c:pt>
                <c:pt idx="2393">
                  <c:v>42242</c:v>
                </c:pt>
                <c:pt idx="2394">
                  <c:v>42243</c:v>
                </c:pt>
                <c:pt idx="2395">
                  <c:v>42244</c:v>
                </c:pt>
                <c:pt idx="2396">
                  <c:v>42247</c:v>
                </c:pt>
                <c:pt idx="2397">
                  <c:v>42248</c:v>
                </c:pt>
                <c:pt idx="2398">
                  <c:v>42249</c:v>
                </c:pt>
                <c:pt idx="2399">
                  <c:v>42250</c:v>
                </c:pt>
                <c:pt idx="2400">
                  <c:v>42251</c:v>
                </c:pt>
                <c:pt idx="2401">
                  <c:v>42254</c:v>
                </c:pt>
                <c:pt idx="2402">
                  <c:v>42255</c:v>
                </c:pt>
                <c:pt idx="2403">
                  <c:v>42256</c:v>
                </c:pt>
                <c:pt idx="2404">
                  <c:v>42257</c:v>
                </c:pt>
                <c:pt idx="2405">
                  <c:v>42258</c:v>
                </c:pt>
                <c:pt idx="2406">
                  <c:v>42261</c:v>
                </c:pt>
                <c:pt idx="2407">
                  <c:v>42262</c:v>
                </c:pt>
                <c:pt idx="2408">
                  <c:v>42263</c:v>
                </c:pt>
                <c:pt idx="2409">
                  <c:v>42264</c:v>
                </c:pt>
                <c:pt idx="2410">
                  <c:v>42265</c:v>
                </c:pt>
                <c:pt idx="2411">
                  <c:v>42268</c:v>
                </c:pt>
                <c:pt idx="2412">
                  <c:v>42269</c:v>
                </c:pt>
                <c:pt idx="2413">
                  <c:v>42270</c:v>
                </c:pt>
                <c:pt idx="2414">
                  <c:v>42271</c:v>
                </c:pt>
                <c:pt idx="2415">
                  <c:v>42272</c:v>
                </c:pt>
                <c:pt idx="2416">
                  <c:v>42275</c:v>
                </c:pt>
                <c:pt idx="2417">
                  <c:v>42276</c:v>
                </c:pt>
                <c:pt idx="2418">
                  <c:v>42277</c:v>
                </c:pt>
                <c:pt idx="2419">
                  <c:v>42278</c:v>
                </c:pt>
                <c:pt idx="2420">
                  <c:v>42279</c:v>
                </c:pt>
                <c:pt idx="2421">
                  <c:v>42282</c:v>
                </c:pt>
                <c:pt idx="2422">
                  <c:v>42283</c:v>
                </c:pt>
                <c:pt idx="2423">
                  <c:v>42284</c:v>
                </c:pt>
                <c:pt idx="2424">
                  <c:v>42285</c:v>
                </c:pt>
                <c:pt idx="2425">
                  <c:v>42286</c:v>
                </c:pt>
                <c:pt idx="2426">
                  <c:v>42289</c:v>
                </c:pt>
                <c:pt idx="2427">
                  <c:v>42290</c:v>
                </c:pt>
                <c:pt idx="2428">
                  <c:v>42291</c:v>
                </c:pt>
                <c:pt idx="2429">
                  <c:v>42292</c:v>
                </c:pt>
                <c:pt idx="2430">
                  <c:v>42293</c:v>
                </c:pt>
                <c:pt idx="2431">
                  <c:v>42296</c:v>
                </c:pt>
                <c:pt idx="2432">
                  <c:v>42297</c:v>
                </c:pt>
                <c:pt idx="2433">
                  <c:v>42298</c:v>
                </c:pt>
                <c:pt idx="2434">
                  <c:v>42299</c:v>
                </c:pt>
                <c:pt idx="2435">
                  <c:v>42300</c:v>
                </c:pt>
                <c:pt idx="2436">
                  <c:v>42303</c:v>
                </c:pt>
                <c:pt idx="2437">
                  <c:v>42304</c:v>
                </c:pt>
                <c:pt idx="2438">
                  <c:v>42305</c:v>
                </c:pt>
                <c:pt idx="2439">
                  <c:v>42306</c:v>
                </c:pt>
                <c:pt idx="2440">
                  <c:v>42307</c:v>
                </c:pt>
                <c:pt idx="2441">
                  <c:v>42310</c:v>
                </c:pt>
                <c:pt idx="2442">
                  <c:v>42311</c:v>
                </c:pt>
                <c:pt idx="2443">
                  <c:v>42312</c:v>
                </c:pt>
                <c:pt idx="2444">
                  <c:v>42313</c:v>
                </c:pt>
                <c:pt idx="2445">
                  <c:v>42314</c:v>
                </c:pt>
                <c:pt idx="2446">
                  <c:v>42317</c:v>
                </c:pt>
                <c:pt idx="2447">
                  <c:v>42318</c:v>
                </c:pt>
                <c:pt idx="2448">
                  <c:v>42319</c:v>
                </c:pt>
                <c:pt idx="2449">
                  <c:v>42320</c:v>
                </c:pt>
                <c:pt idx="2450">
                  <c:v>42321</c:v>
                </c:pt>
                <c:pt idx="2451">
                  <c:v>42324</c:v>
                </c:pt>
                <c:pt idx="2452">
                  <c:v>42325</c:v>
                </c:pt>
                <c:pt idx="2453">
                  <c:v>42326</c:v>
                </c:pt>
                <c:pt idx="2454">
                  <c:v>42327</c:v>
                </c:pt>
                <c:pt idx="2455">
                  <c:v>42328</c:v>
                </c:pt>
                <c:pt idx="2456">
                  <c:v>42331</c:v>
                </c:pt>
                <c:pt idx="2457">
                  <c:v>42332</c:v>
                </c:pt>
                <c:pt idx="2458">
                  <c:v>42333</c:v>
                </c:pt>
                <c:pt idx="2459">
                  <c:v>42334</c:v>
                </c:pt>
                <c:pt idx="2460">
                  <c:v>42335</c:v>
                </c:pt>
                <c:pt idx="2461">
                  <c:v>42338</c:v>
                </c:pt>
                <c:pt idx="2462">
                  <c:v>42339</c:v>
                </c:pt>
                <c:pt idx="2463">
                  <c:v>42340</c:v>
                </c:pt>
                <c:pt idx="2464">
                  <c:v>42341</c:v>
                </c:pt>
                <c:pt idx="2465">
                  <c:v>42342</c:v>
                </c:pt>
                <c:pt idx="2466">
                  <c:v>42345</c:v>
                </c:pt>
                <c:pt idx="2467">
                  <c:v>42346</c:v>
                </c:pt>
                <c:pt idx="2468">
                  <c:v>42347</c:v>
                </c:pt>
                <c:pt idx="2469">
                  <c:v>42348</c:v>
                </c:pt>
                <c:pt idx="2470">
                  <c:v>42349</c:v>
                </c:pt>
                <c:pt idx="2471">
                  <c:v>42352</c:v>
                </c:pt>
                <c:pt idx="2472">
                  <c:v>42353</c:v>
                </c:pt>
                <c:pt idx="2473">
                  <c:v>42354</c:v>
                </c:pt>
                <c:pt idx="2474">
                  <c:v>42355</c:v>
                </c:pt>
                <c:pt idx="2475">
                  <c:v>42356</c:v>
                </c:pt>
                <c:pt idx="2476">
                  <c:v>42359</c:v>
                </c:pt>
                <c:pt idx="2477">
                  <c:v>42360</c:v>
                </c:pt>
                <c:pt idx="2478">
                  <c:v>42361</c:v>
                </c:pt>
                <c:pt idx="2479">
                  <c:v>42362</c:v>
                </c:pt>
                <c:pt idx="2480">
                  <c:v>42366</c:v>
                </c:pt>
                <c:pt idx="2481">
                  <c:v>42367</c:v>
                </c:pt>
                <c:pt idx="2482">
                  <c:v>42368</c:v>
                </c:pt>
                <c:pt idx="2483">
                  <c:v>42369</c:v>
                </c:pt>
                <c:pt idx="2484">
                  <c:v>42373</c:v>
                </c:pt>
                <c:pt idx="2485">
                  <c:v>42374</c:v>
                </c:pt>
                <c:pt idx="2486">
                  <c:v>42375</c:v>
                </c:pt>
                <c:pt idx="2487">
                  <c:v>42376</c:v>
                </c:pt>
                <c:pt idx="2488">
                  <c:v>42377</c:v>
                </c:pt>
                <c:pt idx="2489">
                  <c:v>42380</c:v>
                </c:pt>
                <c:pt idx="2490">
                  <c:v>42381</c:v>
                </c:pt>
                <c:pt idx="2491">
                  <c:v>42382</c:v>
                </c:pt>
                <c:pt idx="2492">
                  <c:v>42383</c:v>
                </c:pt>
                <c:pt idx="2493">
                  <c:v>42384</c:v>
                </c:pt>
                <c:pt idx="2494">
                  <c:v>42387</c:v>
                </c:pt>
                <c:pt idx="2495">
                  <c:v>42388</c:v>
                </c:pt>
                <c:pt idx="2496">
                  <c:v>42389</c:v>
                </c:pt>
                <c:pt idx="2497">
                  <c:v>42390</c:v>
                </c:pt>
                <c:pt idx="2498">
                  <c:v>42391</c:v>
                </c:pt>
                <c:pt idx="2499">
                  <c:v>42394</c:v>
                </c:pt>
                <c:pt idx="2500">
                  <c:v>42395</c:v>
                </c:pt>
                <c:pt idx="2501">
                  <c:v>42396</c:v>
                </c:pt>
                <c:pt idx="2502">
                  <c:v>42397</c:v>
                </c:pt>
                <c:pt idx="2503">
                  <c:v>42398</c:v>
                </c:pt>
                <c:pt idx="2504">
                  <c:v>42401</c:v>
                </c:pt>
                <c:pt idx="2505">
                  <c:v>42402</c:v>
                </c:pt>
                <c:pt idx="2506">
                  <c:v>42403</c:v>
                </c:pt>
                <c:pt idx="2507">
                  <c:v>42404</c:v>
                </c:pt>
                <c:pt idx="2508">
                  <c:v>42405</c:v>
                </c:pt>
                <c:pt idx="2509">
                  <c:v>42408</c:v>
                </c:pt>
                <c:pt idx="2510">
                  <c:v>42409</c:v>
                </c:pt>
                <c:pt idx="2511">
                  <c:v>42410</c:v>
                </c:pt>
                <c:pt idx="2512">
                  <c:v>42411</c:v>
                </c:pt>
                <c:pt idx="2513">
                  <c:v>42412</c:v>
                </c:pt>
                <c:pt idx="2514">
                  <c:v>42415</c:v>
                </c:pt>
                <c:pt idx="2515">
                  <c:v>42416</c:v>
                </c:pt>
                <c:pt idx="2516">
                  <c:v>42417</c:v>
                </c:pt>
                <c:pt idx="2517">
                  <c:v>42418</c:v>
                </c:pt>
                <c:pt idx="2518">
                  <c:v>42419</c:v>
                </c:pt>
                <c:pt idx="2519">
                  <c:v>42422</c:v>
                </c:pt>
                <c:pt idx="2520">
                  <c:v>42423</c:v>
                </c:pt>
                <c:pt idx="2521">
                  <c:v>42424</c:v>
                </c:pt>
                <c:pt idx="2522">
                  <c:v>42425</c:v>
                </c:pt>
                <c:pt idx="2523">
                  <c:v>42426</c:v>
                </c:pt>
                <c:pt idx="2524">
                  <c:v>42429</c:v>
                </c:pt>
                <c:pt idx="2525">
                  <c:v>42430</c:v>
                </c:pt>
                <c:pt idx="2526">
                  <c:v>42431</c:v>
                </c:pt>
                <c:pt idx="2527">
                  <c:v>42432</c:v>
                </c:pt>
                <c:pt idx="2528">
                  <c:v>42433</c:v>
                </c:pt>
                <c:pt idx="2529">
                  <c:v>42436</c:v>
                </c:pt>
                <c:pt idx="2530">
                  <c:v>42437</c:v>
                </c:pt>
                <c:pt idx="2531">
                  <c:v>42438</c:v>
                </c:pt>
                <c:pt idx="2532">
                  <c:v>42439</c:v>
                </c:pt>
                <c:pt idx="2533">
                  <c:v>42440</c:v>
                </c:pt>
                <c:pt idx="2534">
                  <c:v>42443</c:v>
                </c:pt>
                <c:pt idx="2535">
                  <c:v>42444</c:v>
                </c:pt>
                <c:pt idx="2536">
                  <c:v>42445</c:v>
                </c:pt>
                <c:pt idx="2537">
                  <c:v>42446</c:v>
                </c:pt>
                <c:pt idx="2538">
                  <c:v>42447</c:v>
                </c:pt>
                <c:pt idx="2539">
                  <c:v>42450</c:v>
                </c:pt>
                <c:pt idx="2540">
                  <c:v>42451</c:v>
                </c:pt>
                <c:pt idx="2541">
                  <c:v>42452</c:v>
                </c:pt>
                <c:pt idx="2542">
                  <c:v>42453</c:v>
                </c:pt>
                <c:pt idx="2543">
                  <c:v>42457</c:v>
                </c:pt>
                <c:pt idx="2544">
                  <c:v>42458</c:v>
                </c:pt>
                <c:pt idx="2545">
                  <c:v>42459</c:v>
                </c:pt>
                <c:pt idx="2546">
                  <c:v>42460</c:v>
                </c:pt>
                <c:pt idx="2547">
                  <c:v>42461</c:v>
                </c:pt>
                <c:pt idx="2548">
                  <c:v>42464</c:v>
                </c:pt>
                <c:pt idx="2549">
                  <c:v>42465</c:v>
                </c:pt>
                <c:pt idx="2550">
                  <c:v>42466</c:v>
                </c:pt>
                <c:pt idx="2551">
                  <c:v>42467</c:v>
                </c:pt>
                <c:pt idx="2552">
                  <c:v>42468</c:v>
                </c:pt>
                <c:pt idx="2553">
                  <c:v>42471</c:v>
                </c:pt>
                <c:pt idx="2554">
                  <c:v>42472</c:v>
                </c:pt>
                <c:pt idx="2555">
                  <c:v>42473</c:v>
                </c:pt>
                <c:pt idx="2556">
                  <c:v>42474</c:v>
                </c:pt>
                <c:pt idx="2557">
                  <c:v>42475</c:v>
                </c:pt>
                <c:pt idx="2558">
                  <c:v>42478</c:v>
                </c:pt>
                <c:pt idx="2559">
                  <c:v>42479</c:v>
                </c:pt>
                <c:pt idx="2560">
                  <c:v>42480</c:v>
                </c:pt>
                <c:pt idx="2561">
                  <c:v>42481</c:v>
                </c:pt>
                <c:pt idx="2562">
                  <c:v>42482</c:v>
                </c:pt>
                <c:pt idx="2563">
                  <c:v>42485</c:v>
                </c:pt>
                <c:pt idx="2564">
                  <c:v>42486</c:v>
                </c:pt>
                <c:pt idx="2565">
                  <c:v>42487</c:v>
                </c:pt>
                <c:pt idx="2566">
                  <c:v>42488</c:v>
                </c:pt>
                <c:pt idx="2567">
                  <c:v>42489</c:v>
                </c:pt>
                <c:pt idx="2568">
                  <c:v>42492</c:v>
                </c:pt>
                <c:pt idx="2569">
                  <c:v>42493</c:v>
                </c:pt>
                <c:pt idx="2570">
                  <c:v>42494</c:v>
                </c:pt>
                <c:pt idx="2571">
                  <c:v>42495</c:v>
                </c:pt>
                <c:pt idx="2572">
                  <c:v>42496</c:v>
                </c:pt>
                <c:pt idx="2573">
                  <c:v>42499</c:v>
                </c:pt>
                <c:pt idx="2574">
                  <c:v>42500</c:v>
                </c:pt>
                <c:pt idx="2575">
                  <c:v>42501</c:v>
                </c:pt>
                <c:pt idx="2576">
                  <c:v>42502</c:v>
                </c:pt>
                <c:pt idx="2577">
                  <c:v>42503</c:v>
                </c:pt>
                <c:pt idx="2578">
                  <c:v>42506</c:v>
                </c:pt>
                <c:pt idx="2579">
                  <c:v>42507</c:v>
                </c:pt>
                <c:pt idx="2580">
                  <c:v>42508</c:v>
                </c:pt>
                <c:pt idx="2581">
                  <c:v>42509</c:v>
                </c:pt>
                <c:pt idx="2582">
                  <c:v>42510</c:v>
                </c:pt>
                <c:pt idx="2583">
                  <c:v>42513</c:v>
                </c:pt>
                <c:pt idx="2584">
                  <c:v>42514</c:v>
                </c:pt>
                <c:pt idx="2585">
                  <c:v>42515</c:v>
                </c:pt>
                <c:pt idx="2586">
                  <c:v>42516</c:v>
                </c:pt>
                <c:pt idx="2587">
                  <c:v>42517</c:v>
                </c:pt>
                <c:pt idx="2588">
                  <c:v>42520</c:v>
                </c:pt>
                <c:pt idx="2589">
                  <c:v>42521</c:v>
                </c:pt>
                <c:pt idx="2590">
                  <c:v>42522</c:v>
                </c:pt>
                <c:pt idx="2591">
                  <c:v>42523</c:v>
                </c:pt>
                <c:pt idx="2592">
                  <c:v>42524</c:v>
                </c:pt>
                <c:pt idx="2593">
                  <c:v>42527</c:v>
                </c:pt>
                <c:pt idx="2594">
                  <c:v>42528</c:v>
                </c:pt>
                <c:pt idx="2595">
                  <c:v>42529</c:v>
                </c:pt>
                <c:pt idx="2596">
                  <c:v>42530</c:v>
                </c:pt>
                <c:pt idx="2597">
                  <c:v>42531</c:v>
                </c:pt>
                <c:pt idx="2598">
                  <c:v>42534</c:v>
                </c:pt>
                <c:pt idx="2599">
                  <c:v>42535</c:v>
                </c:pt>
                <c:pt idx="2600">
                  <c:v>42536</c:v>
                </c:pt>
                <c:pt idx="2601">
                  <c:v>42537</c:v>
                </c:pt>
                <c:pt idx="2602">
                  <c:v>42538</c:v>
                </c:pt>
                <c:pt idx="2603">
                  <c:v>42541</c:v>
                </c:pt>
                <c:pt idx="2604">
                  <c:v>42542</c:v>
                </c:pt>
                <c:pt idx="2605">
                  <c:v>42543</c:v>
                </c:pt>
                <c:pt idx="2606">
                  <c:v>42544</c:v>
                </c:pt>
                <c:pt idx="2607">
                  <c:v>42545</c:v>
                </c:pt>
                <c:pt idx="2608">
                  <c:v>42548</c:v>
                </c:pt>
                <c:pt idx="2609">
                  <c:v>42549</c:v>
                </c:pt>
                <c:pt idx="2610">
                  <c:v>42550</c:v>
                </c:pt>
                <c:pt idx="2611">
                  <c:v>42551</c:v>
                </c:pt>
                <c:pt idx="2612">
                  <c:v>42552</c:v>
                </c:pt>
                <c:pt idx="2613">
                  <c:v>42555</c:v>
                </c:pt>
                <c:pt idx="2614">
                  <c:v>42556</c:v>
                </c:pt>
                <c:pt idx="2615">
                  <c:v>42557</c:v>
                </c:pt>
                <c:pt idx="2616">
                  <c:v>42558</c:v>
                </c:pt>
                <c:pt idx="2617">
                  <c:v>42559</c:v>
                </c:pt>
                <c:pt idx="2618">
                  <c:v>42562</c:v>
                </c:pt>
                <c:pt idx="2619">
                  <c:v>42563</c:v>
                </c:pt>
                <c:pt idx="2620">
                  <c:v>42564</c:v>
                </c:pt>
                <c:pt idx="2621">
                  <c:v>42565</c:v>
                </c:pt>
                <c:pt idx="2622">
                  <c:v>42566</c:v>
                </c:pt>
                <c:pt idx="2623">
                  <c:v>42569</c:v>
                </c:pt>
                <c:pt idx="2624">
                  <c:v>42570</c:v>
                </c:pt>
                <c:pt idx="2625">
                  <c:v>42571</c:v>
                </c:pt>
                <c:pt idx="2626">
                  <c:v>42572</c:v>
                </c:pt>
                <c:pt idx="2627">
                  <c:v>42573</c:v>
                </c:pt>
                <c:pt idx="2628">
                  <c:v>42576</c:v>
                </c:pt>
                <c:pt idx="2629">
                  <c:v>42577</c:v>
                </c:pt>
                <c:pt idx="2630">
                  <c:v>42578</c:v>
                </c:pt>
                <c:pt idx="2631">
                  <c:v>42579</c:v>
                </c:pt>
                <c:pt idx="2632">
                  <c:v>42580</c:v>
                </c:pt>
                <c:pt idx="2633">
                  <c:v>42583</c:v>
                </c:pt>
                <c:pt idx="2634">
                  <c:v>42584</c:v>
                </c:pt>
                <c:pt idx="2635">
                  <c:v>42585</c:v>
                </c:pt>
                <c:pt idx="2636">
                  <c:v>42586</c:v>
                </c:pt>
                <c:pt idx="2637">
                  <c:v>42587</c:v>
                </c:pt>
                <c:pt idx="2638">
                  <c:v>42590</c:v>
                </c:pt>
                <c:pt idx="2639">
                  <c:v>42591</c:v>
                </c:pt>
                <c:pt idx="2640">
                  <c:v>42592</c:v>
                </c:pt>
                <c:pt idx="2641">
                  <c:v>42593</c:v>
                </c:pt>
                <c:pt idx="2642">
                  <c:v>42594</c:v>
                </c:pt>
                <c:pt idx="2643">
                  <c:v>42597</c:v>
                </c:pt>
                <c:pt idx="2644">
                  <c:v>42598</c:v>
                </c:pt>
                <c:pt idx="2645">
                  <c:v>42599</c:v>
                </c:pt>
                <c:pt idx="2646">
                  <c:v>42600</c:v>
                </c:pt>
                <c:pt idx="2647">
                  <c:v>42601</c:v>
                </c:pt>
                <c:pt idx="2648">
                  <c:v>42604</c:v>
                </c:pt>
                <c:pt idx="2649">
                  <c:v>42605</c:v>
                </c:pt>
                <c:pt idx="2650">
                  <c:v>42606</c:v>
                </c:pt>
                <c:pt idx="2651">
                  <c:v>42607</c:v>
                </c:pt>
                <c:pt idx="2652">
                  <c:v>42608</c:v>
                </c:pt>
                <c:pt idx="2653">
                  <c:v>42611</c:v>
                </c:pt>
                <c:pt idx="2654">
                  <c:v>42612</c:v>
                </c:pt>
                <c:pt idx="2655">
                  <c:v>42613</c:v>
                </c:pt>
                <c:pt idx="2656">
                  <c:v>42614</c:v>
                </c:pt>
                <c:pt idx="2657">
                  <c:v>42615</c:v>
                </c:pt>
                <c:pt idx="2658">
                  <c:v>42618</c:v>
                </c:pt>
                <c:pt idx="2659">
                  <c:v>42619</c:v>
                </c:pt>
                <c:pt idx="2660">
                  <c:v>42620</c:v>
                </c:pt>
                <c:pt idx="2661">
                  <c:v>42621</c:v>
                </c:pt>
                <c:pt idx="2662">
                  <c:v>42622</c:v>
                </c:pt>
                <c:pt idx="2663">
                  <c:v>42625</c:v>
                </c:pt>
                <c:pt idx="2664">
                  <c:v>42626</c:v>
                </c:pt>
                <c:pt idx="2665">
                  <c:v>42627</c:v>
                </c:pt>
                <c:pt idx="2666">
                  <c:v>42628</c:v>
                </c:pt>
                <c:pt idx="2667">
                  <c:v>42629</c:v>
                </c:pt>
                <c:pt idx="2668">
                  <c:v>42632</c:v>
                </c:pt>
                <c:pt idx="2669">
                  <c:v>42633</c:v>
                </c:pt>
                <c:pt idx="2670">
                  <c:v>42634</c:v>
                </c:pt>
                <c:pt idx="2671">
                  <c:v>42635</c:v>
                </c:pt>
                <c:pt idx="2672">
                  <c:v>42636</c:v>
                </c:pt>
                <c:pt idx="2673">
                  <c:v>42639</c:v>
                </c:pt>
                <c:pt idx="2674">
                  <c:v>42640</c:v>
                </c:pt>
                <c:pt idx="2675">
                  <c:v>42641</c:v>
                </c:pt>
                <c:pt idx="2676">
                  <c:v>42642</c:v>
                </c:pt>
                <c:pt idx="2677">
                  <c:v>42643</c:v>
                </c:pt>
                <c:pt idx="2678">
                  <c:v>42646</c:v>
                </c:pt>
                <c:pt idx="2679">
                  <c:v>42647</c:v>
                </c:pt>
                <c:pt idx="2680">
                  <c:v>42648</c:v>
                </c:pt>
                <c:pt idx="2681">
                  <c:v>42649</c:v>
                </c:pt>
                <c:pt idx="2682">
                  <c:v>42650</c:v>
                </c:pt>
                <c:pt idx="2683">
                  <c:v>42653</c:v>
                </c:pt>
                <c:pt idx="2684">
                  <c:v>42654</c:v>
                </c:pt>
                <c:pt idx="2685">
                  <c:v>42655</c:v>
                </c:pt>
                <c:pt idx="2686">
                  <c:v>42656</c:v>
                </c:pt>
                <c:pt idx="2687">
                  <c:v>42657</c:v>
                </c:pt>
                <c:pt idx="2688">
                  <c:v>42660</c:v>
                </c:pt>
                <c:pt idx="2689">
                  <c:v>42661</c:v>
                </c:pt>
                <c:pt idx="2690">
                  <c:v>42662</c:v>
                </c:pt>
                <c:pt idx="2691">
                  <c:v>42663</c:v>
                </c:pt>
                <c:pt idx="2692">
                  <c:v>42664</c:v>
                </c:pt>
                <c:pt idx="2693">
                  <c:v>42667</c:v>
                </c:pt>
                <c:pt idx="2694">
                  <c:v>42668</c:v>
                </c:pt>
                <c:pt idx="2695">
                  <c:v>42669</c:v>
                </c:pt>
                <c:pt idx="2696">
                  <c:v>42670</c:v>
                </c:pt>
                <c:pt idx="2697">
                  <c:v>42671</c:v>
                </c:pt>
                <c:pt idx="2698">
                  <c:v>42674</c:v>
                </c:pt>
                <c:pt idx="2699">
                  <c:v>42675</c:v>
                </c:pt>
                <c:pt idx="2700">
                  <c:v>42676</c:v>
                </c:pt>
                <c:pt idx="2701">
                  <c:v>42677</c:v>
                </c:pt>
                <c:pt idx="2702">
                  <c:v>42678</c:v>
                </c:pt>
                <c:pt idx="2703">
                  <c:v>42681</c:v>
                </c:pt>
                <c:pt idx="2704">
                  <c:v>42682</c:v>
                </c:pt>
                <c:pt idx="2705">
                  <c:v>42683</c:v>
                </c:pt>
                <c:pt idx="2706">
                  <c:v>42684</c:v>
                </c:pt>
                <c:pt idx="2707">
                  <c:v>42685</c:v>
                </c:pt>
                <c:pt idx="2708">
                  <c:v>42688</c:v>
                </c:pt>
                <c:pt idx="2709">
                  <c:v>42689</c:v>
                </c:pt>
                <c:pt idx="2710">
                  <c:v>42690</c:v>
                </c:pt>
                <c:pt idx="2711">
                  <c:v>42691</c:v>
                </c:pt>
                <c:pt idx="2712">
                  <c:v>42692</c:v>
                </c:pt>
                <c:pt idx="2713">
                  <c:v>42695</c:v>
                </c:pt>
                <c:pt idx="2714">
                  <c:v>42696</c:v>
                </c:pt>
                <c:pt idx="2715">
                  <c:v>42697</c:v>
                </c:pt>
                <c:pt idx="2716">
                  <c:v>42698</c:v>
                </c:pt>
                <c:pt idx="2717">
                  <c:v>42699</c:v>
                </c:pt>
                <c:pt idx="2718">
                  <c:v>42702</c:v>
                </c:pt>
                <c:pt idx="2719">
                  <c:v>42703</c:v>
                </c:pt>
                <c:pt idx="2720">
                  <c:v>42704</c:v>
                </c:pt>
                <c:pt idx="2721">
                  <c:v>42705</c:v>
                </c:pt>
                <c:pt idx="2722">
                  <c:v>42706</c:v>
                </c:pt>
                <c:pt idx="2723">
                  <c:v>42709</c:v>
                </c:pt>
                <c:pt idx="2724">
                  <c:v>42710</c:v>
                </c:pt>
                <c:pt idx="2725">
                  <c:v>42711</c:v>
                </c:pt>
                <c:pt idx="2726">
                  <c:v>42712</c:v>
                </c:pt>
                <c:pt idx="2727">
                  <c:v>42713</c:v>
                </c:pt>
                <c:pt idx="2728">
                  <c:v>42716</c:v>
                </c:pt>
                <c:pt idx="2729">
                  <c:v>42717</c:v>
                </c:pt>
                <c:pt idx="2730">
                  <c:v>42718</c:v>
                </c:pt>
                <c:pt idx="2731">
                  <c:v>42719</c:v>
                </c:pt>
                <c:pt idx="2732">
                  <c:v>42720</c:v>
                </c:pt>
                <c:pt idx="2733">
                  <c:v>42723</c:v>
                </c:pt>
                <c:pt idx="2734">
                  <c:v>42724</c:v>
                </c:pt>
                <c:pt idx="2735">
                  <c:v>42725</c:v>
                </c:pt>
                <c:pt idx="2736">
                  <c:v>42726</c:v>
                </c:pt>
                <c:pt idx="2737">
                  <c:v>42727</c:v>
                </c:pt>
                <c:pt idx="2738">
                  <c:v>42731</c:v>
                </c:pt>
                <c:pt idx="2739">
                  <c:v>42732</c:v>
                </c:pt>
                <c:pt idx="2740">
                  <c:v>42733</c:v>
                </c:pt>
                <c:pt idx="2741">
                  <c:v>42734</c:v>
                </c:pt>
                <c:pt idx="2742">
                  <c:v>42737</c:v>
                </c:pt>
                <c:pt idx="2743">
                  <c:v>42738</c:v>
                </c:pt>
                <c:pt idx="2744">
                  <c:v>42739</c:v>
                </c:pt>
                <c:pt idx="2745">
                  <c:v>42740</c:v>
                </c:pt>
                <c:pt idx="2746">
                  <c:v>42741</c:v>
                </c:pt>
                <c:pt idx="2747">
                  <c:v>42744</c:v>
                </c:pt>
                <c:pt idx="2748">
                  <c:v>42745</c:v>
                </c:pt>
                <c:pt idx="2749">
                  <c:v>42746</c:v>
                </c:pt>
                <c:pt idx="2750">
                  <c:v>42747</c:v>
                </c:pt>
                <c:pt idx="2751">
                  <c:v>42748</c:v>
                </c:pt>
                <c:pt idx="2752">
                  <c:v>42751</c:v>
                </c:pt>
                <c:pt idx="2753">
                  <c:v>42752</c:v>
                </c:pt>
                <c:pt idx="2754">
                  <c:v>42753</c:v>
                </c:pt>
                <c:pt idx="2755">
                  <c:v>42754</c:v>
                </c:pt>
                <c:pt idx="2756">
                  <c:v>42755</c:v>
                </c:pt>
                <c:pt idx="2757">
                  <c:v>42758</c:v>
                </c:pt>
                <c:pt idx="2758">
                  <c:v>42759</c:v>
                </c:pt>
                <c:pt idx="2759">
                  <c:v>42760</c:v>
                </c:pt>
                <c:pt idx="2760">
                  <c:v>42761</c:v>
                </c:pt>
                <c:pt idx="2761">
                  <c:v>42762</c:v>
                </c:pt>
                <c:pt idx="2762">
                  <c:v>42765</c:v>
                </c:pt>
                <c:pt idx="2763">
                  <c:v>42766</c:v>
                </c:pt>
                <c:pt idx="2764">
                  <c:v>42767</c:v>
                </c:pt>
                <c:pt idx="2765">
                  <c:v>42768</c:v>
                </c:pt>
                <c:pt idx="2766">
                  <c:v>42769</c:v>
                </c:pt>
                <c:pt idx="2767">
                  <c:v>42772</c:v>
                </c:pt>
                <c:pt idx="2768">
                  <c:v>42773</c:v>
                </c:pt>
                <c:pt idx="2769">
                  <c:v>42774</c:v>
                </c:pt>
                <c:pt idx="2770">
                  <c:v>42775</c:v>
                </c:pt>
                <c:pt idx="2771">
                  <c:v>42776</c:v>
                </c:pt>
                <c:pt idx="2772">
                  <c:v>42779</c:v>
                </c:pt>
                <c:pt idx="2773">
                  <c:v>42780</c:v>
                </c:pt>
                <c:pt idx="2774">
                  <c:v>42781</c:v>
                </c:pt>
                <c:pt idx="2775">
                  <c:v>42782</c:v>
                </c:pt>
                <c:pt idx="2776">
                  <c:v>42783</c:v>
                </c:pt>
                <c:pt idx="2777">
                  <c:v>42786</c:v>
                </c:pt>
                <c:pt idx="2778">
                  <c:v>42787</c:v>
                </c:pt>
                <c:pt idx="2779">
                  <c:v>42788</c:v>
                </c:pt>
                <c:pt idx="2780">
                  <c:v>42789</c:v>
                </c:pt>
                <c:pt idx="2781">
                  <c:v>42790</c:v>
                </c:pt>
                <c:pt idx="2782">
                  <c:v>42793</c:v>
                </c:pt>
                <c:pt idx="2783">
                  <c:v>42794</c:v>
                </c:pt>
                <c:pt idx="2784">
                  <c:v>42795</c:v>
                </c:pt>
                <c:pt idx="2785">
                  <c:v>42796</c:v>
                </c:pt>
                <c:pt idx="2786">
                  <c:v>42797</c:v>
                </c:pt>
                <c:pt idx="2787">
                  <c:v>42800</c:v>
                </c:pt>
                <c:pt idx="2788">
                  <c:v>42801</c:v>
                </c:pt>
                <c:pt idx="2789">
                  <c:v>42802</c:v>
                </c:pt>
                <c:pt idx="2790">
                  <c:v>42803</c:v>
                </c:pt>
                <c:pt idx="2791">
                  <c:v>42804</c:v>
                </c:pt>
                <c:pt idx="2792">
                  <c:v>42807</c:v>
                </c:pt>
                <c:pt idx="2793">
                  <c:v>42808</c:v>
                </c:pt>
                <c:pt idx="2794">
                  <c:v>42809</c:v>
                </c:pt>
                <c:pt idx="2795">
                  <c:v>42810</c:v>
                </c:pt>
                <c:pt idx="2796">
                  <c:v>42811</c:v>
                </c:pt>
                <c:pt idx="2797">
                  <c:v>42814</c:v>
                </c:pt>
                <c:pt idx="2798">
                  <c:v>42815</c:v>
                </c:pt>
                <c:pt idx="2799">
                  <c:v>42816</c:v>
                </c:pt>
                <c:pt idx="2800">
                  <c:v>42817</c:v>
                </c:pt>
                <c:pt idx="2801">
                  <c:v>42818</c:v>
                </c:pt>
                <c:pt idx="2802">
                  <c:v>42821</c:v>
                </c:pt>
                <c:pt idx="2803">
                  <c:v>42822</c:v>
                </c:pt>
                <c:pt idx="2804">
                  <c:v>42823</c:v>
                </c:pt>
                <c:pt idx="2805">
                  <c:v>42824</c:v>
                </c:pt>
                <c:pt idx="2806">
                  <c:v>42825</c:v>
                </c:pt>
                <c:pt idx="2807">
                  <c:v>42828</c:v>
                </c:pt>
                <c:pt idx="2808">
                  <c:v>42829</c:v>
                </c:pt>
                <c:pt idx="2809">
                  <c:v>42830</c:v>
                </c:pt>
                <c:pt idx="2810">
                  <c:v>42831</c:v>
                </c:pt>
                <c:pt idx="2811">
                  <c:v>42832</c:v>
                </c:pt>
                <c:pt idx="2812">
                  <c:v>42835</c:v>
                </c:pt>
                <c:pt idx="2813">
                  <c:v>42836</c:v>
                </c:pt>
                <c:pt idx="2814">
                  <c:v>42837</c:v>
                </c:pt>
                <c:pt idx="2815">
                  <c:v>42838</c:v>
                </c:pt>
                <c:pt idx="2816">
                  <c:v>42842</c:v>
                </c:pt>
                <c:pt idx="2817">
                  <c:v>42843</c:v>
                </c:pt>
                <c:pt idx="2818">
                  <c:v>42844</c:v>
                </c:pt>
                <c:pt idx="2819">
                  <c:v>42845</c:v>
                </c:pt>
                <c:pt idx="2820">
                  <c:v>42846</c:v>
                </c:pt>
                <c:pt idx="2821">
                  <c:v>42849</c:v>
                </c:pt>
                <c:pt idx="2822">
                  <c:v>42850</c:v>
                </c:pt>
                <c:pt idx="2823">
                  <c:v>42851</c:v>
                </c:pt>
                <c:pt idx="2824">
                  <c:v>42852</c:v>
                </c:pt>
                <c:pt idx="2825">
                  <c:v>42853</c:v>
                </c:pt>
                <c:pt idx="2826">
                  <c:v>42856</c:v>
                </c:pt>
                <c:pt idx="2827">
                  <c:v>42857</c:v>
                </c:pt>
                <c:pt idx="2828">
                  <c:v>42858</c:v>
                </c:pt>
                <c:pt idx="2829">
                  <c:v>42859</c:v>
                </c:pt>
                <c:pt idx="2830">
                  <c:v>42860</c:v>
                </c:pt>
                <c:pt idx="2831">
                  <c:v>42863</c:v>
                </c:pt>
                <c:pt idx="2832">
                  <c:v>42864</c:v>
                </c:pt>
                <c:pt idx="2833">
                  <c:v>42865</c:v>
                </c:pt>
                <c:pt idx="2834">
                  <c:v>42866</c:v>
                </c:pt>
                <c:pt idx="2835">
                  <c:v>42867</c:v>
                </c:pt>
                <c:pt idx="2836">
                  <c:v>42870</c:v>
                </c:pt>
                <c:pt idx="2837">
                  <c:v>42871</c:v>
                </c:pt>
                <c:pt idx="2838">
                  <c:v>42872</c:v>
                </c:pt>
                <c:pt idx="2839">
                  <c:v>42873</c:v>
                </c:pt>
                <c:pt idx="2840">
                  <c:v>42874</c:v>
                </c:pt>
                <c:pt idx="2841">
                  <c:v>42877</c:v>
                </c:pt>
                <c:pt idx="2842">
                  <c:v>42878</c:v>
                </c:pt>
                <c:pt idx="2843">
                  <c:v>42879</c:v>
                </c:pt>
                <c:pt idx="2844">
                  <c:v>42880</c:v>
                </c:pt>
                <c:pt idx="2845">
                  <c:v>42881</c:v>
                </c:pt>
                <c:pt idx="2846">
                  <c:v>42884</c:v>
                </c:pt>
                <c:pt idx="2847">
                  <c:v>42885</c:v>
                </c:pt>
                <c:pt idx="2848">
                  <c:v>42886</c:v>
                </c:pt>
                <c:pt idx="2849">
                  <c:v>42887</c:v>
                </c:pt>
                <c:pt idx="2850">
                  <c:v>42888</c:v>
                </c:pt>
                <c:pt idx="2851">
                  <c:v>42891</c:v>
                </c:pt>
                <c:pt idx="2852">
                  <c:v>42892</c:v>
                </c:pt>
                <c:pt idx="2853">
                  <c:v>42893</c:v>
                </c:pt>
                <c:pt idx="2854">
                  <c:v>42894</c:v>
                </c:pt>
                <c:pt idx="2855">
                  <c:v>42895</c:v>
                </c:pt>
                <c:pt idx="2856">
                  <c:v>42898</c:v>
                </c:pt>
                <c:pt idx="2857">
                  <c:v>42899</c:v>
                </c:pt>
                <c:pt idx="2858">
                  <c:v>42900</c:v>
                </c:pt>
                <c:pt idx="2859">
                  <c:v>42901</c:v>
                </c:pt>
                <c:pt idx="2860">
                  <c:v>42902</c:v>
                </c:pt>
                <c:pt idx="2861">
                  <c:v>42905</c:v>
                </c:pt>
                <c:pt idx="2862">
                  <c:v>42906</c:v>
                </c:pt>
                <c:pt idx="2863">
                  <c:v>42907</c:v>
                </c:pt>
                <c:pt idx="2864">
                  <c:v>42908</c:v>
                </c:pt>
                <c:pt idx="2865">
                  <c:v>42909</c:v>
                </c:pt>
                <c:pt idx="2866">
                  <c:v>42912</c:v>
                </c:pt>
                <c:pt idx="2867">
                  <c:v>42913</c:v>
                </c:pt>
                <c:pt idx="2868">
                  <c:v>42914</c:v>
                </c:pt>
                <c:pt idx="2869">
                  <c:v>42915</c:v>
                </c:pt>
                <c:pt idx="2870">
                  <c:v>42916</c:v>
                </c:pt>
                <c:pt idx="2871">
                  <c:v>42919</c:v>
                </c:pt>
                <c:pt idx="2872">
                  <c:v>42920</c:v>
                </c:pt>
                <c:pt idx="2873">
                  <c:v>42921</c:v>
                </c:pt>
                <c:pt idx="2874">
                  <c:v>42922</c:v>
                </c:pt>
                <c:pt idx="2875">
                  <c:v>42923</c:v>
                </c:pt>
                <c:pt idx="2876">
                  <c:v>42926</c:v>
                </c:pt>
                <c:pt idx="2877">
                  <c:v>42927</c:v>
                </c:pt>
                <c:pt idx="2878">
                  <c:v>42928</c:v>
                </c:pt>
                <c:pt idx="2879">
                  <c:v>42929</c:v>
                </c:pt>
                <c:pt idx="2880">
                  <c:v>42930</c:v>
                </c:pt>
                <c:pt idx="2881">
                  <c:v>42933</c:v>
                </c:pt>
                <c:pt idx="2882">
                  <c:v>42934</c:v>
                </c:pt>
                <c:pt idx="2883">
                  <c:v>42935</c:v>
                </c:pt>
                <c:pt idx="2884">
                  <c:v>42936</c:v>
                </c:pt>
                <c:pt idx="2885">
                  <c:v>42937</c:v>
                </c:pt>
                <c:pt idx="2886">
                  <c:v>42940</c:v>
                </c:pt>
                <c:pt idx="2887">
                  <c:v>42941</c:v>
                </c:pt>
                <c:pt idx="2888">
                  <c:v>42942</c:v>
                </c:pt>
                <c:pt idx="2889">
                  <c:v>42943</c:v>
                </c:pt>
                <c:pt idx="2890">
                  <c:v>42944</c:v>
                </c:pt>
                <c:pt idx="2891">
                  <c:v>42947</c:v>
                </c:pt>
                <c:pt idx="2892">
                  <c:v>42948</c:v>
                </c:pt>
                <c:pt idx="2893">
                  <c:v>42949</c:v>
                </c:pt>
                <c:pt idx="2894">
                  <c:v>42950</c:v>
                </c:pt>
                <c:pt idx="2895">
                  <c:v>42951</c:v>
                </c:pt>
                <c:pt idx="2896">
                  <c:v>42954</c:v>
                </c:pt>
                <c:pt idx="2897">
                  <c:v>42955</c:v>
                </c:pt>
                <c:pt idx="2898">
                  <c:v>42956</c:v>
                </c:pt>
                <c:pt idx="2899">
                  <c:v>42957</c:v>
                </c:pt>
                <c:pt idx="2900">
                  <c:v>42958</c:v>
                </c:pt>
                <c:pt idx="2901">
                  <c:v>42961</c:v>
                </c:pt>
                <c:pt idx="2902">
                  <c:v>42962</c:v>
                </c:pt>
                <c:pt idx="2903">
                  <c:v>42963</c:v>
                </c:pt>
                <c:pt idx="2904">
                  <c:v>42964</c:v>
                </c:pt>
                <c:pt idx="2905">
                  <c:v>42965</c:v>
                </c:pt>
                <c:pt idx="2906">
                  <c:v>42968</c:v>
                </c:pt>
                <c:pt idx="2907">
                  <c:v>42969</c:v>
                </c:pt>
                <c:pt idx="2908">
                  <c:v>42970</c:v>
                </c:pt>
                <c:pt idx="2909">
                  <c:v>42971</c:v>
                </c:pt>
                <c:pt idx="2910">
                  <c:v>42972</c:v>
                </c:pt>
                <c:pt idx="2911">
                  <c:v>42975</c:v>
                </c:pt>
                <c:pt idx="2912">
                  <c:v>42976</c:v>
                </c:pt>
                <c:pt idx="2913">
                  <c:v>42977</c:v>
                </c:pt>
                <c:pt idx="2914">
                  <c:v>42978</c:v>
                </c:pt>
                <c:pt idx="2915">
                  <c:v>42979</c:v>
                </c:pt>
                <c:pt idx="2916">
                  <c:v>42982</c:v>
                </c:pt>
                <c:pt idx="2917">
                  <c:v>42983</c:v>
                </c:pt>
                <c:pt idx="2918">
                  <c:v>42984</c:v>
                </c:pt>
                <c:pt idx="2919">
                  <c:v>42985</c:v>
                </c:pt>
                <c:pt idx="2920">
                  <c:v>42986</c:v>
                </c:pt>
                <c:pt idx="2921">
                  <c:v>42989</c:v>
                </c:pt>
                <c:pt idx="2922">
                  <c:v>42990</c:v>
                </c:pt>
                <c:pt idx="2923">
                  <c:v>42991</c:v>
                </c:pt>
                <c:pt idx="2924">
                  <c:v>42992</c:v>
                </c:pt>
                <c:pt idx="2925">
                  <c:v>42993</c:v>
                </c:pt>
                <c:pt idx="2926">
                  <c:v>42996</c:v>
                </c:pt>
                <c:pt idx="2927">
                  <c:v>42997</c:v>
                </c:pt>
                <c:pt idx="2928">
                  <c:v>42998</c:v>
                </c:pt>
                <c:pt idx="2929">
                  <c:v>42999</c:v>
                </c:pt>
                <c:pt idx="2930">
                  <c:v>43000</c:v>
                </c:pt>
                <c:pt idx="2931">
                  <c:v>43003</c:v>
                </c:pt>
                <c:pt idx="2932">
                  <c:v>43004</c:v>
                </c:pt>
                <c:pt idx="2933">
                  <c:v>43005</c:v>
                </c:pt>
                <c:pt idx="2934">
                  <c:v>43006</c:v>
                </c:pt>
                <c:pt idx="2935">
                  <c:v>43007</c:v>
                </c:pt>
                <c:pt idx="2936">
                  <c:v>43010</c:v>
                </c:pt>
                <c:pt idx="2937">
                  <c:v>43011</c:v>
                </c:pt>
                <c:pt idx="2938">
                  <c:v>43012</c:v>
                </c:pt>
                <c:pt idx="2939">
                  <c:v>43013</c:v>
                </c:pt>
                <c:pt idx="2940">
                  <c:v>43014</c:v>
                </c:pt>
                <c:pt idx="2941">
                  <c:v>43017</c:v>
                </c:pt>
                <c:pt idx="2942">
                  <c:v>43018</c:v>
                </c:pt>
                <c:pt idx="2943">
                  <c:v>43019</c:v>
                </c:pt>
                <c:pt idx="2944">
                  <c:v>43020</c:v>
                </c:pt>
                <c:pt idx="2945">
                  <c:v>43021</c:v>
                </c:pt>
                <c:pt idx="2946">
                  <c:v>43024</c:v>
                </c:pt>
                <c:pt idx="2947">
                  <c:v>43025</c:v>
                </c:pt>
                <c:pt idx="2948">
                  <c:v>43026</c:v>
                </c:pt>
                <c:pt idx="2949">
                  <c:v>43027</c:v>
                </c:pt>
                <c:pt idx="2950">
                  <c:v>43028</c:v>
                </c:pt>
                <c:pt idx="2951">
                  <c:v>43031</c:v>
                </c:pt>
                <c:pt idx="2952">
                  <c:v>43032</c:v>
                </c:pt>
                <c:pt idx="2953">
                  <c:v>43033</c:v>
                </c:pt>
                <c:pt idx="2954">
                  <c:v>43034</c:v>
                </c:pt>
                <c:pt idx="2955">
                  <c:v>43035</c:v>
                </c:pt>
                <c:pt idx="2956">
                  <c:v>43038</c:v>
                </c:pt>
                <c:pt idx="2957">
                  <c:v>43039</c:v>
                </c:pt>
                <c:pt idx="2958">
                  <c:v>43040</c:v>
                </c:pt>
                <c:pt idx="2959">
                  <c:v>43041</c:v>
                </c:pt>
                <c:pt idx="2960">
                  <c:v>43042</c:v>
                </c:pt>
                <c:pt idx="2961">
                  <c:v>43045</c:v>
                </c:pt>
                <c:pt idx="2962">
                  <c:v>43046</c:v>
                </c:pt>
                <c:pt idx="2963">
                  <c:v>43047</c:v>
                </c:pt>
                <c:pt idx="2964">
                  <c:v>43048</c:v>
                </c:pt>
                <c:pt idx="2965">
                  <c:v>43049</c:v>
                </c:pt>
                <c:pt idx="2966">
                  <c:v>43052</c:v>
                </c:pt>
                <c:pt idx="2967">
                  <c:v>43053</c:v>
                </c:pt>
                <c:pt idx="2968">
                  <c:v>43054</c:v>
                </c:pt>
                <c:pt idx="2969">
                  <c:v>43055</c:v>
                </c:pt>
                <c:pt idx="2970">
                  <c:v>43056</c:v>
                </c:pt>
                <c:pt idx="2971">
                  <c:v>43059</c:v>
                </c:pt>
                <c:pt idx="2972">
                  <c:v>43060</c:v>
                </c:pt>
                <c:pt idx="2973">
                  <c:v>43061</c:v>
                </c:pt>
                <c:pt idx="2974">
                  <c:v>43062</c:v>
                </c:pt>
                <c:pt idx="2975">
                  <c:v>43063</c:v>
                </c:pt>
                <c:pt idx="2976">
                  <c:v>43066</c:v>
                </c:pt>
                <c:pt idx="2977">
                  <c:v>43067</c:v>
                </c:pt>
                <c:pt idx="2978">
                  <c:v>43068</c:v>
                </c:pt>
                <c:pt idx="2979">
                  <c:v>43069</c:v>
                </c:pt>
                <c:pt idx="2980">
                  <c:v>43070</c:v>
                </c:pt>
                <c:pt idx="2981">
                  <c:v>43073</c:v>
                </c:pt>
                <c:pt idx="2982">
                  <c:v>43074</c:v>
                </c:pt>
                <c:pt idx="2983">
                  <c:v>43075</c:v>
                </c:pt>
                <c:pt idx="2984">
                  <c:v>43076</c:v>
                </c:pt>
                <c:pt idx="2985">
                  <c:v>43077</c:v>
                </c:pt>
                <c:pt idx="2986">
                  <c:v>43080</c:v>
                </c:pt>
                <c:pt idx="2987">
                  <c:v>43081</c:v>
                </c:pt>
                <c:pt idx="2988">
                  <c:v>43082</c:v>
                </c:pt>
                <c:pt idx="2989">
                  <c:v>43083</c:v>
                </c:pt>
                <c:pt idx="2990">
                  <c:v>43084</c:v>
                </c:pt>
                <c:pt idx="2991">
                  <c:v>43087</c:v>
                </c:pt>
                <c:pt idx="2992">
                  <c:v>43088</c:v>
                </c:pt>
                <c:pt idx="2993">
                  <c:v>43089</c:v>
                </c:pt>
                <c:pt idx="2994">
                  <c:v>43090</c:v>
                </c:pt>
                <c:pt idx="2995">
                  <c:v>43091</c:v>
                </c:pt>
                <c:pt idx="2996">
                  <c:v>43095</c:v>
                </c:pt>
                <c:pt idx="2997">
                  <c:v>43096</c:v>
                </c:pt>
                <c:pt idx="2998">
                  <c:v>43097</c:v>
                </c:pt>
                <c:pt idx="2999">
                  <c:v>43098</c:v>
                </c:pt>
                <c:pt idx="3000">
                  <c:v>43102</c:v>
                </c:pt>
                <c:pt idx="3001">
                  <c:v>43103</c:v>
                </c:pt>
                <c:pt idx="3002">
                  <c:v>43104</c:v>
                </c:pt>
                <c:pt idx="3003">
                  <c:v>43105</c:v>
                </c:pt>
                <c:pt idx="3004">
                  <c:v>43108</c:v>
                </c:pt>
                <c:pt idx="3005">
                  <c:v>43109</c:v>
                </c:pt>
                <c:pt idx="3006">
                  <c:v>43110</c:v>
                </c:pt>
                <c:pt idx="3007">
                  <c:v>43111</c:v>
                </c:pt>
                <c:pt idx="3008">
                  <c:v>43112</c:v>
                </c:pt>
                <c:pt idx="3009">
                  <c:v>43115</c:v>
                </c:pt>
                <c:pt idx="3010">
                  <c:v>43116</c:v>
                </c:pt>
                <c:pt idx="3011">
                  <c:v>43117</c:v>
                </c:pt>
                <c:pt idx="3012">
                  <c:v>43118</c:v>
                </c:pt>
                <c:pt idx="3013">
                  <c:v>43119</c:v>
                </c:pt>
                <c:pt idx="3014">
                  <c:v>43122</c:v>
                </c:pt>
                <c:pt idx="3015">
                  <c:v>43123</c:v>
                </c:pt>
                <c:pt idx="3016">
                  <c:v>43124</c:v>
                </c:pt>
                <c:pt idx="3017">
                  <c:v>43125</c:v>
                </c:pt>
                <c:pt idx="3018">
                  <c:v>43126</c:v>
                </c:pt>
                <c:pt idx="3019">
                  <c:v>43129</c:v>
                </c:pt>
                <c:pt idx="3020">
                  <c:v>43130</c:v>
                </c:pt>
                <c:pt idx="3021">
                  <c:v>43131</c:v>
                </c:pt>
                <c:pt idx="3022">
                  <c:v>43132</c:v>
                </c:pt>
                <c:pt idx="3023">
                  <c:v>43133</c:v>
                </c:pt>
                <c:pt idx="3024">
                  <c:v>43136</c:v>
                </c:pt>
                <c:pt idx="3025">
                  <c:v>43137</c:v>
                </c:pt>
                <c:pt idx="3026">
                  <c:v>43138</c:v>
                </c:pt>
                <c:pt idx="3027">
                  <c:v>43139</c:v>
                </c:pt>
                <c:pt idx="3028">
                  <c:v>43140</c:v>
                </c:pt>
                <c:pt idx="3029">
                  <c:v>43143</c:v>
                </c:pt>
                <c:pt idx="3030">
                  <c:v>43144</c:v>
                </c:pt>
                <c:pt idx="3031">
                  <c:v>43145</c:v>
                </c:pt>
                <c:pt idx="3032">
                  <c:v>43146</c:v>
                </c:pt>
                <c:pt idx="3033">
                  <c:v>43147</c:v>
                </c:pt>
                <c:pt idx="3034">
                  <c:v>43150</c:v>
                </c:pt>
                <c:pt idx="3035">
                  <c:v>43151</c:v>
                </c:pt>
                <c:pt idx="3036">
                  <c:v>43152</c:v>
                </c:pt>
                <c:pt idx="3037">
                  <c:v>43153</c:v>
                </c:pt>
                <c:pt idx="3038">
                  <c:v>43154</c:v>
                </c:pt>
                <c:pt idx="3039">
                  <c:v>43157</c:v>
                </c:pt>
                <c:pt idx="3040">
                  <c:v>43158</c:v>
                </c:pt>
                <c:pt idx="3041">
                  <c:v>43159</c:v>
                </c:pt>
                <c:pt idx="3042">
                  <c:v>43160</c:v>
                </c:pt>
                <c:pt idx="3043">
                  <c:v>43161</c:v>
                </c:pt>
                <c:pt idx="3044">
                  <c:v>43164</c:v>
                </c:pt>
                <c:pt idx="3045">
                  <c:v>43165</c:v>
                </c:pt>
                <c:pt idx="3046">
                  <c:v>43166</c:v>
                </c:pt>
                <c:pt idx="3047">
                  <c:v>43167</c:v>
                </c:pt>
                <c:pt idx="3048">
                  <c:v>43168</c:v>
                </c:pt>
                <c:pt idx="3049">
                  <c:v>43171</c:v>
                </c:pt>
                <c:pt idx="3050">
                  <c:v>43172</c:v>
                </c:pt>
                <c:pt idx="3051">
                  <c:v>43173</c:v>
                </c:pt>
                <c:pt idx="3052">
                  <c:v>43174</c:v>
                </c:pt>
                <c:pt idx="3053">
                  <c:v>43175</c:v>
                </c:pt>
                <c:pt idx="3054">
                  <c:v>43178</c:v>
                </c:pt>
                <c:pt idx="3055">
                  <c:v>43179</c:v>
                </c:pt>
                <c:pt idx="3056">
                  <c:v>43180</c:v>
                </c:pt>
                <c:pt idx="3057">
                  <c:v>43181</c:v>
                </c:pt>
                <c:pt idx="3058">
                  <c:v>43182</c:v>
                </c:pt>
                <c:pt idx="3059">
                  <c:v>43185</c:v>
                </c:pt>
                <c:pt idx="3060">
                  <c:v>43186</c:v>
                </c:pt>
                <c:pt idx="3061">
                  <c:v>43187</c:v>
                </c:pt>
                <c:pt idx="3062">
                  <c:v>43188</c:v>
                </c:pt>
                <c:pt idx="3063">
                  <c:v>43192</c:v>
                </c:pt>
                <c:pt idx="3064">
                  <c:v>43193</c:v>
                </c:pt>
                <c:pt idx="3065">
                  <c:v>43194</c:v>
                </c:pt>
                <c:pt idx="3066">
                  <c:v>43195</c:v>
                </c:pt>
                <c:pt idx="3067">
                  <c:v>43196</c:v>
                </c:pt>
                <c:pt idx="3068">
                  <c:v>43199</c:v>
                </c:pt>
                <c:pt idx="3069">
                  <c:v>43200</c:v>
                </c:pt>
                <c:pt idx="3070">
                  <c:v>43201</c:v>
                </c:pt>
                <c:pt idx="3071">
                  <c:v>43202</c:v>
                </c:pt>
                <c:pt idx="3072">
                  <c:v>43203</c:v>
                </c:pt>
                <c:pt idx="3073">
                  <c:v>43206</c:v>
                </c:pt>
                <c:pt idx="3074">
                  <c:v>43207</c:v>
                </c:pt>
                <c:pt idx="3075">
                  <c:v>43208</c:v>
                </c:pt>
                <c:pt idx="3076">
                  <c:v>43209</c:v>
                </c:pt>
                <c:pt idx="3077">
                  <c:v>43210</c:v>
                </c:pt>
                <c:pt idx="3078">
                  <c:v>43213</c:v>
                </c:pt>
                <c:pt idx="3079">
                  <c:v>43214</c:v>
                </c:pt>
                <c:pt idx="3080">
                  <c:v>43215</c:v>
                </c:pt>
                <c:pt idx="3081">
                  <c:v>43216</c:v>
                </c:pt>
                <c:pt idx="3082">
                  <c:v>43217</c:v>
                </c:pt>
                <c:pt idx="3083">
                  <c:v>43220</c:v>
                </c:pt>
                <c:pt idx="3084">
                  <c:v>43221</c:v>
                </c:pt>
                <c:pt idx="3085">
                  <c:v>43222</c:v>
                </c:pt>
                <c:pt idx="3086">
                  <c:v>43223</c:v>
                </c:pt>
                <c:pt idx="3087">
                  <c:v>43224</c:v>
                </c:pt>
                <c:pt idx="3088">
                  <c:v>43227</c:v>
                </c:pt>
                <c:pt idx="3089">
                  <c:v>43228</c:v>
                </c:pt>
                <c:pt idx="3090">
                  <c:v>43229</c:v>
                </c:pt>
                <c:pt idx="3091">
                  <c:v>43230</c:v>
                </c:pt>
                <c:pt idx="3092">
                  <c:v>43231</c:v>
                </c:pt>
                <c:pt idx="3093">
                  <c:v>43234</c:v>
                </c:pt>
                <c:pt idx="3094">
                  <c:v>43235</c:v>
                </c:pt>
                <c:pt idx="3095">
                  <c:v>43236</c:v>
                </c:pt>
                <c:pt idx="3096">
                  <c:v>43237</c:v>
                </c:pt>
                <c:pt idx="3097">
                  <c:v>43238</c:v>
                </c:pt>
                <c:pt idx="3098">
                  <c:v>43241</c:v>
                </c:pt>
                <c:pt idx="3099">
                  <c:v>43242</c:v>
                </c:pt>
                <c:pt idx="3100">
                  <c:v>43243</c:v>
                </c:pt>
                <c:pt idx="3101">
                  <c:v>43244</c:v>
                </c:pt>
                <c:pt idx="3102">
                  <c:v>43245</c:v>
                </c:pt>
                <c:pt idx="3103">
                  <c:v>43248</c:v>
                </c:pt>
                <c:pt idx="3104">
                  <c:v>43249</c:v>
                </c:pt>
                <c:pt idx="3105">
                  <c:v>43250</c:v>
                </c:pt>
                <c:pt idx="3106">
                  <c:v>43251</c:v>
                </c:pt>
                <c:pt idx="3107">
                  <c:v>43252</c:v>
                </c:pt>
                <c:pt idx="3108">
                  <c:v>43255</c:v>
                </c:pt>
                <c:pt idx="3109">
                  <c:v>43256</c:v>
                </c:pt>
                <c:pt idx="3110">
                  <c:v>43257</c:v>
                </c:pt>
                <c:pt idx="3111">
                  <c:v>43258</c:v>
                </c:pt>
                <c:pt idx="3112">
                  <c:v>43259</c:v>
                </c:pt>
                <c:pt idx="3113">
                  <c:v>43262</c:v>
                </c:pt>
                <c:pt idx="3114">
                  <c:v>43263</c:v>
                </c:pt>
                <c:pt idx="3115">
                  <c:v>43264</c:v>
                </c:pt>
                <c:pt idx="3116">
                  <c:v>43265</c:v>
                </c:pt>
                <c:pt idx="3117">
                  <c:v>43266</c:v>
                </c:pt>
                <c:pt idx="3118">
                  <c:v>43269</c:v>
                </c:pt>
                <c:pt idx="3119">
                  <c:v>43270</c:v>
                </c:pt>
                <c:pt idx="3120">
                  <c:v>43271</c:v>
                </c:pt>
                <c:pt idx="3121">
                  <c:v>43272</c:v>
                </c:pt>
                <c:pt idx="3122">
                  <c:v>43273</c:v>
                </c:pt>
                <c:pt idx="3123">
                  <c:v>43276</c:v>
                </c:pt>
                <c:pt idx="3124">
                  <c:v>43277</c:v>
                </c:pt>
                <c:pt idx="3125">
                  <c:v>43278</c:v>
                </c:pt>
                <c:pt idx="3126">
                  <c:v>43279</c:v>
                </c:pt>
                <c:pt idx="3127">
                  <c:v>43280</c:v>
                </c:pt>
                <c:pt idx="3128">
                  <c:v>43283</c:v>
                </c:pt>
                <c:pt idx="3129">
                  <c:v>43284</c:v>
                </c:pt>
                <c:pt idx="3130">
                  <c:v>43285</c:v>
                </c:pt>
                <c:pt idx="3131">
                  <c:v>43286</c:v>
                </c:pt>
                <c:pt idx="3132">
                  <c:v>43287</c:v>
                </c:pt>
                <c:pt idx="3133">
                  <c:v>43290</c:v>
                </c:pt>
                <c:pt idx="3134">
                  <c:v>43291</c:v>
                </c:pt>
                <c:pt idx="3135">
                  <c:v>43292</c:v>
                </c:pt>
                <c:pt idx="3136">
                  <c:v>43293</c:v>
                </c:pt>
                <c:pt idx="3137">
                  <c:v>43294</c:v>
                </c:pt>
                <c:pt idx="3138">
                  <c:v>43297</c:v>
                </c:pt>
                <c:pt idx="3139">
                  <c:v>43298</c:v>
                </c:pt>
                <c:pt idx="3140">
                  <c:v>43299</c:v>
                </c:pt>
                <c:pt idx="3141">
                  <c:v>43300</c:v>
                </c:pt>
                <c:pt idx="3142">
                  <c:v>43301</c:v>
                </c:pt>
                <c:pt idx="3143">
                  <c:v>43304</c:v>
                </c:pt>
                <c:pt idx="3144">
                  <c:v>43305</c:v>
                </c:pt>
                <c:pt idx="3145">
                  <c:v>43306</c:v>
                </c:pt>
                <c:pt idx="3146">
                  <c:v>43307</c:v>
                </c:pt>
                <c:pt idx="3147">
                  <c:v>43308</c:v>
                </c:pt>
                <c:pt idx="3148">
                  <c:v>43311</c:v>
                </c:pt>
                <c:pt idx="3149">
                  <c:v>43312</c:v>
                </c:pt>
                <c:pt idx="3150">
                  <c:v>43313</c:v>
                </c:pt>
                <c:pt idx="3151">
                  <c:v>43314</c:v>
                </c:pt>
                <c:pt idx="3152">
                  <c:v>43315</c:v>
                </c:pt>
                <c:pt idx="3153">
                  <c:v>43318</c:v>
                </c:pt>
                <c:pt idx="3154">
                  <c:v>43319</c:v>
                </c:pt>
                <c:pt idx="3155">
                  <c:v>43320</c:v>
                </c:pt>
                <c:pt idx="3156">
                  <c:v>43321</c:v>
                </c:pt>
                <c:pt idx="3157">
                  <c:v>43322</c:v>
                </c:pt>
                <c:pt idx="3158">
                  <c:v>43325</c:v>
                </c:pt>
                <c:pt idx="3159">
                  <c:v>43326</c:v>
                </c:pt>
                <c:pt idx="3160">
                  <c:v>43327</c:v>
                </c:pt>
                <c:pt idx="3161">
                  <c:v>43328</c:v>
                </c:pt>
                <c:pt idx="3162">
                  <c:v>43329</c:v>
                </c:pt>
                <c:pt idx="3163">
                  <c:v>43332</c:v>
                </c:pt>
                <c:pt idx="3164">
                  <c:v>43333</c:v>
                </c:pt>
                <c:pt idx="3165">
                  <c:v>43334</c:v>
                </c:pt>
                <c:pt idx="3166">
                  <c:v>43335</c:v>
                </c:pt>
                <c:pt idx="3167">
                  <c:v>43336</c:v>
                </c:pt>
                <c:pt idx="3168">
                  <c:v>43339</c:v>
                </c:pt>
                <c:pt idx="3169">
                  <c:v>43340</c:v>
                </c:pt>
                <c:pt idx="3170">
                  <c:v>43341</c:v>
                </c:pt>
                <c:pt idx="3171">
                  <c:v>43342</c:v>
                </c:pt>
                <c:pt idx="3172">
                  <c:v>43343</c:v>
                </c:pt>
                <c:pt idx="3173">
                  <c:v>43346</c:v>
                </c:pt>
                <c:pt idx="3174">
                  <c:v>43347</c:v>
                </c:pt>
                <c:pt idx="3175">
                  <c:v>43348</c:v>
                </c:pt>
                <c:pt idx="3176">
                  <c:v>43349</c:v>
                </c:pt>
                <c:pt idx="3177">
                  <c:v>43350</c:v>
                </c:pt>
                <c:pt idx="3178">
                  <c:v>43353</c:v>
                </c:pt>
                <c:pt idx="3179">
                  <c:v>43354</c:v>
                </c:pt>
                <c:pt idx="3180">
                  <c:v>43355</c:v>
                </c:pt>
                <c:pt idx="3181">
                  <c:v>43356</c:v>
                </c:pt>
                <c:pt idx="3182">
                  <c:v>43357</c:v>
                </c:pt>
                <c:pt idx="3183">
                  <c:v>43360</c:v>
                </c:pt>
                <c:pt idx="3184">
                  <c:v>43361</c:v>
                </c:pt>
                <c:pt idx="3185">
                  <c:v>43362</c:v>
                </c:pt>
                <c:pt idx="3186">
                  <c:v>43363</c:v>
                </c:pt>
                <c:pt idx="3187">
                  <c:v>43364</c:v>
                </c:pt>
                <c:pt idx="3188">
                  <c:v>43367</c:v>
                </c:pt>
                <c:pt idx="3189">
                  <c:v>43368</c:v>
                </c:pt>
                <c:pt idx="3190">
                  <c:v>43369</c:v>
                </c:pt>
                <c:pt idx="3191">
                  <c:v>43370</c:v>
                </c:pt>
                <c:pt idx="3192">
                  <c:v>43371</c:v>
                </c:pt>
                <c:pt idx="3193">
                  <c:v>43374</c:v>
                </c:pt>
                <c:pt idx="3194">
                  <c:v>43375</c:v>
                </c:pt>
                <c:pt idx="3195">
                  <c:v>43376</c:v>
                </c:pt>
                <c:pt idx="3196">
                  <c:v>43377</c:v>
                </c:pt>
                <c:pt idx="3197">
                  <c:v>43378</c:v>
                </c:pt>
                <c:pt idx="3198">
                  <c:v>43381</c:v>
                </c:pt>
                <c:pt idx="3199">
                  <c:v>43382</c:v>
                </c:pt>
                <c:pt idx="3200">
                  <c:v>43383</c:v>
                </c:pt>
                <c:pt idx="3201">
                  <c:v>43384</c:v>
                </c:pt>
                <c:pt idx="3202">
                  <c:v>43385</c:v>
                </c:pt>
                <c:pt idx="3203">
                  <c:v>43388</c:v>
                </c:pt>
                <c:pt idx="3204">
                  <c:v>43389</c:v>
                </c:pt>
                <c:pt idx="3205">
                  <c:v>43390</c:v>
                </c:pt>
                <c:pt idx="3206">
                  <c:v>43391</c:v>
                </c:pt>
                <c:pt idx="3207">
                  <c:v>43392</c:v>
                </c:pt>
                <c:pt idx="3208">
                  <c:v>43395</c:v>
                </c:pt>
                <c:pt idx="3209">
                  <c:v>43396</c:v>
                </c:pt>
                <c:pt idx="3210">
                  <c:v>43397</c:v>
                </c:pt>
                <c:pt idx="3211">
                  <c:v>43398</c:v>
                </c:pt>
                <c:pt idx="3212">
                  <c:v>43399</c:v>
                </c:pt>
                <c:pt idx="3213">
                  <c:v>43402</c:v>
                </c:pt>
                <c:pt idx="3214">
                  <c:v>43403</c:v>
                </c:pt>
                <c:pt idx="3215">
                  <c:v>43404</c:v>
                </c:pt>
                <c:pt idx="3216">
                  <c:v>43405</c:v>
                </c:pt>
                <c:pt idx="3217">
                  <c:v>43406</c:v>
                </c:pt>
                <c:pt idx="3218">
                  <c:v>43409</c:v>
                </c:pt>
                <c:pt idx="3219">
                  <c:v>43410</c:v>
                </c:pt>
                <c:pt idx="3220">
                  <c:v>43411</c:v>
                </c:pt>
                <c:pt idx="3221">
                  <c:v>43412</c:v>
                </c:pt>
                <c:pt idx="3222">
                  <c:v>43413</c:v>
                </c:pt>
                <c:pt idx="3223">
                  <c:v>43416</c:v>
                </c:pt>
                <c:pt idx="3224">
                  <c:v>43417</c:v>
                </c:pt>
                <c:pt idx="3225">
                  <c:v>43418</c:v>
                </c:pt>
                <c:pt idx="3226">
                  <c:v>43419</c:v>
                </c:pt>
                <c:pt idx="3227">
                  <c:v>43420</c:v>
                </c:pt>
                <c:pt idx="3228">
                  <c:v>43423</c:v>
                </c:pt>
                <c:pt idx="3229">
                  <c:v>43424</c:v>
                </c:pt>
                <c:pt idx="3230">
                  <c:v>43425</c:v>
                </c:pt>
                <c:pt idx="3231">
                  <c:v>43426</c:v>
                </c:pt>
                <c:pt idx="3232">
                  <c:v>43427</c:v>
                </c:pt>
                <c:pt idx="3233">
                  <c:v>43430</c:v>
                </c:pt>
                <c:pt idx="3234">
                  <c:v>43431</c:v>
                </c:pt>
                <c:pt idx="3235">
                  <c:v>43432</c:v>
                </c:pt>
                <c:pt idx="3236">
                  <c:v>43433</c:v>
                </c:pt>
                <c:pt idx="3237">
                  <c:v>43434</c:v>
                </c:pt>
                <c:pt idx="3238">
                  <c:v>43437</c:v>
                </c:pt>
                <c:pt idx="3239">
                  <c:v>43438</c:v>
                </c:pt>
                <c:pt idx="3240">
                  <c:v>43439</c:v>
                </c:pt>
                <c:pt idx="3241">
                  <c:v>43440</c:v>
                </c:pt>
                <c:pt idx="3242">
                  <c:v>43441</c:v>
                </c:pt>
                <c:pt idx="3243">
                  <c:v>43444</c:v>
                </c:pt>
                <c:pt idx="3244">
                  <c:v>43445</c:v>
                </c:pt>
                <c:pt idx="3245">
                  <c:v>43446</c:v>
                </c:pt>
                <c:pt idx="3246">
                  <c:v>43447</c:v>
                </c:pt>
                <c:pt idx="3247">
                  <c:v>43448</c:v>
                </c:pt>
                <c:pt idx="3248">
                  <c:v>43451</c:v>
                </c:pt>
                <c:pt idx="3249">
                  <c:v>43452</c:v>
                </c:pt>
                <c:pt idx="3250">
                  <c:v>43453</c:v>
                </c:pt>
                <c:pt idx="3251">
                  <c:v>43454</c:v>
                </c:pt>
                <c:pt idx="3252">
                  <c:v>43455</c:v>
                </c:pt>
                <c:pt idx="3253">
                  <c:v>43458</c:v>
                </c:pt>
                <c:pt idx="3254">
                  <c:v>43460</c:v>
                </c:pt>
                <c:pt idx="3255">
                  <c:v>43461</c:v>
                </c:pt>
                <c:pt idx="3256">
                  <c:v>43462</c:v>
                </c:pt>
                <c:pt idx="3257">
                  <c:v>43465</c:v>
                </c:pt>
                <c:pt idx="3258">
                  <c:v>43467</c:v>
                </c:pt>
                <c:pt idx="3259">
                  <c:v>43468</c:v>
                </c:pt>
                <c:pt idx="3260">
                  <c:v>43469</c:v>
                </c:pt>
                <c:pt idx="3261">
                  <c:v>43472</c:v>
                </c:pt>
                <c:pt idx="3262">
                  <c:v>43473</c:v>
                </c:pt>
                <c:pt idx="3263">
                  <c:v>43474</c:v>
                </c:pt>
                <c:pt idx="3264">
                  <c:v>43475</c:v>
                </c:pt>
                <c:pt idx="3265">
                  <c:v>43476</c:v>
                </c:pt>
                <c:pt idx="3266">
                  <c:v>43479</c:v>
                </c:pt>
                <c:pt idx="3267">
                  <c:v>43480</c:v>
                </c:pt>
                <c:pt idx="3268">
                  <c:v>43481</c:v>
                </c:pt>
                <c:pt idx="3269">
                  <c:v>43482</c:v>
                </c:pt>
                <c:pt idx="3270">
                  <c:v>43483</c:v>
                </c:pt>
                <c:pt idx="3271">
                  <c:v>43486</c:v>
                </c:pt>
                <c:pt idx="3272">
                  <c:v>43487</c:v>
                </c:pt>
                <c:pt idx="3273">
                  <c:v>43488</c:v>
                </c:pt>
                <c:pt idx="3274">
                  <c:v>43489</c:v>
                </c:pt>
                <c:pt idx="3275">
                  <c:v>43490</c:v>
                </c:pt>
                <c:pt idx="3276">
                  <c:v>43493</c:v>
                </c:pt>
                <c:pt idx="3277">
                  <c:v>43494</c:v>
                </c:pt>
                <c:pt idx="3278">
                  <c:v>43495</c:v>
                </c:pt>
                <c:pt idx="3279">
                  <c:v>43496</c:v>
                </c:pt>
                <c:pt idx="3280">
                  <c:v>43497</c:v>
                </c:pt>
                <c:pt idx="3281">
                  <c:v>43500</c:v>
                </c:pt>
                <c:pt idx="3282">
                  <c:v>43501</c:v>
                </c:pt>
                <c:pt idx="3283">
                  <c:v>43502</c:v>
                </c:pt>
                <c:pt idx="3284">
                  <c:v>43503</c:v>
                </c:pt>
                <c:pt idx="3285">
                  <c:v>43504</c:v>
                </c:pt>
                <c:pt idx="3286">
                  <c:v>43507</c:v>
                </c:pt>
                <c:pt idx="3287">
                  <c:v>43508</c:v>
                </c:pt>
                <c:pt idx="3288">
                  <c:v>43509</c:v>
                </c:pt>
                <c:pt idx="3289">
                  <c:v>43510</c:v>
                </c:pt>
                <c:pt idx="3290">
                  <c:v>43511</c:v>
                </c:pt>
                <c:pt idx="3291">
                  <c:v>43514</c:v>
                </c:pt>
                <c:pt idx="3292">
                  <c:v>43515</c:v>
                </c:pt>
                <c:pt idx="3293">
                  <c:v>43516</c:v>
                </c:pt>
                <c:pt idx="3294">
                  <c:v>43517</c:v>
                </c:pt>
                <c:pt idx="3295">
                  <c:v>43518</c:v>
                </c:pt>
                <c:pt idx="3296">
                  <c:v>43521</c:v>
                </c:pt>
                <c:pt idx="3297">
                  <c:v>43522</c:v>
                </c:pt>
                <c:pt idx="3298">
                  <c:v>43523</c:v>
                </c:pt>
                <c:pt idx="3299">
                  <c:v>43524</c:v>
                </c:pt>
                <c:pt idx="3300">
                  <c:v>43525</c:v>
                </c:pt>
                <c:pt idx="3301">
                  <c:v>43528</c:v>
                </c:pt>
                <c:pt idx="3302">
                  <c:v>43529</c:v>
                </c:pt>
                <c:pt idx="3303">
                  <c:v>43530</c:v>
                </c:pt>
                <c:pt idx="3304">
                  <c:v>43531</c:v>
                </c:pt>
                <c:pt idx="3305">
                  <c:v>43532</c:v>
                </c:pt>
                <c:pt idx="3306">
                  <c:v>43535</c:v>
                </c:pt>
                <c:pt idx="3307">
                  <c:v>43536</c:v>
                </c:pt>
                <c:pt idx="3308">
                  <c:v>43537</c:v>
                </c:pt>
                <c:pt idx="3309">
                  <c:v>43538</c:v>
                </c:pt>
                <c:pt idx="3310">
                  <c:v>43539</c:v>
                </c:pt>
                <c:pt idx="3311">
                  <c:v>43542</c:v>
                </c:pt>
                <c:pt idx="3312">
                  <c:v>43543</c:v>
                </c:pt>
                <c:pt idx="3313">
                  <c:v>43544</c:v>
                </c:pt>
                <c:pt idx="3314">
                  <c:v>43545</c:v>
                </c:pt>
                <c:pt idx="3315">
                  <c:v>43546</c:v>
                </c:pt>
                <c:pt idx="3316">
                  <c:v>43549</c:v>
                </c:pt>
                <c:pt idx="3317">
                  <c:v>43550</c:v>
                </c:pt>
                <c:pt idx="3318">
                  <c:v>43551</c:v>
                </c:pt>
                <c:pt idx="3319">
                  <c:v>43552</c:v>
                </c:pt>
                <c:pt idx="3320">
                  <c:v>43553</c:v>
                </c:pt>
                <c:pt idx="3321">
                  <c:v>43556</c:v>
                </c:pt>
                <c:pt idx="3322">
                  <c:v>43557</c:v>
                </c:pt>
                <c:pt idx="3323">
                  <c:v>43558</c:v>
                </c:pt>
                <c:pt idx="3324">
                  <c:v>43559</c:v>
                </c:pt>
                <c:pt idx="3325">
                  <c:v>43560</c:v>
                </c:pt>
                <c:pt idx="3326">
                  <c:v>43563</c:v>
                </c:pt>
                <c:pt idx="3327">
                  <c:v>43564</c:v>
                </c:pt>
                <c:pt idx="3328">
                  <c:v>43565</c:v>
                </c:pt>
                <c:pt idx="3329">
                  <c:v>43566</c:v>
                </c:pt>
                <c:pt idx="3330">
                  <c:v>43567</c:v>
                </c:pt>
                <c:pt idx="3331">
                  <c:v>43570</c:v>
                </c:pt>
                <c:pt idx="3332">
                  <c:v>43571</c:v>
                </c:pt>
                <c:pt idx="3333">
                  <c:v>43572</c:v>
                </c:pt>
                <c:pt idx="3334">
                  <c:v>43573</c:v>
                </c:pt>
                <c:pt idx="3335">
                  <c:v>43577</c:v>
                </c:pt>
                <c:pt idx="3336">
                  <c:v>43578</c:v>
                </c:pt>
                <c:pt idx="3337">
                  <c:v>43579</c:v>
                </c:pt>
                <c:pt idx="3338">
                  <c:v>43580</c:v>
                </c:pt>
                <c:pt idx="3339">
                  <c:v>43581</c:v>
                </c:pt>
                <c:pt idx="3340">
                  <c:v>43584</c:v>
                </c:pt>
                <c:pt idx="3341">
                  <c:v>43585</c:v>
                </c:pt>
                <c:pt idx="3342">
                  <c:v>43586</c:v>
                </c:pt>
                <c:pt idx="3343">
                  <c:v>43587</c:v>
                </c:pt>
                <c:pt idx="3344">
                  <c:v>43588</c:v>
                </c:pt>
                <c:pt idx="3345">
                  <c:v>43591</c:v>
                </c:pt>
                <c:pt idx="3346">
                  <c:v>43592</c:v>
                </c:pt>
                <c:pt idx="3347">
                  <c:v>43593</c:v>
                </c:pt>
                <c:pt idx="3348">
                  <c:v>43594</c:v>
                </c:pt>
                <c:pt idx="3349">
                  <c:v>43595</c:v>
                </c:pt>
                <c:pt idx="3350">
                  <c:v>43598</c:v>
                </c:pt>
                <c:pt idx="3351">
                  <c:v>43599</c:v>
                </c:pt>
                <c:pt idx="3352">
                  <c:v>43600</c:v>
                </c:pt>
                <c:pt idx="3353">
                  <c:v>43601</c:v>
                </c:pt>
                <c:pt idx="3354">
                  <c:v>43602</c:v>
                </c:pt>
                <c:pt idx="3355">
                  <c:v>43605</c:v>
                </c:pt>
                <c:pt idx="3356">
                  <c:v>43606</c:v>
                </c:pt>
                <c:pt idx="3357">
                  <c:v>43607</c:v>
                </c:pt>
                <c:pt idx="3358">
                  <c:v>43608</c:v>
                </c:pt>
                <c:pt idx="3359">
                  <c:v>43609</c:v>
                </c:pt>
                <c:pt idx="3360">
                  <c:v>43612</c:v>
                </c:pt>
                <c:pt idx="3361">
                  <c:v>43613</c:v>
                </c:pt>
                <c:pt idx="3362">
                  <c:v>43614</c:v>
                </c:pt>
                <c:pt idx="3363">
                  <c:v>43615</c:v>
                </c:pt>
                <c:pt idx="3364">
                  <c:v>43616</c:v>
                </c:pt>
                <c:pt idx="3365">
                  <c:v>43619</c:v>
                </c:pt>
                <c:pt idx="3366">
                  <c:v>43620</c:v>
                </c:pt>
                <c:pt idx="3367">
                  <c:v>43621</c:v>
                </c:pt>
                <c:pt idx="3368">
                  <c:v>43622</c:v>
                </c:pt>
                <c:pt idx="3369">
                  <c:v>43623</c:v>
                </c:pt>
                <c:pt idx="3370">
                  <c:v>43626</c:v>
                </c:pt>
                <c:pt idx="3371">
                  <c:v>43627</c:v>
                </c:pt>
                <c:pt idx="3372">
                  <c:v>43628</c:v>
                </c:pt>
                <c:pt idx="3373">
                  <c:v>43629</c:v>
                </c:pt>
                <c:pt idx="3374">
                  <c:v>43630</c:v>
                </c:pt>
                <c:pt idx="3375">
                  <c:v>43633</c:v>
                </c:pt>
                <c:pt idx="3376">
                  <c:v>43634</c:v>
                </c:pt>
                <c:pt idx="3377">
                  <c:v>43635</c:v>
                </c:pt>
                <c:pt idx="3378">
                  <c:v>43636</c:v>
                </c:pt>
                <c:pt idx="3379">
                  <c:v>43637</c:v>
                </c:pt>
                <c:pt idx="3380">
                  <c:v>43640</c:v>
                </c:pt>
                <c:pt idx="3381">
                  <c:v>43641</c:v>
                </c:pt>
                <c:pt idx="3382">
                  <c:v>43642</c:v>
                </c:pt>
                <c:pt idx="3383">
                  <c:v>43643</c:v>
                </c:pt>
                <c:pt idx="3384">
                  <c:v>43644</c:v>
                </c:pt>
                <c:pt idx="3385">
                  <c:v>43647</c:v>
                </c:pt>
                <c:pt idx="3386">
                  <c:v>43648</c:v>
                </c:pt>
                <c:pt idx="3387">
                  <c:v>43649</c:v>
                </c:pt>
                <c:pt idx="3388">
                  <c:v>43650</c:v>
                </c:pt>
                <c:pt idx="3389">
                  <c:v>43651</c:v>
                </c:pt>
                <c:pt idx="3390">
                  <c:v>43654</c:v>
                </c:pt>
                <c:pt idx="3391">
                  <c:v>43655</c:v>
                </c:pt>
                <c:pt idx="3392">
                  <c:v>43656</c:v>
                </c:pt>
                <c:pt idx="3393">
                  <c:v>43657</c:v>
                </c:pt>
                <c:pt idx="3394">
                  <c:v>43658</c:v>
                </c:pt>
                <c:pt idx="3395">
                  <c:v>43661</c:v>
                </c:pt>
                <c:pt idx="3396">
                  <c:v>43662</c:v>
                </c:pt>
                <c:pt idx="3397">
                  <c:v>43663</c:v>
                </c:pt>
                <c:pt idx="3398">
                  <c:v>43664</c:v>
                </c:pt>
                <c:pt idx="3399">
                  <c:v>43665</c:v>
                </c:pt>
                <c:pt idx="3400">
                  <c:v>43668</c:v>
                </c:pt>
                <c:pt idx="3401">
                  <c:v>43669</c:v>
                </c:pt>
                <c:pt idx="3402">
                  <c:v>43670</c:v>
                </c:pt>
                <c:pt idx="3403">
                  <c:v>43671</c:v>
                </c:pt>
                <c:pt idx="3404">
                  <c:v>43672</c:v>
                </c:pt>
                <c:pt idx="3405">
                  <c:v>43675</c:v>
                </c:pt>
                <c:pt idx="3406">
                  <c:v>43676</c:v>
                </c:pt>
                <c:pt idx="3407">
                  <c:v>43677</c:v>
                </c:pt>
                <c:pt idx="3408">
                  <c:v>43678</c:v>
                </c:pt>
                <c:pt idx="3409">
                  <c:v>43679</c:v>
                </c:pt>
                <c:pt idx="3410">
                  <c:v>43682</c:v>
                </c:pt>
                <c:pt idx="3411">
                  <c:v>43683</c:v>
                </c:pt>
                <c:pt idx="3412">
                  <c:v>43684</c:v>
                </c:pt>
                <c:pt idx="3413">
                  <c:v>43685</c:v>
                </c:pt>
                <c:pt idx="3414">
                  <c:v>43686</c:v>
                </c:pt>
                <c:pt idx="3415">
                  <c:v>43689</c:v>
                </c:pt>
                <c:pt idx="3416">
                  <c:v>43690</c:v>
                </c:pt>
                <c:pt idx="3417">
                  <c:v>43691</c:v>
                </c:pt>
                <c:pt idx="3418">
                  <c:v>43692</c:v>
                </c:pt>
                <c:pt idx="3419">
                  <c:v>43693</c:v>
                </c:pt>
                <c:pt idx="3420">
                  <c:v>43696</c:v>
                </c:pt>
                <c:pt idx="3421">
                  <c:v>43697</c:v>
                </c:pt>
                <c:pt idx="3422">
                  <c:v>43698</c:v>
                </c:pt>
                <c:pt idx="3423">
                  <c:v>43699</c:v>
                </c:pt>
                <c:pt idx="3424">
                  <c:v>43700</c:v>
                </c:pt>
                <c:pt idx="3425">
                  <c:v>43703</c:v>
                </c:pt>
                <c:pt idx="3426">
                  <c:v>43704</c:v>
                </c:pt>
                <c:pt idx="3427">
                  <c:v>43705</c:v>
                </c:pt>
                <c:pt idx="3428">
                  <c:v>43706</c:v>
                </c:pt>
                <c:pt idx="3429">
                  <c:v>43707</c:v>
                </c:pt>
                <c:pt idx="3430">
                  <c:v>43710</c:v>
                </c:pt>
                <c:pt idx="3431">
                  <c:v>43711</c:v>
                </c:pt>
                <c:pt idx="3432">
                  <c:v>43712</c:v>
                </c:pt>
                <c:pt idx="3433">
                  <c:v>43713</c:v>
                </c:pt>
                <c:pt idx="3434">
                  <c:v>43714</c:v>
                </c:pt>
                <c:pt idx="3435">
                  <c:v>43717</c:v>
                </c:pt>
                <c:pt idx="3436">
                  <c:v>43718</c:v>
                </c:pt>
                <c:pt idx="3437">
                  <c:v>43719</c:v>
                </c:pt>
                <c:pt idx="3438">
                  <c:v>43720</c:v>
                </c:pt>
                <c:pt idx="3439">
                  <c:v>43721</c:v>
                </c:pt>
                <c:pt idx="3440">
                  <c:v>43724</c:v>
                </c:pt>
                <c:pt idx="3441">
                  <c:v>43725</c:v>
                </c:pt>
                <c:pt idx="3442">
                  <c:v>43726</c:v>
                </c:pt>
                <c:pt idx="3443">
                  <c:v>43727</c:v>
                </c:pt>
                <c:pt idx="3444">
                  <c:v>43728</c:v>
                </c:pt>
                <c:pt idx="3445">
                  <c:v>43731</c:v>
                </c:pt>
                <c:pt idx="3446">
                  <c:v>43732</c:v>
                </c:pt>
                <c:pt idx="3447">
                  <c:v>43733</c:v>
                </c:pt>
                <c:pt idx="3448">
                  <c:v>43734</c:v>
                </c:pt>
                <c:pt idx="3449">
                  <c:v>43735</c:v>
                </c:pt>
                <c:pt idx="3450">
                  <c:v>43738</c:v>
                </c:pt>
                <c:pt idx="3451">
                  <c:v>43739</c:v>
                </c:pt>
                <c:pt idx="3452">
                  <c:v>43740</c:v>
                </c:pt>
                <c:pt idx="3453">
                  <c:v>43741</c:v>
                </c:pt>
                <c:pt idx="3454">
                  <c:v>43742</c:v>
                </c:pt>
                <c:pt idx="3455">
                  <c:v>43745</c:v>
                </c:pt>
                <c:pt idx="3456">
                  <c:v>43746</c:v>
                </c:pt>
                <c:pt idx="3457">
                  <c:v>43747</c:v>
                </c:pt>
                <c:pt idx="3458">
                  <c:v>43748</c:v>
                </c:pt>
                <c:pt idx="3459">
                  <c:v>43749</c:v>
                </c:pt>
                <c:pt idx="3460">
                  <c:v>43752</c:v>
                </c:pt>
                <c:pt idx="3461">
                  <c:v>43753</c:v>
                </c:pt>
                <c:pt idx="3462">
                  <c:v>43754</c:v>
                </c:pt>
                <c:pt idx="3463">
                  <c:v>43755</c:v>
                </c:pt>
                <c:pt idx="3464">
                  <c:v>43756</c:v>
                </c:pt>
                <c:pt idx="3465">
                  <c:v>43759</c:v>
                </c:pt>
                <c:pt idx="3466">
                  <c:v>43760</c:v>
                </c:pt>
                <c:pt idx="3467">
                  <c:v>43761</c:v>
                </c:pt>
                <c:pt idx="3468">
                  <c:v>43762</c:v>
                </c:pt>
                <c:pt idx="3469">
                  <c:v>43763</c:v>
                </c:pt>
                <c:pt idx="3470">
                  <c:v>43766</c:v>
                </c:pt>
                <c:pt idx="3471">
                  <c:v>43767</c:v>
                </c:pt>
                <c:pt idx="3472">
                  <c:v>43768</c:v>
                </c:pt>
                <c:pt idx="3473">
                  <c:v>43769</c:v>
                </c:pt>
                <c:pt idx="3474">
                  <c:v>43770</c:v>
                </c:pt>
                <c:pt idx="3475">
                  <c:v>43773</c:v>
                </c:pt>
                <c:pt idx="3476">
                  <c:v>43774</c:v>
                </c:pt>
                <c:pt idx="3477">
                  <c:v>43775</c:v>
                </c:pt>
                <c:pt idx="3478">
                  <c:v>43776</c:v>
                </c:pt>
                <c:pt idx="3479">
                  <c:v>43777</c:v>
                </c:pt>
                <c:pt idx="3480">
                  <c:v>43780</c:v>
                </c:pt>
                <c:pt idx="3481">
                  <c:v>43781</c:v>
                </c:pt>
                <c:pt idx="3482">
                  <c:v>43782</c:v>
                </c:pt>
                <c:pt idx="3483">
                  <c:v>43783</c:v>
                </c:pt>
                <c:pt idx="3484">
                  <c:v>43784</c:v>
                </c:pt>
                <c:pt idx="3485">
                  <c:v>43787</c:v>
                </c:pt>
                <c:pt idx="3486">
                  <c:v>43788</c:v>
                </c:pt>
                <c:pt idx="3487">
                  <c:v>43789</c:v>
                </c:pt>
                <c:pt idx="3488">
                  <c:v>43790</c:v>
                </c:pt>
                <c:pt idx="3489">
                  <c:v>43791</c:v>
                </c:pt>
                <c:pt idx="3490">
                  <c:v>43794</c:v>
                </c:pt>
                <c:pt idx="3491">
                  <c:v>43795</c:v>
                </c:pt>
                <c:pt idx="3492">
                  <c:v>43796</c:v>
                </c:pt>
                <c:pt idx="3493">
                  <c:v>43797</c:v>
                </c:pt>
                <c:pt idx="3494">
                  <c:v>43798</c:v>
                </c:pt>
                <c:pt idx="3495">
                  <c:v>43801</c:v>
                </c:pt>
                <c:pt idx="3496">
                  <c:v>43802</c:v>
                </c:pt>
                <c:pt idx="3497">
                  <c:v>43803</c:v>
                </c:pt>
                <c:pt idx="3498">
                  <c:v>43804</c:v>
                </c:pt>
                <c:pt idx="3499">
                  <c:v>43805</c:v>
                </c:pt>
                <c:pt idx="3500">
                  <c:v>43808</c:v>
                </c:pt>
                <c:pt idx="3501">
                  <c:v>43809</c:v>
                </c:pt>
                <c:pt idx="3502">
                  <c:v>43810</c:v>
                </c:pt>
                <c:pt idx="3503">
                  <c:v>43811</c:v>
                </c:pt>
                <c:pt idx="3504">
                  <c:v>43812</c:v>
                </c:pt>
                <c:pt idx="3505">
                  <c:v>43815</c:v>
                </c:pt>
                <c:pt idx="3506">
                  <c:v>43816</c:v>
                </c:pt>
                <c:pt idx="3507">
                  <c:v>43817</c:v>
                </c:pt>
                <c:pt idx="3508">
                  <c:v>43818</c:v>
                </c:pt>
                <c:pt idx="3509">
                  <c:v>43819</c:v>
                </c:pt>
                <c:pt idx="3510">
                  <c:v>43822</c:v>
                </c:pt>
                <c:pt idx="3511">
                  <c:v>43823</c:v>
                </c:pt>
                <c:pt idx="3512">
                  <c:v>43825</c:v>
                </c:pt>
                <c:pt idx="3513">
                  <c:v>43826</c:v>
                </c:pt>
                <c:pt idx="3514">
                  <c:v>43829</c:v>
                </c:pt>
                <c:pt idx="3515">
                  <c:v>43830</c:v>
                </c:pt>
                <c:pt idx="3516">
                  <c:v>43832</c:v>
                </c:pt>
                <c:pt idx="3517">
                  <c:v>43833</c:v>
                </c:pt>
                <c:pt idx="3518">
                  <c:v>43836</c:v>
                </c:pt>
                <c:pt idx="3519">
                  <c:v>43837</c:v>
                </c:pt>
                <c:pt idx="3520">
                  <c:v>43838</c:v>
                </c:pt>
                <c:pt idx="3521">
                  <c:v>43839</c:v>
                </c:pt>
                <c:pt idx="3522">
                  <c:v>43840</c:v>
                </c:pt>
                <c:pt idx="3523">
                  <c:v>43843</c:v>
                </c:pt>
                <c:pt idx="3524">
                  <c:v>43844</c:v>
                </c:pt>
                <c:pt idx="3525">
                  <c:v>43845</c:v>
                </c:pt>
                <c:pt idx="3526">
                  <c:v>43846</c:v>
                </c:pt>
                <c:pt idx="3527">
                  <c:v>43847</c:v>
                </c:pt>
                <c:pt idx="3528">
                  <c:v>43850</c:v>
                </c:pt>
                <c:pt idx="3529">
                  <c:v>43851</c:v>
                </c:pt>
                <c:pt idx="3530">
                  <c:v>43852</c:v>
                </c:pt>
                <c:pt idx="3531">
                  <c:v>43853</c:v>
                </c:pt>
                <c:pt idx="3532">
                  <c:v>43854</c:v>
                </c:pt>
                <c:pt idx="3533">
                  <c:v>43857</c:v>
                </c:pt>
                <c:pt idx="3534">
                  <c:v>43858</c:v>
                </c:pt>
                <c:pt idx="3535">
                  <c:v>43859</c:v>
                </c:pt>
                <c:pt idx="3536">
                  <c:v>43860</c:v>
                </c:pt>
                <c:pt idx="3537">
                  <c:v>43861</c:v>
                </c:pt>
                <c:pt idx="3538">
                  <c:v>43864</c:v>
                </c:pt>
                <c:pt idx="3539">
                  <c:v>43865</c:v>
                </c:pt>
                <c:pt idx="3540">
                  <c:v>43866</c:v>
                </c:pt>
                <c:pt idx="3541">
                  <c:v>43867</c:v>
                </c:pt>
                <c:pt idx="3542">
                  <c:v>43868</c:v>
                </c:pt>
                <c:pt idx="3543">
                  <c:v>43871</c:v>
                </c:pt>
                <c:pt idx="3544">
                  <c:v>43872</c:v>
                </c:pt>
                <c:pt idx="3545">
                  <c:v>43873</c:v>
                </c:pt>
                <c:pt idx="3546">
                  <c:v>43874</c:v>
                </c:pt>
                <c:pt idx="3547">
                  <c:v>43875</c:v>
                </c:pt>
                <c:pt idx="3548">
                  <c:v>43878</c:v>
                </c:pt>
                <c:pt idx="3549">
                  <c:v>43879</c:v>
                </c:pt>
                <c:pt idx="3550">
                  <c:v>43880</c:v>
                </c:pt>
                <c:pt idx="3551">
                  <c:v>43881</c:v>
                </c:pt>
                <c:pt idx="3552">
                  <c:v>43882</c:v>
                </c:pt>
                <c:pt idx="3553">
                  <c:v>43885</c:v>
                </c:pt>
                <c:pt idx="3554">
                  <c:v>43886</c:v>
                </c:pt>
                <c:pt idx="3555">
                  <c:v>43887</c:v>
                </c:pt>
                <c:pt idx="3556">
                  <c:v>43888</c:v>
                </c:pt>
                <c:pt idx="3557">
                  <c:v>43889</c:v>
                </c:pt>
                <c:pt idx="3558">
                  <c:v>43892</c:v>
                </c:pt>
                <c:pt idx="3559">
                  <c:v>43893</c:v>
                </c:pt>
                <c:pt idx="3560">
                  <c:v>43894</c:v>
                </c:pt>
                <c:pt idx="3561">
                  <c:v>43895</c:v>
                </c:pt>
                <c:pt idx="3562">
                  <c:v>43896</c:v>
                </c:pt>
                <c:pt idx="3563">
                  <c:v>43899</c:v>
                </c:pt>
                <c:pt idx="3564">
                  <c:v>43900</c:v>
                </c:pt>
                <c:pt idx="3565">
                  <c:v>43901</c:v>
                </c:pt>
                <c:pt idx="3566">
                  <c:v>43902</c:v>
                </c:pt>
                <c:pt idx="3567">
                  <c:v>43903</c:v>
                </c:pt>
                <c:pt idx="3568">
                  <c:v>43906</c:v>
                </c:pt>
                <c:pt idx="3569">
                  <c:v>43907</c:v>
                </c:pt>
                <c:pt idx="3570">
                  <c:v>43908</c:v>
                </c:pt>
                <c:pt idx="3571">
                  <c:v>43909</c:v>
                </c:pt>
                <c:pt idx="3572">
                  <c:v>43910</c:v>
                </c:pt>
                <c:pt idx="3573">
                  <c:v>43913</c:v>
                </c:pt>
                <c:pt idx="3574">
                  <c:v>43914</c:v>
                </c:pt>
                <c:pt idx="3575">
                  <c:v>43915</c:v>
                </c:pt>
                <c:pt idx="3576">
                  <c:v>43916</c:v>
                </c:pt>
                <c:pt idx="3577">
                  <c:v>43917</c:v>
                </c:pt>
                <c:pt idx="3578">
                  <c:v>43920</c:v>
                </c:pt>
                <c:pt idx="3579">
                  <c:v>43921</c:v>
                </c:pt>
                <c:pt idx="3580">
                  <c:v>43922</c:v>
                </c:pt>
                <c:pt idx="3581">
                  <c:v>43923</c:v>
                </c:pt>
                <c:pt idx="3582">
                  <c:v>43924</c:v>
                </c:pt>
                <c:pt idx="3583">
                  <c:v>43927</c:v>
                </c:pt>
                <c:pt idx="3584">
                  <c:v>43928</c:v>
                </c:pt>
                <c:pt idx="3585">
                  <c:v>43929</c:v>
                </c:pt>
                <c:pt idx="3586">
                  <c:v>43930</c:v>
                </c:pt>
                <c:pt idx="3587">
                  <c:v>43934</c:v>
                </c:pt>
                <c:pt idx="3588">
                  <c:v>43935</c:v>
                </c:pt>
                <c:pt idx="3589">
                  <c:v>43936</c:v>
                </c:pt>
                <c:pt idx="3590">
                  <c:v>43937</c:v>
                </c:pt>
                <c:pt idx="3591">
                  <c:v>43938</c:v>
                </c:pt>
                <c:pt idx="3592">
                  <c:v>43941</c:v>
                </c:pt>
                <c:pt idx="3593">
                  <c:v>43942</c:v>
                </c:pt>
                <c:pt idx="3594">
                  <c:v>43943</c:v>
                </c:pt>
                <c:pt idx="3595">
                  <c:v>43944</c:v>
                </c:pt>
                <c:pt idx="3596">
                  <c:v>43945</c:v>
                </c:pt>
                <c:pt idx="3597">
                  <c:v>43948</c:v>
                </c:pt>
                <c:pt idx="3598">
                  <c:v>43949</c:v>
                </c:pt>
                <c:pt idx="3599">
                  <c:v>43950</c:v>
                </c:pt>
                <c:pt idx="3600">
                  <c:v>43951</c:v>
                </c:pt>
                <c:pt idx="3601">
                  <c:v>43952</c:v>
                </c:pt>
                <c:pt idx="3602">
                  <c:v>43955</c:v>
                </c:pt>
                <c:pt idx="3603">
                  <c:v>43956</c:v>
                </c:pt>
                <c:pt idx="3604">
                  <c:v>43957</c:v>
                </c:pt>
                <c:pt idx="3605">
                  <c:v>43958</c:v>
                </c:pt>
                <c:pt idx="3606">
                  <c:v>43959</c:v>
                </c:pt>
                <c:pt idx="3607">
                  <c:v>43962</c:v>
                </c:pt>
                <c:pt idx="3608">
                  <c:v>43963</c:v>
                </c:pt>
                <c:pt idx="3609">
                  <c:v>43964</c:v>
                </c:pt>
                <c:pt idx="3610">
                  <c:v>43965</c:v>
                </c:pt>
                <c:pt idx="3611">
                  <c:v>43966</c:v>
                </c:pt>
                <c:pt idx="3612">
                  <c:v>43969</c:v>
                </c:pt>
                <c:pt idx="3613">
                  <c:v>43970</c:v>
                </c:pt>
                <c:pt idx="3614">
                  <c:v>43971</c:v>
                </c:pt>
                <c:pt idx="3615">
                  <c:v>43972</c:v>
                </c:pt>
                <c:pt idx="3616">
                  <c:v>43973</c:v>
                </c:pt>
                <c:pt idx="3617">
                  <c:v>43976</c:v>
                </c:pt>
                <c:pt idx="3618">
                  <c:v>43977</c:v>
                </c:pt>
                <c:pt idx="3619">
                  <c:v>43978</c:v>
                </c:pt>
                <c:pt idx="3620">
                  <c:v>43979</c:v>
                </c:pt>
                <c:pt idx="3621">
                  <c:v>43980</c:v>
                </c:pt>
                <c:pt idx="3622">
                  <c:v>43983</c:v>
                </c:pt>
                <c:pt idx="3623">
                  <c:v>43984</c:v>
                </c:pt>
                <c:pt idx="3624">
                  <c:v>43985</c:v>
                </c:pt>
                <c:pt idx="3625">
                  <c:v>43986</c:v>
                </c:pt>
                <c:pt idx="3626">
                  <c:v>43987</c:v>
                </c:pt>
                <c:pt idx="3627">
                  <c:v>43990</c:v>
                </c:pt>
                <c:pt idx="3628">
                  <c:v>43991</c:v>
                </c:pt>
                <c:pt idx="3629">
                  <c:v>43992</c:v>
                </c:pt>
                <c:pt idx="3630">
                  <c:v>43993</c:v>
                </c:pt>
                <c:pt idx="3631">
                  <c:v>43994</c:v>
                </c:pt>
                <c:pt idx="3632">
                  <c:v>43997</c:v>
                </c:pt>
                <c:pt idx="3633">
                  <c:v>43998</c:v>
                </c:pt>
                <c:pt idx="3634">
                  <c:v>43999</c:v>
                </c:pt>
                <c:pt idx="3635">
                  <c:v>44000</c:v>
                </c:pt>
                <c:pt idx="3636">
                  <c:v>44001</c:v>
                </c:pt>
                <c:pt idx="3637">
                  <c:v>44004</c:v>
                </c:pt>
                <c:pt idx="3638">
                  <c:v>44005</c:v>
                </c:pt>
                <c:pt idx="3639">
                  <c:v>44006</c:v>
                </c:pt>
                <c:pt idx="3640">
                  <c:v>44007</c:v>
                </c:pt>
                <c:pt idx="3641">
                  <c:v>44008</c:v>
                </c:pt>
                <c:pt idx="3642">
                  <c:v>44011</c:v>
                </c:pt>
                <c:pt idx="3643">
                  <c:v>44012</c:v>
                </c:pt>
                <c:pt idx="3644">
                  <c:v>44013</c:v>
                </c:pt>
                <c:pt idx="3645">
                  <c:v>44014</c:v>
                </c:pt>
                <c:pt idx="3646">
                  <c:v>44015</c:v>
                </c:pt>
                <c:pt idx="3647">
                  <c:v>44018</c:v>
                </c:pt>
                <c:pt idx="3648">
                  <c:v>44019</c:v>
                </c:pt>
                <c:pt idx="3649">
                  <c:v>44020</c:v>
                </c:pt>
                <c:pt idx="3650">
                  <c:v>44021</c:v>
                </c:pt>
                <c:pt idx="3651">
                  <c:v>44022</c:v>
                </c:pt>
                <c:pt idx="3652">
                  <c:v>44025</c:v>
                </c:pt>
                <c:pt idx="3653">
                  <c:v>44026</c:v>
                </c:pt>
                <c:pt idx="3654">
                  <c:v>44027</c:v>
                </c:pt>
                <c:pt idx="3655">
                  <c:v>44028</c:v>
                </c:pt>
                <c:pt idx="3656">
                  <c:v>44029</c:v>
                </c:pt>
                <c:pt idx="3657">
                  <c:v>44032</c:v>
                </c:pt>
                <c:pt idx="3658">
                  <c:v>44033</c:v>
                </c:pt>
                <c:pt idx="3659">
                  <c:v>44034</c:v>
                </c:pt>
                <c:pt idx="3660">
                  <c:v>44035</c:v>
                </c:pt>
                <c:pt idx="3661">
                  <c:v>44036</c:v>
                </c:pt>
                <c:pt idx="3662">
                  <c:v>44039</c:v>
                </c:pt>
                <c:pt idx="3663">
                  <c:v>44040</c:v>
                </c:pt>
                <c:pt idx="3664">
                  <c:v>44041</c:v>
                </c:pt>
                <c:pt idx="3665">
                  <c:v>44042</c:v>
                </c:pt>
                <c:pt idx="3666">
                  <c:v>44043</c:v>
                </c:pt>
                <c:pt idx="3667">
                  <c:v>44046</c:v>
                </c:pt>
                <c:pt idx="3668">
                  <c:v>44047</c:v>
                </c:pt>
                <c:pt idx="3669">
                  <c:v>44048</c:v>
                </c:pt>
                <c:pt idx="3670">
                  <c:v>44049</c:v>
                </c:pt>
                <c:pt idx="3671">
                  <c:v>44050</c:v>
                </c:pt>
                <c:pt idx="3672">
                  <c:v>44053</c:v>
                </c:pt>
                <c:pt idx="3673">
                  <c:v>44054</c:v>
                </c:pt>
                <c:pt idx="3674">
                  <c:v>44055</c:v>
                </c:pt>
                <c:pt idx="3675">
                  <c:v>44056</c:v>
                </c:pt>
                <c:pt idx="3676">
                  <c:v>44057</c:v>
                </c:pt>
                <c:pt idx="3677">
                  <c:v>44060</c:v>
                </c:pt>
                <c:pt idx="3678">
                  <c:v>44061</c:v>
                </c:pt>
                <c:pt idx="3679">
                  <c:v>44062</c:v>
                </c:pt>
                <c:pt idx="3680">
                  <c:v>44063</c:v>
                </c:pt>
                <c:pt idx="3681">
                  <c:v>44064</c:v>
                </c:pt>
                <c:pt idx="3682">
                  <c:v>44067</c:v>
                </c:pt>
                <c:pt idx="3683">
                  <c:v>44068</c:v>
                </c:pt>
                <c:pt idx="3684">
                  <c:v>44069</c:v>
                </c:pt>
                <c:pt idx="3685">
                  <c:v>44070</c:v>
                </c:pt>
                <c:pt idx="3686">
                  <c:v>44071</c:v>
                </c:pt>
                <c:pt idx="3687">
                  <c:v>44074</c:v>
                </c:pt>
                <c:pt idx="3688">
                  <c:v>44075</c:v>
                </c:pt>
                <c:pt idx="3689">
                  <c:v>44076</c:v>
                </c:pt>
                <c:pt idx="3690">
                  <c:v>44077</c:v>
                </c:pt>
                <c:pt idx="3691">
                  <c:v>44078</c:v>
                </c:pt>
                <c:pt idx="3692">
                  <c:v>44081</c:v>
                </c:pt>
                <c:pt idx="3693">
                  <c:v>44082</c:v>
                </c:pt>
                <c:pt idx="3694">
                  <c:v>44083</c:v>
                </c:pt>
                <c:pt idx="3695">
                  <c:v>44084</c:v>
                </c:pt>
                <c:pt idx="3696">
                  <c:v>44085</c:v>
                </c:pt>
                <c:pt idx="3697">
                  <c:v>44088</c:v>
                </c:pt>
                <c:pt idx="3698">
                  <c:v>44089</c:v>
                </c:pt>
                <c:pt idx="3699">
                  <c:v>44090</c:v>
                </c:pt>
                <c:pt idx="3700">
                  <c:v>44091</c:v>
                </c:pt>
                <c:pt idx="3701">
                  <c:v>44092</c:v>
                </c:pt>
                <c:pt idx="3702">
                  <c:v>44095</c:v>
                </c:pt>
                <c:pt idx="3703">
                  <c:v>44096</c:v>
                </c:pt>
                <c:pt idx="3704">
                  <c:v>44097</c:v>
                </c:pt>
                <c:pt idx="3705">
                  <c:v>44098</c:v>
                </c:pt>
                <c:pt idx="3706">
                  <c:v>44099</c:v>
                </c:pt>
                <c:pt idx="3707">
                  <c:v>44102</c:v>
                </c:pt>
                <c:pt idx="3708">
                  <c:v>44103</c:v>
                </c:pt>
                <c:pt idx="3709">
                  <c:v>44104</c:v>
                </c:pt>
                <c:pt idx="3710">
                  <c:v>44105</c:v>
                </c:pt>
                <c:pt idx="3711">
                  <c:v>44106</c:v>
                </c:pt>
                <c:pt idx="3712">
                  <c:v>44109</c:v>
                </c:pt>
                <c:pt idx="3713">
                  <c:v>44110</c:v>
                </c:pt>
                <c:pt idx="3714">
                  <c:v>44111</c:v>
                </c:pt>
                <c:pt idx="3715">
                  <c:v>44112</c:v>
                </c:pt>
                <c:pt idx="3716">
                  <c:v>44113</c:v>
                </c:pt>
                <c:pt idx="3717">
                  <c:v>44116</c:v>
                </c:pt>
                <c:pt idx="3718">
                  <c:v>44117</c:v>
                </c:pt>
                <c:pt idx="3719">
                  <c:v>44118</c:v>
                </c:pt>
                <c:pt idx="3720">
                  <c:v>44119</c:v>
                </c:pt>
                <c:pt idx="3721">
                  <c:v>44120</c:v>
                </c:pt>
                <c:pt idx="3722">
                  <c:v>44123</c:v>
                </c:pt>
                <c:pt idx="3723">
                  <c:v>44124</c:v>
                </c:pt>
                <c:pt idx="3724">
                  <c:v>44125</c:v>
                </c:pt>
                <c:pt idx="3725">
                  <c:v>44126</c:v>
                </c:pt>
                <c:pt idx="3726">
                  <c:v>44127</c:v>
                </c:pt>
                <c:pt idx="3727">
                  <c:v>44130</c:v>
                </c:pt>
                <c:pt idx="3728">
                  <c:v>44131</c:v>
                </c:pt>
                <c:pt idx="3729">
                  <c:v>44132</c:v>
                </c:pt>
                <c:pt idx="3730">
                  <c:v>44133</c:v>
                </c:pt>
                <c:pt idx="3731">
                  <c:v>44134</c:v>
                </c:pt>
                <c:pt idx="3732">
                  <c:v>44137</c:v>
                </c:pt>
                <c:pt idx="3733">
                  <c:v>44138</c:v>
                </c:pt>
                <c:pt idx="3734">
                  <c:v>44139</c:v>
                </c:pt>
                <c:pt idx="3735">
                  <c:v>44140</c:v>
                </c:pt>
                <c:pt idx="3736">
                  <c:v>44141</c:v>
                </c:pt>
                <c:pt idx="3737">
                  <c:v>44144</c:v>
                </c:pt>
                <c:pt idx="3738">
                  <c:v>44145</c:v>
                </c:pt>
                <c:pt idx="3739">
                  <c:v>44146</c:v>
                </c:pt>
                <c:pt idx="3740">
                  <c:v>44147</c:v>
                </c:pt>
                <c:pt idx="3741">
                  <c:v>44148</c:v>
                </c:pt>
                <c:pt idx="3742">
                  <c:v>44151</c:v>
                </c:pt>
                <c:pt idx="3743">
                  <c:v>44152</c:v>
                </c:pt>
                <c:pt idx="3744">
                  <c:v>44153</c:v>
                </c:pt>
                <c:pt idx="3745">
                  <c:v>44154</c:v>
                </c:pt>
                <c:pt idx="3746">
                  <c:v>44155</c:v>
                </c:pt>
                <c:pt idx="3747">
                  <c:v>44158</c:v>
                </c:pt>
                <c:pt idx="3748">
                  <c:v>44159</c:v>
                </c:pt>
                <c:pt idx="3749">
                  <c:v>44160</c:v>
                </c:pt>
                <c:pt idx="3750">
                  <c:v>44161</c:v>
                </c:pt>
                <c:pt idx="3751">
                  <c:v>44162</c:v>
                </c:pt>
                <c:pt idx="3752">
                  <c:v>44165</c:v>
                </c:pt>
                <c:pt idx="3753">
                  <c:v>44166</c:v>
                </c:pt>
                <c:pt idx="3754">
                  <c:v>44167</c:v>
                </c:pt>
                <c:pt idx="3755">
                  <c:v>44168</c:v>
                </c:pt>
                <c:pt idx="3756">
                  <c:v>44169</c:v>
                </c:pt>
                <c:pt idx="3757">
                  <c:v>44172</c:v>
                </c:pt>
                <c:pt idx="3758">
                  <c:v>44173</c:v>
                </c:pt>
                <c:pt idx="3759">
                  <c:v>44174</c:v>
                </c:pt>
                <c:pt idx="3760">
                  <c:v>44175</c:v>
                </c:pt>
                <c:pt idx="3761">
                  <c:v>44176</c:v>
                </c:pt>
                <c:pt idx="3762">
                  <c:v>44179</c:v>
                </c:pt>
                <c:pt idx="3763">
                  <c:v>44180</c:v>
                </c:pt>
                <c:pt idx="3764">
                  <c:v>44181</c:v>
                </c:pt>
                <c:pt idx="3765">
                  <c:v>44182</c:v>
                </c:pt>
                <c:pt idx="3766">
                  <c:v>44183</c:v>
                </c:pt>
                <c:pt idx="3767">
                  <c:v>44186</c:v>
                </c:pt>
                <c:pt idx="3768">
                  <c:v>44187</c:v>
                </c:pt>
                <c:pt idx="3769">
                  <c:v>44188</c:v>
                </c:pt>
                <c:pt idx="3770">
                  <c:v>44189</c:v>
                </c:pt>
                <c:pt idx="3771">
                  <c:v>44193</c:v>
                </c:pt>
                <c:pt idx="3772">
                  <c:v>44194</c:v>
                </c:pt>
                <c:pt idx="3773">
                  <c:v>44195</c:v>
                </c:pt>
                <c:pt idx="3774">
                  <c:v>44196</c:v>
                </c:pt>
                <c:pt idx="3775">
                  <c:v>44200</c:v>
                </c:pt>
                <c:pt idx="3776">
                  <c:v>44201</c:v>
                </c:pt>
                <c:pt idx="3777">
                  <c:v>44202</c:v>
                </c:pt>
                <c:pt idx="3778">
                  <c:v>44203</c:v>
                </c:pt>
                <c:pt idx="3779">
                  <c:v>44204</c:v>
                </c:pt>
                <c:pt idx="3780">
                  <c:v>44207</c:v>
                </c:pt>
                <c:pt idx="3781">
                  <c:v>44208</c:v>
                </c:pt>
                <c:pt idx="3782">
                  <c:v>44209</c:v>
                </c:pt>
                <c:pt idx="3783">
                  <c:v>44210</c:v>
                </c:pt>
                <c:pt idx="3784">
                  <c:v>44211</c:v>
                </c:pt>
                <c:pt idx="3785">
                  <c:v>44214</c:v>
                </c:pt>
                <c:pt idx="3786">
                  <c:v>44215</c:v>
                </c:pt>
                <c:pt idx="3787">
                  <c:v>44216</c:v>
                </c:pt>
                <c:pt idx="3788">
                  <c:v>44217</c:v>
                </c:pt>
                <c:pt idx="3789">
                  <c:v>44218</c:v>
                </c:pt>
                <c:pt idx="3790">
                  <c:v>44221</c:v>
                </c:pt>
                <c:pt idx="3791">
                  <c:v>44222</c:v>
                </c:pt>
                <c:pt idx="3792">
                  <c:v>44223</c:v>
                </c:pt>
                <c:pt idx="3793">
                  <c:v>44224</c:v>
                </c:pt>
                <c:pt idx="3794">
                  <c:v>44225</c:v>
                </c:pt>
                <c:pt idx="3795">
                  <c:v>44228</c:v>
                </c:pt>
                <c:pt idx="3796">
                  <c:v>44229</c:v>
                </c:pt>
                <c:pt idx="3797">
                  <c:v>44230</c:v>
                </c:pt>
                <c:pt idx="3798">
                  <c:v>44231</c:v>
                </c:pt>
                <c:pt idx="3799">
                  <c:v>44232</c:v>
                </c:pt>
                <c:pt idx="3800">
                  <c:v>44235</c:v>
                </c:pt>
                <c:pt idx="3801">
                  <c:v>44236</c:v>
                </c:pt>
                <c:pt idx="3802">
                  <c:v>44237</c:v>
                </c:pt>
                <c:pt idx="3803">
                  <c:v>44238</c:v>
                </c:pt>
                <c:pt idx="3804">
                  <c:v>44239</c:v>
                </c:pt>
                <c:pt idx="3805">
                  <c:v>44242</c:v>
                </c:pt>
                <c:pt idx="3806">
                  <c:v>44243</c:v>
                </c:pt>
                <c:pt idx="3807">
                  <c:v>44244</c:v>
                </c:pt>
                <c:pt idx="3808">
                  <c:v>44245</c:v>
                </c:pt>
                <c:pt idx="3809">
                  <c:v>44246</c:v>
                </c:pt>
                <c:pt idx="3810">
                  <c:v>44249</c:v>
                </c:pt>
                <c:pt idx="3811">
                  <c:v>44250</c:v>
                </c:pt>
                <c:pt idx="3812">
                  <c:v>44251</c:v>
                </c:pt>
                <c:pt idx="3813">
                  <c:v>44252</c:v>
                </c:pt>
                <c:pt idx="3814">
                  <c:v>44253</c:v>
                </c:pt>
                <c:pt idx="3815">
                  <c:v>44256</c:v>
                </c:pt>
                <c:pt idx="3816">
                  <c:v>44257</c:v>
                </c:pt>
                <c:pt idx="3817">
                  <c:v>44258</c:v>
                </c:pt>
                <c:pt idx="3818">
                  <c:v>44259</c:v>
                </c:pt>
                <c:pt idx="3819">
                  <c:v>44260</c:v>
                </c:pt>
                <c:pt idx="3820">
                  <c:v>44263</c:v>
                </c:pt>
                <c:pt idx="3821">
                  <c:v>44264</c:v>
                </c:pt>
                <c:pt idx="3822">
                  <c:v>44265</c:v>
                </c:pt>
                <c:pt idx="3823">
                  <c:v>44266</c:v>
                </c:pt>
                <c:pt idx="3824">
                  <c:v>44267</c:v>
                </c:pt>
                <c:pt idx="3825">
                  <c:v>44270</c:v>
                </c:pt>
                <c:pt idx="3826">
                  <c:v>44271</c:v>
                </c:pt>
                <c:pt idx="3827">
                  <c:v>44272</c:v>
                </c:pt>
                <c:pt idx="3828">
                  <c:v>44273</c:v>
                </c:pt>
                <c:pt idx="3829">
                  <c:v>44274</c:v>
                </c:pt>
                <c:pt idx="3830">
                  <c:v>44277</c:v>
                </c:pt>
                <c:pt idx="3831">
                  <c:v>44278</c:v>
                </c:pt>
                <c:pt idx="3832">
                  <c:v>44279</c:v>
                </c:pt>
                <c:pt idx="3833">
                  <c:v>44280</c:v>
                </c:pt>
                <c:pt idx="3834">
                  <c:v>44281</c:v>
                </c:pt>
                <c:pt idx="3835">
                  <c:v>44284</c:v>
                </c:pt>
                <c:pt idx="3836">
                  <c:v>44285</c:v>
                </c:pt>
                <c:pt idx="3837">
                  <c:v>44286</c:v>
                </c:pt>
                <c:pt idx="3838">
                  <c:v>44287</c:v>
                </c:pt>
                <c:pt idx="3839">
                  <c:v>44291</c:v>
                </c:pt>
                <c:pt idx="3840">
                  <c:v>44292</c:v>
                </c:pt>
                <c:pt idx="3841">
                  <c:v>44293</c:v>
                </c:pt>
                <c:pt idx="3842">
                  <c:v>44294</c:v>
                </c:pt>
                <c:pt idx="3843">
                  <c:v>44295</c:v>
                </c:pt>
                <c:pt idx="3844">
                  <c:v>44298</c:v>
                </c:pt>
                <c:pt idx="3845">
                  <c:v>44299</c:v>
                </c:pt>
                <c:pt idx="3846">
                  <c:v>44300</c:v>
                </c:pt>
                <c:pt idx="3847">
                  <c:v>44301</c:v>
                </c:pt>
                <c:pt idx="3848">
                  <c:v>44302</c:v>
                </c:pt>
                <c:pt idx="3849">
                  <c:v>44305</c:v>
                </c:pt>
                <c:pt idx="3850">
                  <c:v>44306</c:v>
                </c:pt>
                <c:pt idx="3851">
                  <c:v>44307</c:v>
                </c:pt>
              </c:numCache>
            </c:numRef>
          </c:cat>
          <c:val>
            <c:numRef>
              <c:f>Calc!$M$3:$M$3854</c:f>
              <c:numCache>
                <c:formatCode>0.0000</c:formatCode>
                <c:ptCount val="3852"/>
                <c:pt idx="0">
                  <c:v>9.4322416069826076</c:v>
                </c:pt>
                <c:pt idx="1">
                  <c:v>9.7661587123939242</c:v>
                </c:pt>
                <c:pt idx="2">
                  <c:v>9.5021015044136057</c:v>
                </c:pt>
                <c:pt idx="3">
                  <c:v>10.233782769363053</c:v>
                </c:pt>
                <c:pt idx="4">
                  <c:v>10.288511316370432</c:v>
                </c:pt>
                <c:pt idx="5">
                  <c:v>15.091144125484949</c:v>
                </c:pt>
                <c:pt idx="6">
                  <c:v>15.453905367641287</c:v>
                </c:pt>
                <c:pt idx="7">
                  <c:v>9.0917745870454603</c:v>
                </c:pt>
                <c:pt idx="8">
                  <c:v>8.9629246155368492</c:v>
                </c:pt>
                <c:pt idx="9">
                  <c:v>9.0264389175319266</c:v>
                </c:pt>
                <c:pt idx="10">
                  <c:v>9.7633274189530823</c:v>
                </c:pt>
                <c:pt idx="11">
                  <c:v>9.7265031340528374</c:v>
                </c:pt>
                <c:pt idx="12">
                  <c:v>9.7427845129678445</c:v>
                </c:pt>
                <c:pt idx="13">
                  <c:v>9.833461686758497</c:v>
                </c:pt>
                <c:pt idx="14">
                  <c:v>9.8063688662474249</c:v>
                </c:pt>
                <c:pt idx="15">
                  <c:v>9.9836660058484128</c:v>
                </c:pt>
                <c:pt idx="16">
                  <c:v>10.006701618379157</c:v>
                </c:pt>
                <c:pt idx="17">
                  <c:v>9.6699473847634145</c:v>
                </c:pt>
                <c:pt idx="18">
                  <c:v>9.67183880356637</c:v>
                </c:pt>
                <c:pt idx="19">
                  <c:v>9.7154873733668659</c:v>
                </c:pt>
                <c:pt idx="20">
                  <c:v>8.8852888890405346</c:v>
                </c:pt>
                <c:pt idx="21">
                  <c:v>9.3694745300626749</c:v>
                </c:pt>
                <c:pt idx="22">
                  <c:v>9.2356216411722727</c:v>
                </c:pt>
                <c:pt idx="23">
                  <c:v>9.2342672935909711</c:v>
                </c:pt>
                <c:pt idx="24">
                  <c:v>9.1893344274936695</c:v>
                </c:pt>
                <c:pt idx="25">
                  <c:v>9.6235200685158162</c:v>
                </c:pt>
                <c:pt idx="26">
                  <c:v>9.1983887180922039</c:v>
                </c:pt>
                <c:pt idx="27">
                  <c:v>9.2479158633914658</c:v>
                </c:pt>
                <c:pt idx="28">
                  <c:v>9.2160244445885091</c:v>
                </c:pt>
                <c:pt idx="29">
                  <c:v>10.376304649726517</c:v>
                </c:pt>
                <c:pt idx="30">
                  <c:v>10.608598871945706</c:v>
                </c:pt>
                <c:pt idx="31">
                  <c:v>10.835288889040537</c:v>
                </c:pt>
                <c:pt idx="32">
                  <c:v>10.427793265113227</c:v>
                </c:pt>
                <c:pt idx="33">
                  <c:v>10.784278963118155</c:v>
                </c:pt>
                <c:pt idx="34">
                  <c:v>10.158406222382965</c:v>
                </c:pt>
                <c:pt idx="35">
                  <c:v>10.066106165400189</c:v>
                </c:pt>
                <c:pt idx="36">
                  <c:v>11.181167464539307</c:v>
                </c:pt>
                <c:pt idx="37">
                  <c:v>11.179754735200685</c:v>
                </c:pt>
                <c:pt idx="38">
                  <c:v>12.108879077083703</c:v>
                </c:pt>
                <c:pt idx="39">
                  <c:v>13.057390461696993</c:v>
                </c:pt>
                <c:pt idx="40">
                  <c:v>14.115971897594775</c:v>
                </c:pt>
                <c:pt idx="41">
                  <c:v>13.222731965974109</c:v>
                </c:pt>
                <c:pt idx="42">
                  <c:v>12.284214746597243</c:v>
                </c:pt>
                <c:pt idx="43">
                  <c:v>14.272930450300432</c:v>
                </c:pt>
                <c:pt idx="44">
                  <c:v>15.575026188193302</c:v>
                </c:pt>
                <c:pt idx="45">
                  <c:v>15.21158193748272</c:v>
                </c:pt>
                <c:pt idx="46">
                  <c:v>15.342866233779528</c:v>
                </c:pt>
                <c:pt idx="47">
                  <c:v>16.190636228081253</c:v>
                </c:pt>
                <c:pt idx="48">
                  <c:v>14.270501960275833</c:v>
                </c:pt>
                <c:pt idx="49">
                  <c:v>10.118406222382966</c:v>
                </c:pt>
                <c:pt idx="50">
                  <c:v>11.265621641172274</c:v>
                </c:pt>
                <c:pt idx="51">
                  <c:v>11.443321584189498</c:v>
                </c:pt>
                <c:pt idx="52">
                  <c:v>11.204337344875476</c:v>
                </c:pt>
                <c:pt idx="53">
                  <c:v>11.104944467381621</c:v>
                </c:pt>
                <c:pt idx="54">
                  <c:v>11.413660171084814</c:v>
                </c:pt>
                <c:pt idx="55">
                  <c:v>11.925078735187036</c:v>
                </c:pt>
                <c:pt idx="56">
                  <c:v>11.914062974501057</c:v>
                </c:pt>
                <c:pt idx="57">
                  <c:v>11.85068294031139</c:v>
                </c:pt>
                <c:pt idx="58">
                  <c:v>12.401021527206712</c:v>
                </c:pt>
                <c:pt idx="59">
                  <c:v>12.783315749425906</c:v>
                </c:pt>
                <c:pt idx="60">
                  <c:v>12.905814290735009</c:v>
                </c:pt>
                <c:pt idx="61">
                  <c:v>13.045002849138946</c:v>
                </c:pt>
                <c:pt idx="62">
                  <c:v>13.065609971645095</c:v>
                </c:pt>
                <c:pt idx="63">
                  <c:v>13.201692866233774</c:v>
                </c:pt>
                <c:pt idx="64">
                  <c:v>13.590408569936976</c:v>
                </c:pt>
                <c:pt idx="65">
                  <c:v>13.263111430335989</c:v>
                </c:pt>
                <c:pt idx="66">
                  <c:v>12.488990005834761</c:v>
                </c:pt>
                <c:pt idx="67">
                  <c:v>13.144664262243616</c:v>
                </c:pt>
                <c:pt idx="68">
                  <c:v>13.215405652555177</c:v>
                </c:pt>
                <c:pt idx="69">
                  <c:v>18.406485629762066</c:v>
                </c:pt>
                <c:pt idx="70">
                  <c:v>18.406485629762066</c:v>
                </c:pt>
                <c:pt idx="71">
                  <c:v>18.437156968789129</c:v>
                </c:pt>
                <c:pt idx="72">
                  <c:v>17.969182655397493</c:v>
                </c:pt>
                <c:pt idx="73">
                  <c:v>10.771657823530813</c:v>
                </c:pt>
                <c:pt idx="74">
                  <c:v>10.585773413268456</c:v>
                </c:pt>
                <c:pt idx="75">
                  <c:v>10.823269037195761</c:v>
                </c:pt>
                <c:pt idx="76">
                  <c:v>10.227524729502406</c:v>
                </c:pt>
                <c:pt idx="77">
                  <c:v>10.134214746597245</c:v>
                </c:pt>
                <c:pt idx="78">
                  <c:v>10.00009332209601</c:v>
                </c:pt>
                <c:pt idx="79">
                  <c:v>10.293607624091091</c:v>
                </c:pt>
                <c:pt idx="80">
                  <c:v>10.004757652582477</c:v>
                </c:pt>
                <c:pt idx="81">
                  <c:v>9.9716519887672241</c:v>
                </c:pt>
                <c:pt idx="82">
                  <c:v>9.6746934360615597</c:v>
                </c:pt>
                <c:pt idx="83">
                  <c:v>9.6240863135554129</c:v>
                </c:pt>
                <c:pt idx="84">
                  <c:v>9.9793519317844428</c:v>
                </c:pt>
                <c:pt idx="85">
                  <c:v>10.516234598442018</c:v>
                </c:pt>
                <c:pt idx="86">
                  <c:v>10.522720296446934</c:v>
                </c:pt>
                <c:pt idx="87">
                  <c:v>10.275148786471537</c:v>
                </c:pt>
                <c:pt idx="88">
                  <c:v>9.9886572537030212</c:v>
                </c:pt>
                <c:pt idx="89">
                  <c:v>10.892299988739925</c:v>
                </c:pt>
                <c:pt idx="90">
                  <c:v>10.953315749425908</c:v>
                </c:pt>
                <c:pt idx="91">
                  <c:v>10.110542837742386</c:v>
                </c:pt>
                <c:pt idx="92">
                  <c:v>9.9159427237768298</c:v>
                </c:pt>
                <c:pt idx="93">
                  <c:v>10.047431339163545</c:v>
                </c:pt>
                <c:pt idx="94">
                  <c:v>9.3392701768513362</c:v>
                </c:pt>
                <c:pt idx="95">
                  <c:v>8.8071627694312937</c:v>
                </c:pt>
                <c:pt idx="96">
                  <c:v>9.0130355101664748</c:v>
                </c:pt>
                <c:pt idx="97">
                  <c:v>8.7368241825359618</c:v>
                </c:pt>
                <c:pt idx="98">
                  <c:v>9.0877056754165295</c:v>
                </c:pt>
                <c:pt idx="99">
                  <c:v>9.1543956925113648</c:v>
                </c:pt>
                <c:pt idx="100">
                  <c:v>9.6947342794066884</c:v>
                </c:pt>
                <c:pt idx="101">
                  <c:v>9.3451370828229301</c:v>
                </c:pt>
                <c:pt idx="102">
                  <c:v>9.1535900856788857</c:v>
                </c:pt>
                <c:pt idx="103">
                  <c:v>9.5040571056160346</c:v>
                </c:pt>
                <c:pt idx="104">
                  <c:v>9.4627728093192403</c:v>
                </c:pt>
                <c:pt idx="105">
                  <c:v>11.446006906176315</c:v>
                </c:pt>
                <c:pt idx="106">
                  <c:v>12.553163943208297</c:v>
                </c:pt>
                <c:pt idx="107">
                  <c:v>12.269241003033393</c:v>
                </c:pt>
                <c:pt idx="108">
                  <c:v>11.962008079953321</c:v>
                </c:pt>
                <c:pt idx="109">
                  <c:v>12.6341680343671</c:v>
                </c:pt>
                <c:pt idx="110">
                  <c:v>12.141529390488994</c:v>
                </c:pt>
                <c:pt idx="111">
                  <c:v>12.090513629803016</c:v>
                </c:pt>
                <c:pt idx="112">
                  <c:v>10.984897755151483</c:v>
                </c:pt>
                <c:pt idx="113">
                  <c:v>11.230782165413839</c:v>
                </c:pt>
                <c:pt idx="114">
                  <c:v>21.784839373394156</c:v>
                </c:pt>
                <c:pt idx="115">
                  <c:v>19.356053618406456</c:v>
                </c:pt>
                <c:pt idx="116">
                  <c:v>10.769748866315673</c:v>
                </c:pt>
                <c:pt idx="117">
                  <c:v>11.366637367736828</c:v>
                </c:pt>
                <c:pt idx="118">
                  <c:v>12.016094461751585</c:v>
                </c:pt>
                <c:pt idx="119">
                  <c:v>13.414874381975693</c:v>
                </c:pt>
                <c:pt idx="120">
                  <c:v>17.163590085678891</c:v>
                </c:pt>
                <c:pt idx="121">
                  <c:v>13.592440057187503</c:v>
                </c:pt>
                <c:pt idx="122">
                  <c:v>16.378522951776183</c:v>
                </c:pt>
                <c:pt idx="123">
                  <c:v>16.369602928983078</c:v>
                </c:pt>
                <c:pt idx="124">
                  <c:v>16.513520034394389</c:v>
                </c:pt>
                <c:pt idx="125">
                  <c:v>17.27154689477976</c:v>
                </c:pt>
                <c:pt idx="126">
                  <c:v>17.359316889081477</c:v>
                </c:pt>
                <c:pt idx="127">
                  <c:v>16.929783909018632</c:v>
                </c:pt>
                <c:pt idx="128">
                  <c:v>15.787956706736594</c:v>
                </c:pt>
                <c:pt idx="129">
                  <c:v>14.794308136936095</c:v>
                </c:pt>
                <c:pt idx="130">
                  <c:v>15.593835282235354</c:v>
                </c:pt>
                <c:pt idx="131">
                  <c:v>15.422340832085055</c:v>
                </c:pt>
                <c:pt idx="132">
                  <c:v>13.772877903306707</c:v>
                </c:pt>
                <c:pt idx="133">
                  <c:v>13.396117834927367</c:v>
                </c:pt>
                <c:pt idx="134">
                  <c:v>17.864763487346064</c:v>
                </c:pt>
                <c:pt idx="135">
                  <c:v>19.86170453576095</c:v>
                </c:pt>
                <c:pt idx="136">
                  <c:v>19.822177390461693</c:v>
                </c:pt>
                <c:pt idx="137">
                  <c:v>19.235825960262186</c:v>
                </c:pt>
                <c:pt idx="138">
                  <c:v>12.65092810274643</c:v>
                </c:pt>
                <c:pt idx="139">
                  <c:v>12.635989401885546</c:v>
                </c:pt>
                <c:pt idx="140">
                  <c:v>11.444022097034502</c:v>
                </c:pt>
                <c:pt idx="141">
                  <c:v>11.203344923243851</c:v>
                </c:pt>
                <c:pt idx="142">
                  <c:v>11.894827703866977</c:v>
                </c:pt>
                <c:pt idx="143">
                  <c:v>12.063689344902766</c:v>
                </c:pt>
                <c:pt idx="144">
                  <c:v>13.714629219540655</c:v>
                </c:pt>
                <c:pt idx="145">
                  <c:v>14.50192052437805</c:v>
                </c:pt>
                <c:pt idx="146">
                  <c:v>13.866643236621844</c:v>
                </c:pt>
                <c:pt idx="147">
                  <c:v>13.423333253716677</c:v>
                </c:pt>
                <c:pt idx="148">
                  <c:v>13.480093322096007</c:v>
                </c:pt>
                <c:pt idx="149">
                  <c:v>15.445364775088628</c:v>
                </c:pt>
                <c:pt idx="150">
                  <c:v>13.478196068529464</c:v>
                </c:pt>
                <c:pt idx="151">
                  <c:v>12.51360762409109</c:v>
                </c:pt>
                <c:pt idx="152">
                  <c:v>13.723333253716675</c:v>
                </c:pt>
                <c:pt idx="153">
                  <c:v>14.483864490174732</c:v>
                </c:pt>
                <c:pt idx="154">
                  <c:v>14.278184399002285</c:v>
                </c:pt>
                <c:pt idx="155">
                  <c:v>14.278184399002285</c:v>
                </c:pt>
                <c:pt idx="156">
                  <c:v>13.482767008677076</c:v>
                </c:pt>
                <c:pt idx="157">
                  <c:v>12.05492696309085</c:v>
                </c:pt>
                <c:pt idx="158">
                  <c:v>13.382154051407333</c:v>
                </c:pt>
                <c:pt idx="159">
                  <c:v>13.124851077042763</c:v>
                </c:pt>
                <c:pt idx="160">
                  <c:v>12.671342609811269</c:v>
                </c:pt>
                <c:pt idx="161">
                  <c:v>11.614319840584699</c:v>
                </c:pt>
                <c:pt idx="162">
                  <c:v>11.344921128327265</c:v>
                </c:pt>
                <c:pt idx="163">
                  <c:v>11.199241037154817</c:v>
                </c:pt>
                <c:pt idx="164">
                  <c:v>9.5291067693494043</c:v>
                </c:pt>
                <c:pt idx="165">
                  <c:v>8.8995796240501406</c:v>
                </c:pt>
                <c:pt idx="166">
                  <c:v>9.086135373339566</c:v>
                </c:pt>
                <c:pt idx="167">
                  <c:v>9.5960011055341532</c:v>
                </c:pt>
                <c:pt idx="168">
                  <c:v>9.1578283078161924</c:v>
                </c:pt>
                <c:pt idx="169">
                  <c:v>10.40479269528544</c:v>
                </c:pt>
                <c:pt idx="170">
                  <c:v>9.5649211283272635</c:v>
                </c:pt>
                <c:pt idx="171">
                  <c:v>10.181202507242268</c:v>
                </c:pt>
                <c:pt idx="172">
                  <c:v>9.697215350546454</c:v>
                </c:pt>
                <c:pt idx="173">
                  <c:v>10.723695213787785</c:v>
                </c:pt>
                <c:pt idx="174">
                  <c:v>8.7213951568050057</c:v>
                </c:pt>
                <c:pt idx="175">
                  <c:v>9.4038236468296041</c:v>
                </c:pt>
                <c:pt idx="176">
                  <c:v>9.5380793391362495</c:v>
                </c:pt>
                <c:pt idx="177">
                  <c:v>10.55766486619283</c:v>
                </c:pt>
                <c:pt idx="178">
                  <c:v>9.4669876924021814</c:v>
                </c:pt>
                <c:pt idx="179">
                  <c:v>8.9672562280130066</c:v>
                </c:pt>
                <c:pt idx="180">
                  <c:v>8.8198890371275205</c:v>
                </c:pt>
                <c:pt idx="181">
                  <c:v>8.4361704160425255</c:v>
                </c:pt>
                <c:pt idx="182">
                  <c:v>8.4915703020769691</c:v>
                </c:pt>
                <c:pt idx="183">
                  <c:v>8.6847460171767228</c:v>
                </c:pt>
                <c:pt idx="184">
                  <c:v>9.0645416980868099</c:v>
                </c:pt>
                <c:pt idx="185">
                  <c:v>8.9417045698823827</c:v>
                </c:pt>
                <c:pt idx="186">
                  <c:v>8.6986631225880409</c:v>
                </c:pt>
                <c:pt idx="187">
                  <c:v>8.8352830883983735</c:v>
                </c:pt>
                <c:pt idx="188">
                  <c:v>8.8455457892456089</c:v>
                </c:pt>
                <c:pt idx="189">
                  <c:v>9.0689199886716843</c:v>
                </c:pt>
                <c:pt idx="190">
                  <c:v>9.0622299715768531</c:v>
                </c:pt>
                <c:pt idx="191">
                  <c:v>9.1136543704426565</c:v>
                </c:pt>
                <c:pt idx="192">
                  <c:v>8.8707471909537254</c:v>
                </c:pt>
                <c:pt idx="193">
                  <c:v>8.9644599772751299</c:v>
                </c:pt>
                <c:pt idx="194">
                  <c:v>8.906281344793582</c:v>
                </c:pt>
                <c:pt idx="195">
                  <c:v>9.2606713049056353</c:v>
                </c:pt>
                <c:pt idx="196">
                  <c:v>8.758038495791121</c:v>
                </c:pt>
                <c:pt idx="197">
                  <c:v>8.5959485926618466</c:v>
                </c:pt>
                <c:pt idx="198">
                  <c:v>7.9426444445202673</c:v>
                </c:pt>
                <c:pt idx="199">
                  <c:v>7.6089258234352748</c:v>
                </c:pt>
                <c:pt idx="200">
                  <c:v>7.513520102637246</c:v>
                </c:pt>
                <c:pt idx="201">
                  <c:v>7.1403618918282596</c:v>
                </c:pt>
                <c:pt idx="202">
                  <c:v>6.8781260513663902</c:v>
                </c:pt>
                <c:pt idx="203">
                  <c:v>7.3291301425251891</c:v>
                </c:pt>
                <c:pt idx="204">
                  <c:v>7.3453473049192848</c:v>
                </c:pt>
                <c:pt idx="205">
                  <c:v>7.3631172992210061</c:v>
                </c:pt>
                <c:pt idx="206">
                  <c:v>7.3036602052062456</c:v>
                </c:pt>
                <c:pt idx="207">
                  <c:v>7.5809573448072296</c:v>
                </c:pt>
                <c:pt idx="208">
                  <c:v>7.2873788262912385</c:v>
                </c:pt>
                <c:pt idx="209">
                  <c:v>6.9556216752937008</c:v>
                </c:pt>
                <c:pt idx="210">
                  <c:v>6.6235959886853308</c:v>
                </c:pt>
                <c:pt idx="211">
                  <c:v>6.6641388946705753</c:v>
                </c:pt>
                <c:pt idx="212">
                  <c:v>6.6598131510794314</c:v>
                </c:pt>
                <c:pt idx="213">
                  <c:v>7.02277871232568</c:v>
                </c:pt>
                <c:pt idx="214">
                  <c:v>7.5910857778490541</c:v>
                </c:pt>
                <c:pt idx="215">
                  <c:v>7.6866257664524973</c:v>
                </c:pt>
                <c:pt idx="216">
                  <c:v>7.4366257664524973</c:v>
                </c:pt>
                <c:pt idx="217">
                  <c:v>7.7296672137468363</c:v>
                </c:pt>
                <c:pt idx="218">
                  <c:v>7.6859544274254379</c:v>
                </c:pt>
                <c:pt idx="219">
                  <c:v>7.6610215613281412</c:v>
                </c:pt>
                <c:pt idx="220">
                  <c:v>6.8123116923885316</c:v>
                </c:pt>
                <c:pt idx="221">
                  <c:v>6.6256917265782</c:v>
                </c:pt>
                <c:pt idx="222">
                  <c:v>7.0335259374008317</c:v>
                </c:pt>
                <c:pt idx="223">
                  <c:v>7.3400116354057552</c:v>
                </c:pt>
                <c:pt idx="224">
                  <c:v>7.6380501653183028</c:v>
                </c:pt>
                <c:pt idx="225">
                  <c:v>7.9931815157419166</c:v>
                </c:pt>
                <c:pt idx="226">
                  <c:v>8.5984471339709483</c:v>
                </c:pt>
                <c:pt idx="227">
                  <c:v>8.5984471339709483</c:v>
                </c:pt>
                <c:pt idx="228">
                  <c:v>8.7554056866766068</c:v>
                </c:pt>
                <c:pt idx="229">
                  <c:v>8.4438528547689788</c:v>
                </c:pt>
                <c:pt idx="230">
                  <c:v>8.7328370940830045</c:v>
                </c:pt>
                <c:pt idx="231">
                  <c:v>8.8577699601802991</c:v>
                </c:pt>
                <c:pt idx="232">
                  <c:v>8.8235142678736533</c:v>
                </c:pt>
                <c:pt idx="233">
                  <c:v>8.7783770826864469</c:v>
                </c:pt>
                <c:pt idx="234">
                  <c:v>8.3513484786962877</c:v>
                </c:pt>
                <c:pt idx="235">
                  <c:v>8.3152655841076033</c:v>
                </c:pt>
                <c:pt idx="236">
                  <c:v>8.819994131114985</c:v>
                </c:pt>
                <c:pt idx="237">
                  <c:v>9.8567483647307306</c:v>
                </c:pt>
                <c:pt idx="238">
                  <c:v>9.6978283419376172</c:v>
                </c:pt>
                <c:pt idx="239">
                  <c:v>9.554652626837866</c:v>
                </c:pt>
                <c:pt idx="240">
                  <c:v>9.2411383248427832</c:v>
                </c:pt>
                <c:pt idx="241">
                  <c:v>12.197694074132205</c:v>
                </c:pt>
                <c:pt idx="242">
                  <c:v>10.846351396078084</c:v>
                </c:pt>
                <c:pt idx="243">
                  <c:v>10.454197276427895</c:v>
                </c:pt>
                <c:pt idx="244">
                  <c:v>9.5083887522136266</c:v>
                </c:pt>
                <c:pt idx="245">
                  <c:v>9.0687331738725394</c:v>
                </c:pt>
                <c:pt idx="246">
                  <c:v>9.5217687864032925</c:v>
                </c:pt>
                <c:pt idx="247">
                  <c:v>9.5217687864032925</c:v>
                </c:pt>
                <c:pt idx="248">
                  <c:v>8.3250203875511399</c:v>
                </c:pt>
                <c:pt idx="249">
                  <c:v>7.8949561710302252</c:v>
                </c:pt>
                <c:pt idx="250">
                  <c:v>7.8750203875511406</c:v>
                </c:pt>
                <c:pt idx="251">
                  <c:v>8.0857676126262916</c:v>
                </c:pt>
                <c:pt idx="252">
                  <c:v>7.5955749630635587</c:v>
                </c:pt>
                <c:pt idx="253">
                  <c:v>7.6142206154822532</c:v>
                </c:pt>
                <c:pt idx="254">
                  <c:v>8.0263105186115276</c:v>
                </c:pt>
                <c:pt idx="255">
                  <c:v>8.4827320000955382</c:v>
                </c:pt>
                <c:pt idx="256">
                  <c:v>8.8742848320031626</c:v>
                </c:pt>
                <c:pt idx="257">
                  <c:v>8.5272503932494175</c:v>
                </c:pt>
                <c:pt idx="258">
                  <c:v>8.8002217892592576</c:v>
                </c:pt>
                <c:pt idx="259">
                  <c:v>8.4857676126262902</c:v>
                </c:pt>
                <c:pt idx="260">
                  <c:v>7.2190834302950471</c:v>
                </c:pt>
                <c:pt idx="261">
                  <c:v>13.630904797813496</c:v>
                </c:pt>
                <c:pt idx="262">
                  <c:v>13.630904797813496</c:v>
                </c:pt>
                <c:pt idx="263">
                  <c:v>13.219889037127523</c:v>
                </c:pt>
                <c:pt idx="264">
                  <c:v>12.192994700942773</c:v>
                </c:pt>
                <c:pt idx="265">
                  <c:v>12.350893128286321</c:v>
                </c:pt>
                <c:pt idx="266">
                  <c:v>13.644740182413132</c:v>
                </c:pt>
                <c:pt idx="267">
                  <c:v>12.810215954495668</c:v>
                </c:pt>
                <c:pt idx="268">
                  <c:v>12.107583145381152</c:v>
                </c:pt>
                <c:pt idx="269">
                  <c:v>12.173730256490748</c:v>
                </c:pt>
                <c:pt idx="270">
                  <c:v>12.764944501503049</c:v>
                </c:pt>
                <c:pt idx="271">
                  <c:v>13.244197276427894</c:v>
                </c:pt>
                <c:pt idx="272">
                  <c:v>14.263520102637246</c:v>
                </c:pt>
                <c:pt idx="273">
                  <c:v>14.527302940243146</c:v>
                </c:pt>
                <c:pt idx="274">
                  <c:v>14.55277287756209</c:v>
                </c:pt>
                <c:pt idx="275">
                  <c:v>14.009731430267751</c:v>
                </c:pt>
                <c:pt idx="276">
                  <c:v>13.8304086040584</c:v>
                </c:pt>
                <c:pt idx="277">
                  <c:v>13.348382917450037</c:v>
                </c:pt>
                <c:pt idx="278">
                  <c:v>13.285814324856432</c:v>
                </c:pt>
                <c:pt idx="279">
                  <c:v>13.818651453060859</c:v>
                </c:pt>
                <c:pt idx="280">
                  <c:v>14.018651453060858</c:v>
                </c:pt>
                <c:pt idx="281">
                  <c:v>13.148178598360126</c:v>
                </c:pt>
                <c:pt idx="282">
                  <c:v>12.6504086040584</c:v>
                </c:pt>
                <c:pt idx="283">
                  <c:v>11.741220045654467</c:v>
                </c:pt>
                <c:pt idx="284">
                  <c:v>11.304734347649546</c:v>
                </c:pt>
                <c:pt idx="285">
                  <c:v>10.831628683834293</c:v>
                </c:pt>
                <c:pt idx="286">
                  <c:v>9.8733274530745092</c:v>
                </c:pt>
                <c:pt idx="287">
                  <c:v>8.3240805129132518</c:v>
                </c:pt>
                <c:pt idx="288">
                  <c:v>8.7954932422518759</c:v>
                </c:pt>
                <c:pt idx="289">
                  <c:v>8.1107004787235848</c:v>
                </c:pt>
                <c:pt idx="290">
                  <c:v>7.5714477037987358</c:v>
                </c:pt>
                <c:pt idx="291">
                  <c:v>5.3341038519676083</c:v>
                </c:pt>
                <c:pt idx="292">
                  <c:v>5.7976181539626914</c:v>
                </c:pt>
                <c:pt idx="293">
                  <c:v>6.0901750770291123</c:v>
                </c:pt>
                <c:pt idx="294">
                  <c:v>6.1648452422791742</c:v>
                </c:pt>
                <c:pt idx="295">
                  <c:v>6.4009223021042665</c:v>
                </c:pt>
                <c:pt idx="296">
                  <c:v>5.6407938690624455</c:v>
                </c:pt>
                <c:pt idx="297">
                  <c:v>4.8747168092373521</c:v>
                </c:pt>
                <c:pt idx="298">
                  <c:v>5.1767424958457156</c:v>
                </c:pt>
                <c:pt idx="299">
                  <c:v>5.47152942461042</c:v>
                </c:pt>
                <c:pt idx="300">
                  <c:v>5.186532341992212</c:v>
                </c:pt>
                <c:pt idx="301">
                  <c:v>5.5655924673543247</c:v>
                </c:pt>
                <c:pt idx="302">
                  <c:v>5.5223525357336598</c:v>
                </c:pt>
                <c:pt idx="303">
                  <c:v>5.37701103145654</c:v>
                </c:pt>
                <c:pt idx="304">
                  <c:v>5.7062638063813864</c:v>
                </c:pt>
                <c:pt idx="305">
                  <c:v>5.5431581425661314</c:v>
                </c:pt>
                <c:pt idx="306">
                  <c:v>5.2064039089503922</c:v>
                </c:pt>
                <c:pt idx="307">
                  <c:v>4.9985054816068413</c:v>
                </c:pt>
                <c:pt idx="308">
                  <c:v>6.8442322850094328</c:v>
                </c:pt>
                <c:pt idx="309">
                  <c:v>6.9741622337249289</c:v>
                </c:pt>
                <c:pt idx="310">
                  <c:v>7.3152422109318209</c:v>
                </c:pt>
                <c:pt idx="311">
                  <c:v>7.9978049687618338</c:v>
                </c:pt>
                <c:pt idx="312">
                  <c:v>8.4390834302950459</c:v>
                </c:pt>
                <c:pt idx="313">
                  <c:v>8.4669876924021814</c:v>
                </c:pt>
                <c:pt idx="314">
                  <c:v>8.4669876924021814</c:v>
                </c:pt>
                <c:pt idx="315">
                  <c:v>8.2323291966792986</c:v>
                </c:pt>
                <c:pt idx="316">
                  <c:v>8.6920548263048865</c:v>
                </c:pt>
                <c:pt idx="317">
                  <c:v>8.3188148946842198</c:v>
                </c:pt>
                <c:pt idx="318">
                  <c:v>8.2548977892729063</c:v>
                </c:pt>
                <c:pt idx="319">
                  <c:v>7.8997664388492872</c:v>
                </c:pt>
                <c:pt idx="320">
                  <c:v>7.8770635784502687</c:v>
                </c:pt>
                <c:pt idx="321">
                  <c:v>7.9774663818665097</c:v>
                </c:pt>
                <c:pt idx="322">
                  <c:v>8.5132048547962782</c:v>
                </c:pt>
                <c:pt idx="323">
                  <c:v>8.5500291396965196</c:v>
                </c:pt>
                <c:pt idx="324">
                  <c:v>8.7576648661928331</c:v>
                </c:pt>
                <c:pt idx="325">
                  <c:v>8.7005720456817635</c:v>
                </c:pt>
                <c:pt idx="326">
                  <c:v>9.8894220171903697</c:v>
                </c:pt>
                <c:pt idx="327">
                  <c:v>9.8894220171903697</c:v>
                </c:pt>
                <c:pt idx="328">
                  <c:v>9.6280034530881586</c:v>
                </c:pt>
                <c:pt idx="329">
                  <c:v>9.7235434416916036</c:v>
                </c:pt>
                <c:pt idx="330">
                  <c:v>9.6440162963923406</c:v>
                </c:pt>
                <c:pt idx="331">
                  <c:v>7.9563922394232094</c:v>
                </c:pt>
                <c:pt idx="332">
                  <c:v>7.9557851169170561</c:v>
                </c:pt>
                <c:pt idx="333">
                  <c:v>7.816935145408447</c:v>
                </c:pt>
                <c:pt idx="334">
                  <c:v>7.7769351454084479</c:v>
                </c:pt>
                <c:pt idx="335">
                  <c:v>7.7742322850094325</c:v>
                </c:pt>
                <c:pt idx="336">
                  <c:v>7.6957209003961466</c:v>
                </c:pt>
                <c:pt idx="337">
                  <c:v>7.0573554531154521</c:v>
                </c:pt>
                <c:pt idx="338">
                  <c:v>6.9987740172176665</c:v>
                </c:pt>
                <c:pt idx="339">
                  <c:v>6.7819555670810132</c:v>
                </c:pt>
                <c:pt idx="340">
                  <c:v>7.3187098006967588</c:v>
                </c:pt>
                <c:pt idx="341">
                  <c:v>7.7181727294751106</c:v>
                </c:pt>
                <c:pt idx="342">
                  <c:v>7.8010040229159472</c:v>
                </c:pt>
                <c:pt idx="343">
                  <c:v>7.8939112024048761</c:v>
                </c:pt>
                <c:pt idx="344">
                  <c:v>7.4730355442878995</c:v>
                </c:pt>
                <c:pt idx="345">
                  <c:v>7.7727027921561671</c:v>
                </c:pt>
                <c:pt idx="346">
                  <c:v>6.9756216411722747</c:v>
                </c:pt>
                <c:pt idx="347">
                  <c:v>7.5612958975811253</c:v>
                </c:pt>
                <c:pt idx="348">
                  <c:v>7.7658843420195076</c:v>
                </c:pt>
                <c:pt idx="349">
                  <c:v>7.8609456411586223</c:v>
                </c:pt>
                <c:pt idx="350">
                  <c:v>7.684051304973881</c:v>
                </c:pt>
                <c:pt idx="351">
                  <c:v>7.7526677494532024</c:v>
                </c:pt>
                <c:pt idx="352">
                  <c:v>6.9778749859249025</c:v>
                </c:pt>
                <c:pt idx="353">
                  <c:v>7.9797021882069501</c:v>
                </c:pt>
                <c:pt idx="354">
                  <c:v>8.0357091967475398</c:v>
                </c:pt>
                <c:pt idx="355">
                  <c:v>7.9062462679691947</c:v>
                </c:pt>
                <c:pt idx="356">
                  <c:v>8.1134091397647623</c:v>
                </c:pt>
                <c:pt idx="357">
                  <c:v>9.0357734132684513</c:v>
                </c:pt>
                <c:pt idx="358">
                  <c:v>8.9690191796527117</c:v>
                </c:pt>
                <c:pt idx="359">
                  <c:v>9.2576706668349935</c:v>
                </c:pt>
                <c:pt idx="360">
                  <c:v>8.2227436355012991</c:v>
                </c:pt>
                <c:pt idx="361">
                  <c:v>9.2163221540172842</c:v>
                </c:pt>
                <c:pt idx="362">
                  <c:v>9.4665906896281129</c:v>
                </c:pt>
                <c:pt idx="363">
                  <c:v>9.7068008434816058</c:v>
                </c:pt>
                <c:pt idx="364">
                  <c:v>9.4618154303905868</c:v>
                </c:pt>
                <c:pt idx="365">
                  <c:v>9.4766140286824623</c:v>
                </c:pt>
                <c:pt idx="366">
                  <c:v>9.8455282167119833</c:v>
                </c:pt>
                <c:pt idx="367">
                  <c:v>11.49748968679944</c:v>
                </c:pt>
                <c:pt idx="368">
                  <c:v>11.855265515864751</c:v>
                </c:pt>
                <c:pt idx="369">
                  <c:v>13.600332649767459</c:v>
                </c:pt>
                <c:pt idx="370">
                  <c:v>13.908581333533512</c:v>
                </c:pt>
                <c:pt idx="371">
                  <c:v>15.77264437627742</c:v>
                </c:pt>
                <c:pt idx="372">
                  <c:v>18.466684079966967</c:v>
                </c:pt>
                <c:pt idx="373">
                  <c:v>16.629912342060454</c:v>
                </c:pt>
                <c:pt idx="374">
                  <c:v>13.074605846364868</c:v>
                </c:pt>
                <c:pt idx="375">
                  <c:v>14.779731362024897</c:v>
                </c:pt>
                <c:pt idx="376">
                  <c:v>15.087980045790943</c:v>
                </c:pt>
                <c:pt idx="377">
                  <c:v>13.852095635528585</c:v>
                </c:pt>
                <c:pt idx="378">
                  <c:v>13.146415544356138</c:v>
                </c:pt>
                <c:pt idx="379">
                  <c:v>14.810939772273606</c:v>
                </c:pt>
                <c:pt idx="380">
                  <c:v>14.980198381962047</c:v>
                </c:pt>
                <c:pt idx="381">
                  <c:v>15.501897151202265</c:v>
                </c:pt>
                <c:pt idx="382">
                  <c:v>15.75129586345971</c:v>
                </c:pt>
                <c:pt idx="383">
                  <c:v>16.560017401926487</c:v>
                </c:pt>
                <c:pt idx="384">
                  <c:v>17.150029071453673</c:v>
                </c:pt>
                <c:pt idx="385">
                  <c:v>17.397168604194889</c:v>
                </c:pt>
                <c:pt idx="386">
                  <c:v>17.401360079980613</c:v>
                </c:pt>
                <c:pt idx="387">
                  <c:v>18.805283020155521</c:v>
                </c:pt>
                <c:pt idx="388">
                  <c:v>21.450968946091557</c:v>
                </c:pt>
                <c:pt idx="389">
                  <c:v>21.86839451873437</c:v>
                </c:pt>
                <c:pt idx="390">
                  <c:v>23.206491430404228</c:v>
                </c:pt>
                <c:pt idx="391">
                  <c:v>30.307834108458351</c:v>
                </c:pt>
                <c:pt idx="392">
                  <c:v>28.363502530103617</c:v>
                </c:pt>
                <c:pt idx="393">
                  <c:v>26.204652558595015</c:v>
                </c:pt>
                <c:pt idx="394">
                  <c:v>25.130461082809276</c:v>
                </c:pt>
                <c:pt idx="395">
                  <c:v>25.096736626960702</c:v>
                </c:pt>
                <c:pt idx="396">
                  <c:v>21.682766974555655</c:v>
                </c:pt>
                <c:pt idx="397">
                  <c:v>21.621616946064265</c:v>
                </c:pt>
                <c:pt idx="398">
                  <c:v>22.078038427548265</c:v>
                </c:pt>
                <c:pt idx="399">
                  <c:v>23.987565572847529</c:v>
                </c:pt>
                <c:pt idx="400">
                  <c:v>23.613782735241635</c:v>
                </c:pt>
                <c:pt idx="401">
                  <c:v>24.324465743795869</c:v>
                </c:pt>
                <c:pt idx="402">
                  <c:v>25.850484421863641</c:v>
                </c:pt>
                <c:pt idx="403">
                  <c:v>26.40872143610251</c:v>
                </c:pt>
                <c:pt idx="404">
                  <c:v>26.343724353484312</c:v>
                </c:pt>
                <c:pt idx="405">
                  <c:v>26.047717344943713</c:v>
                </c:pt>
                <c:pt idx="406">
                  <c:v>26.036433048646906</c:v>
                </c:pt>
                <c:pt idx="407">
                  <c:v>23.621570233834113</c:v>
                </c:pt>
                <c:pt idx="408">
                  <c:v>24.546497265167822</c:v>
                </c:pt>
                <c:pt idx="409">
                  <c:v>23.615545721002761</c:v>
                </c:pt>
                <c:pt idx="410">
                  <c:v>25.560280102773731</c:v>
                </c:pt>
                <c:pt idx="411">
                  <c:v>26.88169283211235</c:v>
                </c:pt>
                <c:pt idx="412">
                  <c:v>26.506894233820468</c:v>
                </c:pt>
                <c:pt idx="413">
                  <c:v>26.506894233820468</c:v>
                </c:pt>
                <c:pt idx="414">
                  <c:v>24.717641458895621</c:v>
                </c:pt>
                <c:pt idx="415">
                  <c:v>24.503654302199806</c:v>
                </c:pt>
                <c:pt idx="416">
                  <c:v>24.482638541513822</c:v>
                </c:pt>
                <c:pt idx="417">
                  <c:v>25.025271350628337</c:v>
                </c:pt>
                <c:pt idx="418">
                  <c:v>24.036759966015062</c:v>
                </c:pt>
                <c:pt idx="419">
                  <c:v>23.327711510180123</c:v>
                </c:pt>
                <c:pt idx="420">
                  <c:v>21.94096311132796</c:v>
                </c:pt>
                <c:pt idx="421">
                  <c:v>22.914891886266467</c:v>
                </c:pt>
                <c:pt idx="422">
                  <c:v>23.325633276578031</c:v>
                </c:pt>
                <c:pt idx="423">
                  <c:v>22.312393344957357</c:v>
                </c:pt>
                <c:pt idx="424">
                  <c:v>23.427799065755394</c:v>
                </c:pt>
                <c:pt idx="425">
                  <c:v>24.61705184068024</c:v>
                </c:pt>
                <c:pt idx="426">
                  <c:v>24.632726097089098</c:v>
                </c:pt>
                <c:pt idx="427">
                  <c:v>25.005148752350117</c:v>
                </c:pt>
                <c:pt idx="428">
                  <c:v>25.606357162598819</c:v>
                </c:pt>
                <c:pt idx="429">
                  <c:v>24.168050097075444</c:v>
                </c:pt>
                <c:pt idx="430">
                  <c:v>22.217431305042119</c:v>
                </c:pt>
                <c:pt idx="431">
                  <c:v>22.211622780827852</c:v>
                </c:pt>
                <c:pt idx="432">
                  <c:v>20.63176288339686</c:v>
                </c:pt>
                <c:pt idx="433">
                  <c:v>21.292574324992913</c:v>
                </c:pt>
                <c:pt idx="434">
                  <c:v>20.543117230978154</c:v>
                </c:pt>
                <c:pt idx="435">
                  <c:v>18.496900068584054</c:v>
                </c:pt>
                <c:pt idx="436">
                  <c:v>18.589941515878401</c:v>
                </c:pt>
                <c:pt idx="437">
                  <c:v>18.238651384818006</c:v>
                </c:pt>
                <c:pt idx="438">
                  <c:v>18.373309880540887</c:v>
                </c:pt>
                <c:pt idx="439">
                  <c:v>19.448773983096245</c:v>
                </c:pt>
                <c:pt idx="440">
                  <c:v>19.308902416138068</c:v>
                </c:pt>
                <c:pt idx="441">
                  <c:v>19.280729618420104</c:v>
                </c:pt>
                <c:pt idx="442">
                  <c:v>17.898166860590095</c:v>
                </c:pt>
                <c:pt idx="443">
                  <c:v>22.337495521563028</c:v>
                </c:pt>
                <c:pt idx="444">
                  <c:v>18.562562655465733</c:v>
                </c:pt>
                <c:pt idx="445">
                  <c:v>18.324249755178776</c:v>
                </c:pt>
                <c:pt idx="446">
                  <c:v>17.74323399449279</c:v>
                </c:pt>
                <c:pt idx="447">
                  <c:v>18.132083966001417</c:v>
                </c:pt>
                <c:pt idx="448">
                  <c:v>18.71729120247312</c:v>
                </c:pt>
                <c:pt idx="449">
                  <c:v>20.40614117398173</c:v>
                </c:pt>
                <c:pt idx="450">
                  <c:v>19.332288285091323</c:v>
                </c:pt>
                <c:pt idx="451">
                  <c:v>19.201885481675085</c:v>
                </c:pt>
                <c:pt idx="452">
                  <c:v>18.796614028682463</c:v>
                </c:pt>
                <c:pt idx="453">
                  <c:v>19.278709766575332</c:v>
                </c:pt>
                <c:pt idx="454">
                  <c:v>21.190198381962048</c:v>
                </c:pt>
                <c:pt idx="455">
                  <c:v>20.836689914730556</c:v>
                </c:pt>
                <c:pt idx="456">
                  <c:v>20.574664228122195</c:v>
                </c:pt>
                <c:pt idx="457">
                  <c:v>20.506421379119736</c:v>
                </c:pt>
                <c:pt idx="458">
                  <c:v>20.72527135062834</c:v>
                </c:pt>
                <c:pt idx="459">
                  <c:v>20.202778644082834</c:v>
                </c:pt>
                <c:pt idx="460">
                  <c:v>20.666082792224408</c:v>
                </c:pt>
                <c:pt idx="461">
                  <c:v>20.595271350628337</c:v>
                </c:pt>
                <c:pt idx="462">
                  <c:v>20.832568490229328</c:v>
                </c:pt>
                <c:pt idx="463">
                  <c:v>19.979602928983077</c:v>
                </c:pt>
                <c:pt idx="464">
                  <c:v>20.205685823571756</c:v>
                </c:pt>
                <c:pt idx="465">
                  <c:v>20.301225812175204</c:v>
                </c:pt>
                <c:pt idx="466">
                  <c:v>20.263794404768802</c:v>
                </c:pt>
                <c:pt idx="467">
                  <c:v>20.32129586345971</c:v>
                </c:pt>
                <c:pt idx="468">
                  <c:v>20.29670158425774</c:v>
                </c:pt>
                <c:pt idx="469">
                  <c:v>20.725551555766344</c:v>
                </c:pt>
                <c:pt idx="470">
                  <c:v>20.939538712462159</c:v>
                </c:pt>
                <c:pt idx="471">
                  <c:v>21.421430131265119</c:v>
                </c:pt>
                <c:pt idx="472">
                  <c:v>21.394874381975697</c:v>
                </c:pt>
                <c:pt idx="473">
                  <c:v>21.242305789382094</c:v>
                </c:pt>
                <c:pt idx="474">
                  <c:v>21.242305789382094</c:v>
                </c:pt>
                <c:pt idx="475">
                  <c:v>20.771290028696107</c:v>
                </c:pt>
                <c:pt idx="476">
                  <c:v>20.114062940379625</c:v>
                </c:pt>
                <c:pt idx="477">
                  <c:v>19.109743031552078</c:v>
                </c:pt>
                <c:pt idx="478">
                  <c:v>17.796094461751586</c:v>
                </c:pt>
                <c:pt idx="479">
                  <c:v>18.266917572874824</c:v>
                </c:pt>
                <c:pt idx="480">
                  <c:v>18.176106131278765</c:v>
                </c:pt>
                <c:pt idx="481">
                  <c:v>17.354150495954897</c:v>
                </c:pt>
                <c:pt idx="482">
                  <c:v>17.327530530144571</c:v>
                </c:pt>
                <c:pt idx="483">
                  <c:v>18.272457561478276</c:v>
                </c:pt>
                <c:pt idx="484">
                  <c:v>18.448137652650722</c:v>
                </c:pt>
                <c:pt idx="485">
                  <c:v>18.4453647409672</c:v>
                </c:pt>
                <c:pt idx="486">
                  <c:v>18.441716171166711</c:v>
                </c:pt>
                <c:pt idx="487">
                  <c:v>18.12928768114211</c:v>
                </c:pt>
                <c:pt idx="488">
                  <c:v>18.371856273735709</c:v>
                </c:pt>
                <c:pt idx="489">
                  <c:v>18.980513595681593</c:v>
                </c:pt>
                <c:pt idx="490">
                  <c:v>18.572813652664372</c:v>
                </c:pt>
                <c:pt idx="491">
                  <c:v>20.023753527302254</c:v>
                </c:pt>
                <c:pt idx="492">
                  <c:v>20.660642028723402</c:v>
                </c:pt>
                <c:pt idx="493">
                  <c:v>21.520571977438905</c:v>
                </c:pt>
                <c:pt idx="494">
                  <c:v>22.380583646966095</c:v>
                </c:pt>
                <c:pt idx="495">
                  <c:v>22.322615168338046</c:v>
                </c:pt>
                <c:pt idx="496">
                  <c:v>21.695183760931656</c:v>
                </c:pt>
                <c:pt idx="497">
                  <c:v>22.376882530171869</c:v>
                </c:pt>
                <c:pt idx="498">
                  <c:v>22.332550951817119</c:v>
                </c:pt>
                <c:pt idx="499">
                  <c:v>24.269229299384783</c:v>
                </c:pt>
                <c:pt idx="500">
                  <c:v>23.777869117039891</c:v>
                </c:pt>
                <c:pt idx="501">
                  <c:v>23.528482074309636</c:v>
                </c:pt>
                <c:pt idx="502">
                  <c:v>24.343070518748014</c:v>
                </c:pt>
                <c:pt idx="503">
                  <c:v>24.800910564334231</c:v>
                </c:pt>
                <c:pt idx="504">
                  <c:v>24.800910564334231</c:v>
                </c:pt>
                <c:pt idx="505">
                  <c:v>26.400712080007914</c:v>
                </c:pt>
                <c:pt idx="506">
                  <c:v>26.667127726728332</c:v>
                </c:pt>
                <c:pt idx="507">
                  <c:v>27.129492000232013</c:v>
                </c:pt>
                <c:pt idx="508">
                  <c:v>28.067939168324394</c:v>
                </c:pt>
                <c:pt idx="509">
                  <c:v>27.274226382002986</c:v>
                </c:pt>
                <c:pt idx="510">
                  <c:v>27.24496777231456</c:v>
                </c:pt>
                <c:pt idx="511">
                  <c:v>26.738143487414312</c:v>
                </c:pt>
                <c:pt idx="512">
                  <c:v>25.792469231005448</c:v>
                </c:pt>
                <c:pt idx="513">
                  <c:v>27.079427783711104</c:v>
                </c:pt>
                <c:pt idx="514">
                  <c:v>28.507804900518991</c:v>
                </c:pt>
                <c:pt idx="515">
                  <c:v>28.959964854932757</c:v>
                </c:pt>
                <c:pt idx="516">
                  <c:v>29.438546290830551</c:v>
                </c:pt>
                <c:pt idx="517">
                  <c:v>30.733543373448747</c:v>
                </c:pt>
                <c:pt idx="518">
                  <c:v>32.527530530144574</c:v>
                </c:pt>
                <c:pt idx="519">
                  <c:v>32.527530530144574</c:v>
                </c:pt>
                <c:pt idx="520">
                  <c:v>35.621926325020212</c:v>
                </c:pt>
                <c:pt idx="521">
                  <c:v>34.353350723886017</c:v>
                </c:pt>
                <c:pt idx="522">
                  <c:v>35.43625206861136</c:v>
                </c:pt>
                <c:pt idx="523">
                  <c:v>31.952825322191543</c:v>
                </c:pt>
                <c:pt idx="524">
                  <c:v>32.501675293700153</c:v>
                </c:pt>
                <c:pt idx="525">
                  <c:v>33.489246803675556</c:v>
                </c:pt>
                <c:pt idx="526">
                  <c:v>32.743298176892289</c:v>
                </c:pt>
                <c:pt idx="527">
                  <c:v>31.921208273763</c:v>
                </c:pt>
                <c:pt idx="528">
                  <c:v>32.075534017354151</c:v>
                </c:pt>
                <c:pt idx="529">
                  <c:v>32.505609903402231</c:v>
                </c:pt>
                <c:pt idx="530">
                  <c:v>32.737839909100515</c:v>
                </c:pt>
                <c:pt idx="531">
                  <c:v>33.886964250983546</c:v>
                </c:pt>
                <c:pt idx="532">
                  <c:v>33.077372889163364</c:v>
                </c:pt>
                <c:pt idx="533">
                  <c:v>34.093922803689196</c:v>
                </c:pt>
                <c:pt idx="534">
                  <c:v>35.490268399125128</c:v>
                </c:pt>
                <c:pt idx="535">
                  <c:v>35.103514165509374</c:v>
                </c:pt>
                <c:pt idx="536">
                  <c:v>35.57358421679389</c:v>
                </c:pt>
                <c:pt idx="537">
                  <c:v>36.060204182604203</c:v>
                </c:pt>
                <c:pt idx="538">
                  <c:v>36.63297125952414</c:v>
                </c:pt>
                <c:pt idx="539">
                  <c:v>40.593916968925619</c:v>
                </c:pt>
                <c:pt idx="540">
                  <c:v>40.959795544424381</c:v>
                </c:pt>
                <c:pt idx="541">
                  <c:v>40.697022632740868</c:v>
                </c:pt>
                <c:pt idx="542">
                  <c:v>39.392498404823399</c:v>
                </c:pt>
                <c:pt idx="543">
                  <c:v>40.394926894847991</c:v>
                </c:pt>
                <c:pt idx="544">
                  <c:v>34.997991681196702</c:v>
                </c:pt>
                <c:pt idx="545">
                  <c:v>35.101500148428194</c:v>
                </c:pt>
                <c:pt idx="546">
                  <c:v>36.103928638452793</c:v>
                </c:pt>
                <c:pt idx="547">
                  <c:v>36.75366010284197</c:v>
                </c:pt>
                <c:pt idx="548">
                  <c:v>37.270414336457712</c:v>
                </c:pt>
                <c:pt idx="549">
                  <c:v>36.982504239586994</c:v>
                </c:pt>
                <c:pt idx="550">
                  <c:v>35.463181413377633</c:v>
                </c:pt>
                <c:pt idx="551">
                  <c:v>36.672498404823401</c:v>
                </c:pt>
                <c:pt idx="552">
                  <c:v>37.201418427616517</c:v>
                </c:pt>
                <c:pt idx="553">
                  <c:v>37.798785618502009</c:v>
                </c:pt>
                <c:pt idx="554">
                  <c:v>38.024926894847987</c:v>
                </c:pt>
                <c:pt idx="555">
                  <c:v>39.314786792279001</c:v>
                </c:pt>
                <c:pt idx="556">
                  <c:v>40.124985276605329</c:v>
                </c:pt>
                <c:pt idx="557">
                  <c:v>40.340186678313444</c:v>
                </c:pt>
                <c:pt idx="558">
                  <c:v>40.363023806517873</c:v>
                </c:pt>
                <c:pt idx="559">
                  <c:v>39.662685219622546</c:v>
                </c:pt>
                <c:pt idx="560">
                  <c:v>37.834780957515413</c:v>
                </c:pt>
                <c:pt idx="561">
                  <c:v>37.539918142702604</c:v>
                </c:pt>
                <c:pt idx="562">
                  <c:v>39.144646689710001</c:v>
                </c:pt>
                <c:pt idx="563">
                  <c:v>40.390992285145913</c:v>
                </c:pt>
                <c:pt idx="564">
                  <c:v>42.150233390543576</c:v>
                </c:pt>
                <c:pt idx="565">
                  <c:v>44.65548733924544</c:v>
                </c:pt>
                <c:pt idx="566">
                  <c:v>42.004278928996726</c:v>
                </c:pt>
                <c:pt idx="567">
                  <c:v>38.79565078086879</c:v>
                </c:pt>
                <c:pt idx="568">
                  <c:v>39.630163339259077</c:v>
                </c:pt>
                <c:pt idx="569">
                  <c:v>41.475831760904356</c:v>
                </c:pt>
                <c:pt idx="570">
                  <c:v>41.148394518734371</c:v>
                </c:pt>
                <c:pt idx="571">
                  <c:v>41.115353071440026</c:v>
                </c:pt>
                <c:pt idx="572">
                  <c:v>42.213525869157984</c:v>
                </c:pt>
                <c:pt idx="573">
                  <c:v>42.492994632699926</c:v>
                </c:pt>
                <c:pt idx="574">
                  <c:v>41.738400353497944</c:v>
                </c:pt>
                <c:pt idx="575">
                  <c:v>42.832113139819356</c:v>
                </c:pt>
                <c:pt idx="576">
                  <c:v>44.907775726701033</c:v>
                </c:pt>
                <c:pt idx="577">
                  <c:v>44.55183293468135</c:v>
                </c:pt>
                <c:pt idx="578">
                  <c:v>45.463111396214572</c:v>
                </c:pt>
                <c:pt idx="579">
                  <c:v>45.134395692511362</c:v>
                </c:pt>
                <c:pt idx="580">
                  <c:v>45.475475669718257</c:v>
                </c:pt>
                <c:pt idx="581">
                  <c:v>44.472048923298445</c:v>
                </c:pt>
                <c:pt idx="582">
                  <c:v>43.933467487400662</c:v>
                </c:pt>
                <c:pt idx="583">
                  <c:v>46.200501926154402</c:v>
                </c:pt>
                <c:pt idx="584">
                  <c:v>46.200501926154402</c:v>
                </c:pt>
                <c:pt idx="585">
                  <c:v>48.656497265167822</c:v>
                </c:pt>
                <c:pt idx="586">
                  <c:v>50.042585994520081</c:v>
                </c:pt>
                <c:pt idx="587">
                  <c:v>50.311570233834118</c:v>
                </c:pt>
                <c:pt idx="588">
                  <c:v>35.833823544465332</c:v>
                </c:pt>
                <c:pt idx="589">
                  <c:v>36.342334929078618</c:v>
                </c:pt>
                <c:pt idx="590">
                  <c:v>37.008622142757218</c:v>
                </c:pt>
                <c:pt idx="591">
                  <c:v>37.789024946173448</c:v>
                </c:pt>
                <c:pt idx="592">
                  <c:v>38.565983498879106</c:v>
                </c:pt>
                <c:pt idx="593">
                  <c:v>38.489024946173451</c:v>
                </c:pt>
                <c:pt idx="594">
                  <c:v>38.514763419103218</c:v>
                </c:pt>
                <c:pt idx="595">
                  <c:v>37.011313333629047</c:v>
                </c:pt>
                <c:pt idx="596">
                  <c:v>36.725440592893861</c:v>
                </c:pt>
                <c:pt idx="597">
                  <c:v>36.84118490058723</c:v>
                </c:pt>
                <c:pt idx="598">
                  <c:v>38.566520570100757</c:v>
                </c:pt>
                <c:pt idx="599">
                  <c:v>41.114086245312564</c:v>
                </c:pt>
                <c:pt idx="600">
                  <c:v>42.298884843604441</c:v>
                </c:pt>
                <c:pt idx="601">
                  <c:v>43.786450518816267</c:v>
                </c:pt>
                <c:pt idx="602">
                  <c:v>46.417723145585875</c:v>
                </c:pt>
                <c:pt idx="603">
                  <c:v>49.5831347011475</c:v>
                </c:pt>
                <c:pt idx="604">
                  <c:v>54.371710302281699</c:v>
                </c:pt>
                <c:pt idx="605">
                  <c:v>59.966368798004567</c:v>
                </c:pt>
                <c:pt idx="606">
                  <c:v>60.36014580084688</c:v>
                </c:pt>
                <c:pt idx="607">
                  <c:v>67.098120114238526</c:v>
                </c:pt>
                <c:pt idx="608">
                  <c:v>72.933461618515651</c:v>
                </c:pt>
                <c:pt idx="609">
                  <c:v>74.676567282330893</c:v>
                </c:pt>
                <c:pt idx="610">
                  <c:v>71.816146940502463</c:v>
                </c:pt>
                <c:pt idx="611">
                  <c:v>75.029042450464217</c:v>
                </c:pt>
                <c:pt idx="612">
                  <c:v>76.904378119977736</c:v>
                </c:pt>
                <c:pt idx="613">
                  <c:v>76.596613960439612</c:v>
                </c:pt>
                <c:pt idx="614">
                  <c:v>80.255586530226452</c:v>
                </c:pt>
                <c:pt idx="615">
                  <c:v>96.397069310849588</c:v>
                </c:pt>
                <c:pt idx="616">
                  <c:v>89.567472114265826</c:v>
                </c:pt>
                <c:pt idx="617">
                  <c:v>76.435370541609359</c:v>
                </c:pt>
                <c:pt idx="618">
                  <c:v>67.503946142743558</c:v>
                </c:pt>
                <c:pt idx="619">
                  <c:v>74.218534587181949</c:v>
                </c:pt>
                <c:pt idx="620">
                  <c:v>77.053058815099405</c:v>
                </c:pt>
                <c:pt idx="621">
                  <c:v>69.343858587168285</c:v>
                </c:pt>
                <c:pt idx="622">
                  <c:v>60.451552695421931</c:v>
                </c:pt>
                <c:pt idx="623">
                  <c:v>57.393099692565961</c:v>
                </c:pt>
                <c:pt idx="624">
                  <c:v>57.49573833644407</c:v>
                </c:pt>
                <c:pt idx="625">
                  <c:v>59.714932729611597</c:v>
                </c:pt>
                <c:pt idx="626">
                  <c:v>58.735487305124011</c:v>
                </c:pt>
                <c:pt idx="627">
                  <c:v>55.418937390598188</c:v>
                </c:pt>
                <c:pt idx="628">
                  <c:v>43.193601721084633</c:v>
                </c:pt>
                <c:pt idx="629">
                  <c:v>38.1178515786277</c:v>
                </c:pt>
                <c:pt idx="630">
                  <c:v>34.234938564375184</c:v>
                </c:pt>
                <c:pt idx="631">
                  <c:v>32.239597060098056</c:v>
                </c:pt>
                <c:pt idx="632">
                  <c:v>28.921219943290183</c:v>
                </c:pt>
                <c:pt idx="633">
                  <c:v>24.46036762422758</c:v>
                </c:pt>
                <c:pt idx="634">
                  <c:v>30.006316251010837</c:v>
                </c:pt>
                <c:pt idx="635">
                  <c:v>31.904290564402487</c:v>
                </c:pt>
                <c:pt idx="636">
                  <c:v>32.833058815099406</c:v>
                </c:pt>
                <c:pt idx="637">
                  <c:v>32.499672946146148</c:v>
                </c:pt>
                <c:pt idx="638">
                  <c:v>32.352842826482323</c:v>
                </c:pt>
                <c:pt idx="639">
                  <c:v>32.038231042989572</c:v>
                </c:pt>
                <c:pt idx="640">
                  <c:v>30.391599407652066</c:v>
                </c:pt>
                <c:pt idx="641">
                  <c:v>27.425049493126238</c:v>
                </c:pt>
                <c:pt idx="642">
                  <c:v>25.672130644110126</c:v>
                </c:pt>
                <c:pt idx="643">
                  <c:v>27.333280672601525</c:v>
                </c:pt>
                <c:pt idx="644">
                  <c:v>25.692270746679128</c:v>
                </c:pt>
                <c:pt idx="645">
                  <c:v>25.069497834995616</c:v>
                </c:pt>
                <c:pt idx="646">
                  <c:v>24.499223464621195</c:v>
                </c:pt>
                <c:pt idx="647">
                  <c:v>23.947804900518989</c:v>
                </c:pt>
                <c:pt idx="648">
                  <c:v>24.223414940406926</c:v>
                </c:pt>
                <c:pt idx="649">
                  <c:v>21.091109048660563</c:v>
                </c:pt>
                <c:pt idx="650">
                  <c:v>20.003677641254164</c:v>
                </c:pt>
                <c:pt idx="651">
                  <c:v>20.596041914757862</c:v>
                </c:pt>
                <c:pt idx="652">
                  <c:v>21.763747692538665</c:v>
                </c:pt>
                <c:pt idx="653">
                  <c:v>21.162334963200038</c:v>
                </c:pt>
                <c:pt idx="654">
                  <c:v>20.876573151215915</c:v>
                </c:pt>
                <c:pt idx="655">
                  <c:v>21.033660136963391</c:v>
                </c:pt>
                <c:pt idx="656">
                  <c:v>18.830957276564384</c:v>
                </c:pt>
                <c:pt idx="657">
                  <c:v>18.16231162414568</c:v>
                </c:pt>
                <c:pt idx="658">
                  <c:v>18.549270176851337</c:v>
                </c:pt>
                <c:pt idx="659">
                  <c:v>19.058861538671508</c:v>
                </c:pt>
                <c:pt idx="660">
                  <c:v>20.399941515878403</c:v>
                </c:pt>
                <c:pt idx="661">
                  <c:v>21.271237481702379</c:v>
                </c:pt>
                <c:pt idx="662">
                  <c:v>19.601529356367564</c:v>
                </c:pt>
                <c:pt idx="663">
                  <c:v>20.027734849234484</c:v>
                </c:pt>
                <c:pt idx="664">
                  <c:v>19.953946176864989</c:v>
                </c:pt>
                <c:pt idx="665">
                  <c:v>19.682317458909267</c:v>
                </c:pt>
                <c:pt idx="666">
                  <c:v>19.701710336403124</c:v>
                </c:pt>
                <c:pt idx="667">
                  <c:v>20.629077527288608</c:v>
                </c:pt>
                <c:pt idx="668">
                  <c:v>19.161651954645798</c:v>
                </c:pt>
                <c:pt idx="669">
                  <c:v>19.975230473161787</c:v>
                </c:pt>
                <c:pt idx="670">
                  <c:v>20.394489082850221</c:v>
                </c:pt>
                <c:pt idx="671">
                  <c:v>21.110776296528826</c:v>
                </c:pt>
                <c:pt idx="672">
                  <c:v>21.110776296528826</c:v>
                </c:pt>
                <c:pt idx="673">
                  <c:v>19.347483817914416</c:v>
                </c:pt>
                <c:pt idx="674">
                  <c:v>19.868692228163134</c:v>
                </c:pt>
                <c:pt idx="675">
                  <c:v>20.697460478860066</c:v>
                </c:pt>
                <c:pt idx="676">
                  <c:v>22.393864456053308</c:v>
                </c:pt>
                <c:pt idx="677">
                  <c:v>21.123601755206074</c:v>
                </c:pt>
                <c:pt idx="678">
                  <c:v>20.876182017326855</c:v>
                </c:pt>
                <c:pt idx="679">
                  <c:v>20.31867472387237</c:v>
                </c:pt>
                <c:pt idx="680">
                  <c:v>19.451435966028704</c:v>
                </c:pt>
                <c:pt idx="681">
                  <c:v>17.387384592811976</c:v>
                </c:pt>
                <c:pt idx="682">
                  <c:v>17.614337310754046</c:v>
                </c:pt>
                <c:pt idx="683">
                  <c:v>16.254483248086636</c:v>
                </c:pt>
                <c:pt idx="684">
                  <c:v>15.896111966042348</c:v>
                </c:pt>
                <c:pt idx="685">
                  <c:v>14.909643772328202</c:v>
                </c:pt>
                <c:pt idx="686">
                  <c:v>15.579696319321933</c:v>
                </c:pt>
                <c:pt idx="687">
                  <c:v>15.773525869157986</c:v>
                </c:pt>
                <c:pt idx="688">
                  <c:v>15.487980045790941</c:v>
                </c:pt>
                <c:pt idx="689">
                  <c:v>14.606964285104972</c:v>
                </c:pt>
                <c:pt idx="690">
                  <c:v>13.529883134121079</c:v>
                </c:pt>
                <c:pt idx="691">
                  <c:v>12.357326211054655</c:v>
                </c:pt>
                <c:pt idx="692">
                  <c:v>12.069754701079255</c:v>
                </c:pt>
                <c:pt idx="693">
                  <c:v>11.794559134134722</c:v>
                </c:pt>
                <c:pt idx="694">
                  <c:v>11.874705071467318</c:v>
                </c:pt>
                <c:pt idx="695">
                  <c:v>11.072142313637308</c:v>
                </c:pt>
                <c:pt idx="696">
                  <c:v>11.638826495968544</c:v>
                </c:pt>
                <c:pt idx="697">
                  <c:v>10.889427783711106</c:v>
                </c:pt>
                <c:pt idx="698">
                  <c:v>10.471786222451207</c:v>
                </c:pt>
                <c:pt idx="699">
                  <c:v>10.603134735268924</c:v>
                </c:pt>
                <c:pt idx="700">
                  <c:v>10.817057675443834</c:v>
                </c:pt>
                <c:pt idx="701">
                  <c:v>11.040770461765234</c:v>
                </c:pt>
                <c:pt idx="702">
                  <c:v>10.711383419034981</c:v>
                </c:pt>
                <c:pt idx="703">
                  <c:v>11.193601755206075</c:v>
                </c:pt>
                <c:pt idx="704">
                  <c:v>11.462229903333998</c:v>
                </c:pt>
                <c:pt idx="705">
                  <c:v>13.173426644055532</c:v>
                </c:pt>
                <c:pt idx="706">
                  <c:v>12.347063544328847</c:v>
                </c:pt>
                <c:pt idx="707">
                  <c:v>12.181167464539307</c:v>
                </c:pt>
                <c:pt idx="708">
                  <c:v>11.822457595599701</c:v>
                </c:pt>
                <c:pt idx="709">
                  <c:v>10.395504877657633</c:v>
                </c:pt>
                <c:pt idx="710">
                  <c:v>11.137723213828728</c:v>
                </c:pt>
                <c:pt idx="711">
                  <c:v>11.299877333478921</c:v>
                </c:pt>
                <c:pt idx="712">
                  <c:v>12.230134199562563</c:v>
                </c:pt>
                <c:pt idx="713">
                  <c:v>11.795609971645092</c:v>
                </c:pt>
                <c:pt idx="714">
                  <c:v>12.079731396146318</c:v>
                </c:pt>
                <c:pt idx="715">
                  <c:v>12.274197242306471</c:v>
                </c:pt>
                <c:pt idx="716">
                  <c:v>12.994997014375347</c:v>
                </c:pt>
                <c:pt idx="717">
                  <c:v>12.259865663951736</c:v>
                </c:pt>
                <c:pt idx="718">
                  <c:v>12.314325675348293</c:v>
                </c:pt>
                <c:pt idx="719">
                  <c:v>11.820280136895153</c:v>
                </c:pt>
                <c:pt idx="720">
                  <c:v>12.757834142579778</c:v>
                </c:pt>
                <c:pt idx="721">
                  <c:v>13.638844068502173</c:v>
                </c:pt>
                <c:pt idx="722">
                  <c:v>13.927489720920864</c:v>
                </c:pt>
                <c:pt idx="723">
                  <c:v>13.186684114088393</c:v>
                </c:pt>
                <c:pt idx="724">
                  <c:v>14.227081082741041</c:v>
                </c:pt>
                <c:pt idx="725">
                  <c:v>14.425931054249652</c:v>
                </c:pt>
                <c:pt idx="726">
                  <c:v>14.526672444561214</c:v>
                </c:pt>
                <c:pt idx="727">
                  <c:v>13.841745413227514</c:v>
                </c:pt>
                <c:pt idx="728">
                  <c:v>13.679106769349403</c:v>
                </c:pt>
                <c:pt idx="729">
                  <c:v>13.210998188152359</c:v>
                </c:pt>
                <c:pt idx="730">
                  <c:v>12.639719726619145</c:v>
                </c:pt>
                <c:pt idx="731">
                  <c:v>12.69472264400094</c:v>
                </c:pt>
                <c:pt idx="732">
                  <c:v>12.216357196720246</c:v>
                </c:pt>
                <c:pt idx="733">
                  <c:v>13.070472786457888</c:v>
                </c:pt>
                <c:pt idx="734">
                  <c:v>13.280128364798973</c:v>
                </c:pt>
                <c:pt idx="735">
                  <c:v>13.859381139723819</c:v>
                </c:pt>
                <c:pt idx="736">
                  <c:v>14.112218267928249</c:v>
                </c:pt>
                <c:pt idx="737">
                  <c:v>15.202749504386304</c:v>
                </c:pt>
                <c:pt idx="738">
                  <c:v>14.432761173913487</c:v>
                </c:pt>
                <c:pt idx="739">
                  <c:v>13.854389891869197</c:v>
                </c:pt>
                <c:pt idx="740">
                  <c:v>14.010531168215209</c:v>
                </c:pt>
                <c:pt idx="741">
                  <c:v>14.68458254143194</c:v>
                </c:pt>
                <c:pt idx="742">
                  <c:v>15.023228193850638</c:v>
                </c:pt>
                <c:pt idx="743">
                  <c:v>14.704039635446698</c:v>
                </c:pt>
                <c:pt idx="744">
                  <c:v>14.400659601257029</c:v>
                </c:pt>
                <c:pt idx="745">
                  <c:v>14.887548102678185</c:v>
                </c:pt>
                <c:pt idx="746">
                  <c:v>14.887548102678185</c:v>
                </c:pt>
                <c:pt idx="747">
                  <c:v>15.38213654711657</c:v>
                </c:pt>
                <c:pt idx="748">
                  <c:v>15.601529424610415</c:v>
                </c:pt>
                <c:pt idx="749">
                  <c:v>16.071593641131326</c:v>
                </c:pt>
                <c:pt idx="750">
                  <c:v>15.810717983014349</c:v>
                </c:pt>
                <c:pt idx="751">
                  <c:v>15.81328074084437</c:v>
                </c:pt>
                <c:pt idx="752">
                  <c:v>16.185779282153465</c:v>
                </c:pt>
                <c:pt idx="753">
                  <c:v>15.134168068488517</c:v>
                </c:pt>
                <c:pt idx="754">
                  <c:v>14.824098017204022</c:v>
                </c:pt>
                <c:pt idx="755">
                  <c:v>15.303829481593191</c:v>
                </c:pt>
                <c:pt idx="756">
                  <c:v>15.121535259374003</c:v>
                </c:pt>
                <c:pt idx="757">
                  <c:v>16.061529424610416</c:v>
                </c:pt>
                <c:pt idx="758">
                  <c:v>16.268353709510663</c:v>
                </c:pt>
                <c:pt idx="759">
                  <c:v>15.683963749398607</c:v>
                </c:pt>
                <c:pt idx="760">
                  <c:v>16.363555111218776</c:v>
                </c:pt>
                <c:pt idx="761">
                  <c:v>16.363555111218776</c:v>
                </c:pt>
                <c:pt idx="762">
                  <c:v>15.812002279311155</c:v>
                </c:pt>
                <c:pt idx="763">
                  <c:v>15.501126621194178</c:v>
                </c:pt>
                <c:pt idx="764">
                  <c:v>15.585586632590733</c:v>
                </c:pt>
                <c:pt idx="765">
                  <c:v>16.058558028600576</c:v>
                </c:pt>
                <c:pt idx="766">
                  <c:v>15.98727373230377</c:v>
                </c:pt>
                <c:pt idx="767">
                  <c:v>15.998085173899838</c:v>
                </c:pt>
                <c:pt idx="768">
                  <c:v>15.987343783588273</c:v>
                </c:pt>
                <c:pt idx="769">
                  <c:v>16.091868011505742</c:v>
                </c:pt>
                <c:pt idx="770">
                  <c:v>16.301868011505743</c:v>
                </c:pt>
                <c:pt idx="771">
                  <c:v>16.180583715208943</c:v>
                </c:pt>
                <c:pt idx="772">
                  <c:v>16.393963749398608</c:v>
                </c:pt>
                <c:pt idx="773">
                  <c:v>16.344232285009433</c:v>
                </c:pt>
                <c:pt idx="774">
                  <c:v>16.434973675320997</c:v>
                </c:pt>
                <c:pt idx="775">
                  <c:v>18.730443612639938</c:v>
                </c:pt>
                <c:pt idx="776">
                  <c:v>18.730443612639938</c:v>
                </c:pt>
                <c:pt idx="777">
                  <c:v>19.137396330582007</c:v>
                </c:pt>
                <c:pt idx="778">
                  <c:v>19.443274906080774</c:v>
                </c:pt>
                <c:pt idx="779">
                  <c:v>19.211383487277825</c:v>
                </c:pt>
                <c:pt idx="780">
                  <c:v>18.277197846255682</c:v>
                </c:pt>
                <c:pt idx="781">
                  <c:v>17.716187920333297</c:v>
                </c:pt>
                <c:pt idx="782">
                  <c:v>18.020175077029116</c:v>
                </c:pt>
                <c:pt idx="783">
                  <c:v>18.156795042839441</c:v>
                </c:pt>
                <c:pt idx="784">
                  <c:v>17.906053652527881</c:v>
                </c:pt>
                <c:pt idx="785">
                  <c:v>18.5186864616424</c:v>
                </c:pt>
                <c:pt idx="786">
                  <c:v>18.577197846255686</c:v>
                </c:pt>
                <c:pt idx="787">
                  <c:v>18.521862176742157</c:v>
                </c:pt>
                <c:pt idx="788">
                  <c:v>18.247133629734776</c:v>
                </c:pt>
                <c:pt idx="789">
                  <c:v>18.614833572751994</c:v>
                </c:pt>
                <c:pt idx="790">
                  <c:v>19.536252136854209</c:v>
                </c:pt>
                <c:pt idx="791">
                  <c:v>19.301114951667</c:v>
                </c:pt>
                <c:pt idx="792">
                  <c:v>18.946859259360355</c:v>
                </c:pt>
                <c:pt idx="793">
                  <c:v>17.768954997253228</c:v>
                </c:pt>
                <c:pt idx="794">
                  <c:v>17.349900706654701</c:v>
                </c:pt>
                <c:pt idx="795">
                  <c:v>16.554629253662082</c:v>
                </c:pt>
                <c:pt idx="796">
                  <c:v>15.337734917477334</c:v>
                </c:pt>
                <c:pt idx="797">
                  <c:v>15.905709230868965</c:v>
                </c:pt>
                <c:pt idx="798">
                  <c:v>16.039964923175614</c:v>
                </c:pt>
                <c:pt idx="799">
                  <c:v>16.162463464484713</c:v>
                </c:pt>
                <c:pt idx="800">
                  <c:v>15.118949162489631</c:v>
                </c:pt>
                <c:pt idx="801">
                  <c:v>14.821587806367738</c:v>
                </c:pt>
                <c:pt idx="802">
                  <c:v>14.603683544260608</c:v>
                </c:pt>
                <c:pt idx="803">
                  <c:v>14.793344957365278</c:v>
                </c:pt>
                <c:pt idx="804">
                  <c:v>14.132737834859128</c:v>
                </c:pt>
                <c:pt idx="805">
                  <c:v>14.377466381866508</c:v>
                </c:pt>
                <c:pt idx="806">
                  <c:v>14.424693470182994</c:v>
                </c:pt>
                <c:pt idx="807">
                  <c:v>14.361856341978566</c:v>
                </c:pt>
                <c:pt idx="808">
                  <c:v>14.838003453088156</c:v>
                </c:pt>
                <c:pt idx="809">
                  <c:v>15.320770530008083</c:v>
                </c:pt>
                <c:pt idx="810">
                  <c:v>16.184208945955078</c:v>
                </c:pt>
                <c:pt idx="811">
                  <c:v>17.046030313473523</c:v>
                </c:pt>
                <c:pt idx="812">
                  <c:v>17.343800307775247</c:v>
                </c:pt>
                <c:pt idx="813">
                  <c:v>17.776701652500584</c:v>
                </c:pt>
                <c:pt idx="814">
                  <c:v>17.55481023369763</c:v>
                </c:pt>
                <c:pt idx="815">
                  <c:v>17.453187350505509</c:v>
                </c:pt>
                <c:pt idx="816">
                  <c:v>17.102580227999354</c:v>
                </c:pt>
                <c:pt idx="817">
                  <c:v>16.256573219458765</c:v>
                </c:pt>
                <c:pt idx="818">
                  <c:v>16.346100364758023</c:v>
                </c:pt>
                <c:pt idx="819">
                  <c:v>16.184886119745727</c:v>
                </c:pt>
                <c:pt idx="820">
                  <c:v>18.516911806354088</c:v>
                </c:pt>
                <c:pt idx="821">
                  <c:v>18.234547532850399</c:v>
                </c:pt>
                <c:pt idx="822">
                  <c:v>17.972048991541296</c:v>
                </c:pt>
                <c:pt idx="823">
                  <c:v>17.644617584134902</c:v>
                </c:pt>
                <c:pt idx="824">
                  <c:v>17.5571861767285</c:v>
                </c:pt>
                <c:pt idx="825">
                  <c:v>18.038668957351632</c:v>
                </c:pt>
                <c:pt idx="826">
                  <c:v>17.527046074159507</c:v>
                </c:pt>
                <c:pt idx="827">
                  <c:v>16.867454712339331</c:v>
                </c:pt>
                <c:pt idx="828">
                  <c:v>16.971710404645975</c:v>
                </c:pt>
                <c:pt idx="829">
                  <c:v>16.502930484421864</c:v>
                </c:pt>
                <c:pt idx="830">
                  <c:v>16.813199020032684</c:v>
                </c:pt>
                <c:pt idx="831">
                  <c:v>16.324080512913252</c:v>
                </c:pt>
                <c:pt idx="832">
                  <c:v>16.457256228013009</c:v>
                </c:pt>
                <c:pt idx="833">
                  <c:v>16.611377652514236</c:v>
                </c:pt>
                <c:pt idx="834">
                  <c:v>16.749486233711284</c:v>
                </c:pt>
                <c:pt idx="835">
                  <c:v>17.047051908923091</c:v>
                </c:pt>
                <c:pt idx="836">
                  <c:v>18.054278997239578</c:v>
                </c:pt>
                <c:pt idx="837">
                  <c:v>18.088873276441543</c:v>
                </c:pt>
                <c:pt idx="838">
                  <c:v>18.387454712339327</c:v>
                </c:pt>
                <c:pt idx="839">
                  <c:v>18.557723247950157</c:v>
                </c:pt>
                <c:pt idx="840">
                  <c:v>22.266503168174264</c:v>
                </c:pt>
                <c:pt idx="841">
                  <c:v>22.76521303711387</c:v>
                </c:pt>
                <c:pt idx="842">
                  <c:v>22.706158746515349</c:v>
                </c:pt>
                <c:pt idx="843">
                  <c:v>23.643315783547333</c:v>
                </c:pt>
                <c:pt idx="844">
                  <c:v>23.745680057051025</c:v>
                </c:pt>
                <c:pt idx="845">
                  <c:v>18.388616410357901</c:v>
                </c:pt>
                <c:pt idx="846">
                  <c:v>18.388616410357901</c:v>
                </c:pt>
                <c:pt idx="847">
                  <c:v>18.446182085569706</c:v>
                </c:pt>
                <c:pt idx="848">
                  <c:v>18.650840581292584</c:v>
                </c:pt>
                <c:pt idx="849">
                  <c:v>18.752119042825797</c:v>
                </c:pt>
                <c:pt idx="850">
                  <c:v>19.277991783560978</c:v>
                </c:pt>
                <c:pt idx="851">
                  <c:v>19.163601823448928</c:v>
                </c:pt>
                <c:pt idx="852">
                  <c:v>18.803741926017928</c:v>
                </c:pt>
                <c:pt idx="853">
                  <c:v>18.58286626790095</c:v>
                </c:pt>
                <c:pt idx="854">
                  <c:v>18.66239341320021</c:v>
                </c:pt>
                <c:pt idx="855">
                  <c:v>18.680297675307344</c:v>
                </c:pt>
                <c:pt idx="856">
                  <c:v>19.245090438835636</c:v>
                </c:pt>
                <c:pt idx="857">
                  <c:v>18.983403339122599</c:v>
                </c:pt>
                <c:pt idx="858">
                  <c:v>18.545499077015464</c:v>
                </c:pt>
                <c:pt idx="859">
                  <c:v>18.14806766960907</c:v>
                </c:pt>
                <c:pt idx="860">
                  <c:v>18.137729082713744</c:v>
                </c:pt>
                <c:pt idx="861">
                  <c:v>18.543537606928009</c:v>
                </c:pt>
                <c:pt idx="862">
                  <c:v>17.705971931716203</c:v>
                </c:pt>
                <c:pt idx="863">
                  <c:v>17.488744843399722</c:v>
                </c:pt>
                <c:pt idx="864">
                  <c:v>16.751313435993321</c:v>
                </c:pt>
                <c:pt idx="865">
                  <c:v>20.215032057078318</c:v>
                </c:pt>
                <c:pt idx="866">
                  <c:v>19.405037891841904</c:v>
                </c:pt>
                <c:pt idx="867">
                  <c:v>19.701523589846826</c:v>
                </c:pt>
                <c:pt idx="868">
                  <c:v>15.225668353402416</c:v>
                </c:pt>
                <c:pt idx="869">
                  <c:v>15.45336829641964</c:v>
                </c:pt>
                <c:pt idx="870">
                  <c:v>15.780799703826034</c:v>
                </c:pt>
                <c:pt idx="871">
                  <c:v>16.165936889013242</c:v>
                </c:pt>
                <c:pt idx="872">
                  <c:v>15.670537002978797</c:v>
                </c:pt>
                <c:pt idx="873">
                  <c:v>16.009859829188148</c:v>
                </c:pt>
                <c:pt idx="874">
                  <c:v>16.009789777903649</c:v>
                </c:pt>
                <c:pt idx="875">
                  <c:v>15.953981253689374</c:v>
                </c:pt>
                <c:pt idx="876">
                  <c:v>14.73649146452566</c:v>
                </c:pt>
                <c:pt idx="877">
                  <c:v>15.148312832044112</c:v>
                </c:pt>
                <c:pt idx="878">
                  <c:v>15.587834142579784</c:v>
                </c:pt>
                <c:pt idx="879">
                  <c:v>15.861482712380276</c:v>
                </c:pt>
                <c:pt idx="880">
                  <c:v>15.854658427480029</c:v>
                </c:pt>
                <c:pt idx="881">
                  <c:v>15.696958484462808</c:v>
                </c:pt>
                <c:pt idx="882">
                  <c:v>15.792837059961574</c:v>
                </c:pt>
                <c:pt idx="883">
                  <c:v>15.671284228053953</c:v>
                </c:pt>
                <c:pt idx="884">
                  <c:v>15.799999931757149</c:v>
                </c:pt>
                <c:pt idx="885">
                  <c:v>16.585872672492332</c:v>
                </c:pt>
                <c:pt idx="886">
                  <c:v>16.847151134025538</c:v>
                </c:pt>
                <c:pt idx="887">
                  <c:v>17.096882598414716</c:v>
                </c:pt>
                <c:pt idx="888">
                  <c:v>16.793572615509547</c:v>
                </c:pt>
                <c:pt idx="889">
                  <c:v>16.609252706681993</c:v>
                </c:pt>
                <c:pt idx="890">
                  <c:v>13.669807282194412</c:v>
                </c:pt>
                <c:pt idx="891">
                  <c:v>13.764600045722709</c:v>
                </c:pt>
                <c:pt idx="892">
                  <c:v>14.164664262243619</c:v>
                </c:pt>
                <c:pt idx="893">
                  <c:v>14.552025618365516</c:v>
                </c:pt>
                <c:pt idx="894">
                  <c:v>14.749929880472649</c:v>
                </c:pt>
                <c:pt idx="895">
                  <c:v>15.203508398988642</c:v>
                </c:pt>
                <c:pt idx="896">
                  <c:v>15.083438347704135</c:v>
                </c:pt>
                <c:pt idx="897">
                  <c:v>14.932761173913487</c:v>
                </c:pt>
                <c:pt idx="898">
                  <c:v>15.036205424624068</c:v>
                </c:pt>
                <c:pt idx="899">
                  <c:v>15.101943897553834</c:v>
                </c:pt>
                <c:pt idx="900">
                  <c:v>14.963292410371551</c:v>
                </c:pt>
                <c:pt idx="901">
                  <c:v>14.829305253675731</c:v>
                </c:pt>
                <c:pt idx="902">
                  <c:v>14.054985344848173</c:v>
                </c:pt>
                <c:pt idx="903">
                  <c:v>14.163362461656043</c:v>
                </c:pt>
                <c:pt idx="904">
                  <c:v>14.485989436006975</c:v>
                </c:pt>
                <c:pt idx="905">
                  <c:v>16.794232285009436</c:v>
                </c:pt>
                <c:pt idx="906">
                  <c:v>16.22538231350082</c:v>
                </c:pt>
                <c:pt idx="907">
                  <c:v>16.285919384722472</c:v>
                </c:pt>
                <c:pt idx="908">
                  <c:v>15.892679453101806</c:v>
                </c:pt>
                <c:pt idx="909">
                  <c:v>15.839030883301316</c:v>
                </c:pt>
                <c:pt idx="910">
                  <c:v>16.047273732303772</c:v>
                </c:pt>
                <c:pt idx="911">
                  <c:v>14.400589549972526</c:v>
                </c:pt>
                <c:pt idx="912">
                  <c:v>14.5976823704836</c:v>
                </c:pt>
                <c:pt idx="913">
                  <c:v>14.699369470196643</c:v>
                </c:pt>
                <c:pt idx="914">
                  <c:v>15.058960832016812</c:v>
                </c:pt>
                <c:pt idx="915">
                  <c:v>14.894098017204023</c:v>
                </c:pt>
                <c:pt idx="916">
                  <c:v>13.572556854823574</c:v>
                </c:pt>
                <c:pt idx="917">
                  <c:v>13.508301162516929</c:v>
                </c:pt>
                <c:pt idx="918">
                  <c:v>13.423572615509549</c:v>
                </c:pt>
                <c:pt idx="919">
                  <c:v>13.91823111123243</c:v>
                </c:pt>
                <c:pt idx="920">
                  <c:v>14.549509572765643</c:v>
                </c:pt>
                <c:pt idx="921">
                  <c:v>14.818091008663426</c:v>
                </c:pt>
                <c:pt idx="922">
                  <c:v>14.672551020059988</c:v>
                </c:pt>
                <c:pt idx="923">
                  <c:v>14.173163977329722</c:v>
                </c:pt>
                <c:pt idx="924">
                  <c:v>13.868569698127754</c:v>
                </c:pt>
                <c:pt idx="925">
                  <c:v>13.698032626906102</c:v>
                </c:pt>
                <c:pt idx="926">
                  <c:v>13.042159886170925</c:v>
                </c:pt>
                <c:pt idx="927">
                  <c:v>13.879924045709057</c:v>
                </c:pt>
                <c:pt idx="928">
                  <c:v>13.874249789300205</c:v>
                </c:pt>
                <c:pt idx="929">
                  <c:v>13.818236945996016</c:v>
                </c:pt>
                <c:pt idx="930">
                  <c:v>13.818236945996016</c:v>
                </c:pt>
                <c:pt idx="931">
                  <c:v>13.631284228053953</c:v>
                </c:pt>
                <c:pt idx="932">
                  <c:v>13.809527077056412</c:v>
                </c:pt>
                <c:pt idx="933">
                  <c:v>13.668511316370434</c:v>
                </c:pt>
                <c:pt idx="934">
                  <c:v>13.706018609824916</c:v>
                </c:pt>
                <c:pt idx="935">
                  <c:v>13.500823042880388</c:v>
                </c:pt>
                <c:pt idx="936">
                  <c:v>13.290145869089741</c:v>
                </c:pt>
                <c:pt idx="937">
                  <c:v>13.555890176783098</c:v>
                </c:pt>
                <c:pt idx="938">
                  <c:v>14.134868581333532</c:v>
                </c:pt>
                <c:pt idx="939">
                  <c:v>13.581628649712862</c:v>
                </c:pt>
                <c:pt idx="940">
                  <c:v>13.635271384749768</c:v>
                </c:pt>
                <c:pt idx="941">
                  <c:v>13.060268467367973</c:v>
                </c:pt>
                <c:pt idx="942">
                  <c:v>13.053782769363053</c:v>
                </c:pt>
                <c:pt idx="943">
                  <c:v>12.881482712380272</c:v>
                </c:pt>
                <c:pt idx="944">
                  <c:v>12.737699874774371</c:v>
                </c:pt>
                <c:pt idx="945">
                  <c:v>12.947028535747311</c:v>
                </c:pt>
                <c:pt idx="946">
                  <c:v>12.386421413241163</c:v>
                </c:pt>
                <c:pt idx="947">
                  <c:v>12.14175708275469</c:v>
                </c:pt>
                <c:pt idx="948">
                  <c:v>12.112907111246074</c:v>
                </c:pt>
                <c:pt idx="949">
                  <c:v>11.722982997294167</c:v>
                </c:pt>
                <c:pt idx="950">
                  <c:v>11.606100330636604</c:v>
                </c:pt>
                <c:pt idx="951">
                  <c:v>11.095901846310277</c:v>
                </c:pt>
                <c:pt idx="952">
                  <c:v>10.740297641185919</c:v>
                </c:pt>
                <c:pt idx="953">
                  <c:v>10.732247441746189</c:v>
                </c:pt>
                <c:pt idx="954">
                  <c:v>11.446018609824918</c:v>
                </c:pt>
                <c:pt idx="955">
                  <c:v>11.583315749425903</c:v>
                </c:pt>
                <c:pt idx="956">
                  <c:v>11.383654336321232</c:v>
                </c:pt>
                <c:pt idx="957">
                  <c:v>11.243724387605731</c:v>
                </c:pt>
                <c:pt idx="958">
                  <c:v>10.793455851994906</c:v>
                </c:pt>
                <c:pt idx="959">
                  <c:v>10.816158712393928</c:v>
                </c:pt>
                <c:pt idx="960">
                  <c:v>11.258855738029347</c:v>
                </c:pt>
                <c:pt idx="961">
                  <c:v>11.607769926058868</c:v>
                </c:pt>
                <c:pt idx="962">
                  <c:v>11.619527077056414</c:v>
                </c:pt>
                <c:pt idx="963">
                  <c:v>11.50999993175715</c:v>
                </c:pt>
                <c:pt idx="964">
                  <c:v>11.354594210959117</c:v>
                </c:pt>
                <c:pt idx="965">
                  <c:v>11.153584285036729</c:v>
                </c:pt>
                <c:pt idx="966">
                  <c:v>11.387431339163548</c:v>
                </c:pt>
                <c:pt idx="967">
                  <c:v>11.713846985883965</c:v>
                </c:pt>
                <c:pt idx="968">
                  <c:v>11.982831225197984</c:v>
                </c:pt>
                <c:pt idx="969">
                  <c:v>12.214991179611761</c:v>
                </c:pt>
                <c:pt idx="970">
                  <c:v>12.085195498701673</c:v>
                </c:pt>
                <c:pt idx="971">
                  <c:v>11.769859829188146</c:v>
                </c:pt>
                <c:pt idx="972">
                  <c:v>11.994454108390116</c:v>
                </c:pt>
                <c:pt idx="973">
                  <c:v>13.112691122628984</c:v>
                </c:pt>
                <c:pt idx="974">
                  <c:v>13.115259715222589</c:v>
                </c:pt>
                <c:pt idx="975">
                  <c:v>13.15715113402554</c:v>
                </c:pt>
                <c:pt idx="976">
                  <c:v>13.467553937441775</c:v>
                </c:pt>
                <c:pt idx="977">
                  <c:v>13.803630997266872</c:v>
                </c:pt>
                <c:pt idx="978">
                  <c:v>13.942819555670809</c:v>
                </c:pt>
                <c:pt idx="979">
                  <c:v>13.4478224730526</c:v>
                </c:pt>
                <c:pt idx="980">
                  <c:v>13.882008114074743</c:v>
                </c:pt>
                <c:pt idx="981">
                  <c:v>13.759848159660965</c:v>
                </c:pt>
                <c:pt idx="982">
                  <c:v>13.79727956706736</c:v>
                </c:pt>
                <c:pt idx="983">
                  <c:v>13.863158142566132</c:v>
                </c:pt>
                <c:pt idx="984">
                  <c:v>13.656742495845712</c:v>
                </c:pt>
                <c:pt idx="985">
                  <c:v>13.686333857665886</c:v>
                </c:pt>
                <c:pt idx="986">
                  <c:v>13.81423811977302</c:v>
                </c:pt>
                <c:pt idx="987">
                  <c:v>14.006193755096884</c:v>
                </c:pt>
                <c:pt idx="988">
                  <c:v>14.112072330595655</c:v>
                </c:pt>
                <c:pt idx="989">
                  <c:v>13.650723817777941</c:v>
                </c:pt>
                <c:pt idx="990">
                  <c:v>13.161739578463916</c:v>
                </c:pt>
                <c:pt idx="991">
                  <c:v>12.996333857665888</c:v>
                </c:pt>
                <c:pt idx="992">
                  <c:v>12.729241037154814</c:v>
                </c:pt>
                <c:pt idx="993">
                  <c:v>12.328703965933165</c:v>
                </c:pt>
                <c:pt idx="994">
                  <c:v>12.572013948838336</c:v>
                </c:pt>
                <c:pt idx="995">
                  <c:v>12.371611145422097</c:v>
                </c:pt>
                <c:pt idx="996">
                  <c:v>13.84504956136908</c:v>
                </c:pt>
                <c:pt idx="997">
                  <c:v>13.545318096979912</c:v>
                </c:pt>
                <c:pt idx="998">
                  <c:v>13.545318096979912</c:v>
                </c:pt>
                <c:pt idx="999">
                  <c:v>13.545318096979912</c:v>
                </c:pt>
                <c:pt idx="1000">
                  <c:v>13.246269641144973</c:v>
                </c:pt>
                <c:pt idx="1001">
                  <c:v>13.257419669636363</c:v>
                </c:pt>
                <c:pt idx="1002">
                  <c:v>13.740525333451618</c:v>
                </c:pt>
                <c:pt idx="1003">
                  <c:v>13.401342609811273</c:v>
                </c:pt>
                <c:pt idx="1004">
                  <c:v>13.919246871918411</c:v>
                </c:pt>
                <c:pt idx="1005">
                  <c:v>14.069515407529238</c:v>
                </c:pt>
                <c:pt idx="1006">
                  <c:v>13.706952649699222</c:v>
                </c:pt>
                <c:pt idx="1007">
                  <c:v>14.192084000122833</c:v>
                </c:pt>
                <c:pt idx="1008">
                  <c:v>14.285796786444241</c:v>
                </c:pt>
                <c:pt idx="1009">
                  <c:v>14.354308171057525</c:v>
                </c:pt>
                <c:pt idx="1010">
                  <c:v>14.655253880459</c:v>
                </c:pt>
                <c:pt idx="1011">
                  <c:v>14.399649675334647</c:v>
                </c:pt>
                <c:pt idx="1012">
                  <c:v>14.59288960695531</c:v>
                </c:pt>
                <c:pt idx="1013">
                  <c:v>14.967011031456543</c:v>
                </c:pt>
                <c:pt idx="1014">
                  <c:v>14.509725561382734</c:v>
                </c:pt>
                <c:pt idx="1015">
                  <c:v>13.375615806408689</c:v>
                </c:pt>
                <c:pt idx="1016">
                  <c:v>14.004664262243615</c:v>
                </c:pt>
                <c:pt idx="1017">
                  <c:v>14.084121356258379</c:v>
                </c:pt>
                <c:pt idx="1018">
                  <c:v>15.161144125484949</c:v>
                </c:pt>
                <c:pt idx="1019">
                  <c:v>15.161144125484949</c:v>
                </c:pt>
                <c:pt idx="1020">
                  <c:v>14.14859303718211</c:v>
                </c:pt>
                <c:pt idx="1021">
                  <c:v>14.622708626919753</c:v>
                </c:pt>
                <c:pt idx="1022">
                  <c:v>14.153934541459233</c:v>
                </c:pt>
                <c:pt idx="1023">
                  <c:v>14.433806108417411</c:v>
                </c:pt>
                <c:pt idx="1024">
                  <c:v>15.02542315684595</c:v>
                </c:pt>
                <c:pt idx="1025">
                  <c:v>14.652784512967841</c:v>
                </c:pt>
                <c:pt idx="1026">
                  <c:v>13.707851646870552</c:v>
                </c:pt>
                <c:pt idx="1027">
                  <c:v>14.261360114102043</c:v>
                </c:pt>
                <c:pt idx="1028">
                  <c:v>13.888394552855786</c:v>
                </c:pt>
                <c:pt idx="1029">
                  <c:v>13.944605880486293</c:v>
                </c:pt>
                <c:pt idx="1030">
                  <c:v>13.909071726646442</c:v>
                </c:pt>
                <c:pt idx="1031">
                  <c:v>13.654068809264647</c:v>
                </c:pt>
                <c:pt idx="1032">
                  <c:v>13.760624558554067</c:v>
                </c:pt>
                <c:pt idx="1033">
                  <c:v>13.83008748733242</c:v>
                </c:pt>
                <c:pt idx="1034">
                  <c:v>13.984144695312732</c:v>
                </c:pt>
                <c:pt idx="1035">
                  <c:v>14.331097413254799</c:v>
                </c:pt>
                <c:pt idx="1036">
                  <c:v>14.588394552855789</c:v>
                </c:pt>
                <c:pt idx="1037">
                  <c:v>15.356765834900077</c:v>
                </c:pt>
                <c:pt idx="1038">
                  <c:v>16.312644410398843</c:v>
                </c:pt>
                <c:pt idx="1039">
                  <c:v>16.312644410398843</c:v>
                </c:pt>
                <c:pt idx="1040">
                  <c:v>15.190280136895151</c:v>
                </c:pt>
                <c:pt idx="1041">
                  <c:v>14.787378792169815</c:v>
                </c:pt>
                <c:pt idx="1042">
                  <c:v>15.083053048578666</c:v>
                </c:pt>
                <c:pt idx="1043">
                  <c:v>14.614278963118153</c:v>
                </c:pt>
                <c:pt idx="1044">
                  <c:v>14.520163373380505</c:v>
                </c:pt>
                <c:pt idx="1045">
                  <c:v>14.533683510139181</c:v>
                </c:pt>
                <c:pt idx="1046">
                  <c:v>14.802942119827613</c:v>
                </c:pt>
                <c:pt idx="1047">
                  <c:v>15.161313401871897</c:v>
                </c:pt>
                <c:pt idx="1048">
                  <c:v>15.260093322096008</c:v>
                </c:pt>
                <c:pt idx="1049">
                  <c:v>14.213952045750005</c:v>
                </c:pt>
                <c:pt idx="1050">
                  <c:v>13.640788000177427</c:v>
                </c:pt>
                <c:pt idx="1051">
                  <c:v>13.671120752309164</c:v>
                </c:pt>
                <c:pt idx="1052">
                  <c:v>13.398289458868323</c:v>
                </c:pt>
                <c:pt idx="1053">
                  <c:v>13.633555077097355</c:v>
                </c:pt>
                <c:pt idx="1054">
                  <c:v>13.536730792197115</c:v>
                </c:pt>
                <c:pt idx="1055">
                  <c:v>13.356182051448283</c:v>
                </c:pt>
                <c:pt idx="1056">
                  <c:v>13.424629219540655</c:v>
                </c:pt>
                <c:pt idx="1057">
                  <c:v>13.481249185350986</c:v>
                </c:pt>
                <c:pt idx="1058">
                  <c:v>13.260367692470421</c:v>
                </c:pt>
                <c:pt idx="1059">
                  <c:v>13.559830621248775</c:v>
                </c:pt>
                <c:pt idx="1060">
                  <c:v>13.376456421822692</c:v>
                </c:pt>
                <c:pt idx="1061">
                  <c:v>11.976327988780874</c:v>
                </c:pt>
                <c:pt idx="1062">
                  <c:v>11.571535225252582</c:v>
                </c:pt>
                <c:pt idx="1063">
                  <c:v>11.235458165427488</c:v>
                </c:pt>
                <c:pt idx="1064">
                  <c:v>11.18897830218615</c:v>
                </c:pt>
                <c:pt idx="1065">
                  <c:v>10.787694005889357</c:v>
                </c:pt>
                <c:pt idx="1066">
                  <c:v>10.638569664006326</c:v>
                </c:pt>
                <c:pt idx="1067">
                  <c:v>10.734045436088863</c:v>
                </c:pt>
                <c:pt idx="1068">
                  <c:v>10.860128330677554</c:v>
                </c:pt>
                <c:pt idx="1069">
                  <c:v>11.015802587086405</c:v>
                </c:pt>
                <c:pt idx="1070">
                  <c:v>10.99086972098911</c:v>
                </c:pt>
                <c:pt idx="1071">
                  <c:v>11.540455248045696</c:v>
                </c:pt>
                <c:pt idx="1072">
                  <c:v>11.649643806449632</c:v>
                </c:pt>
                <c:pt idx="1073">
                  <c:v>11.839842290775959</c:v>
                </c:pt>
                <c:pt idx="1074">
                  <c:v>11.383216490202031</c:v>
                </c:pt>
                <c:pt idx="1075">
                  <c:v>11.65232916255788</c:v>
                </c:pt>
                <c:pt idx="1076">
                  <c:v>12.5323174930307</c:v>
                </c:pt>
                <c:pt idx="1077">
                  <c:v>11.897460512981493</c:v>
                </c:pt>
                <c:pt idx="1078">
                  <c:v>11.312802017258615</c:v>
                </c:pt>
                <c:pt idx="1079">
                  <c:v>11.730700444602153</c:v>
                </c:pt>
                <c:pt idx="1080">
                  <c:v>12.14995321952701</c:v>
                </c:pt>
                <c:pt idx="1081">
                  <c:v>11.846374701011015</c:v>
                </c:pt>
                <c:pt idx="1082">
                  <c:v>11.254354849166237</c:v>
                </c:pt>
                <c:pt idx="1083">
                  <c:v>12.812457595599703</c:v>
                </c:pt>
                <c:pt idx="1084">
                  <c:v>12.536246267969197</c:v>
                </c:pt>
                <c:pt idx="1085">
                  <c:v>12.044150530076326</c:v>
                </c:pt>
                <c:pt idx="1086">
                  <c:v>12.041447669677307</c:v>
                </c:pt>
                <c:pt idx="1087">
                  <c:v>12.290904763692073</c:v>
                </c:pt>
                <c:pt idx="1088">
                  <c:v>12.649480364826264</c:v>
                </c:pt>
                <c:pt idx="1089">
                  <c:v>12.236514803580018</c:v>
                </c:pt>
                <c:pt idx="1090">
                  <c:v>12.322661914689611</c:v>
                </c:pt>
                <c:pt idx="1091">
                  <c:v>12.231716205288134</c:v>
                </c:pt>
                <c:pt idx="1092">
                  <c:v>12.591576102719131</c:v>
                </c:pt>
                <c:pt idx="1093">
                  <c:v>12.6061703819211</c:v>
                </c:pt>
                <c:pt idx="1094">
                  <c:v>12.969340262257266</c:v>
                </c:pt>
                <c:pt idx="1095">
                  <c:v>12.984745983055294</c:v>
                </c:pt>
                <c:pt idx="1096">
                  <c:v>13.106567350573748</c:v>
                </c:pt>
                <c:pt idx="1097">
                  <c:v>13.072515977357018</c:v>
                </c:pt>
                <c:pt idx="1098">
                  <c:v>13.17677750442725</c:v>
                </c:pt>
                <c:pt idx="1099">
                  <c:v>12.991640319240041</c:v>
                </c:pt>
                <c:pt idx="1100">
                  <c:v>13.491973071371785</c:v>
                </c:pt>
                <c:pt idx="1101">
                  <c:v>13.713525903279404</c:v>
                </c:pt>
                <c:pt idx="1102">
                  <c:v>13.319340262257267</c:v>
                </c:pt>
                <c:pt idx="1103">
                  <c:v>16.033794438890236</c:v>
                </c:pt>
                <c:pt idx="1104">
                  <c:v>13.392796182495026</c:v>
                </c:pt>
                <c:pt idx="1105">
                  <c:v>13.114016262270912</c:v>
                </c:pt>
                <c:pt idx="1106">
                  <c:v>13.105773413268452</c:v>
                </c:pt>
                <c:pt idx="1107">
                  <c:v>13.187262028655173</c:v>
                </c:pt>
                <c:pt idx="1108">
                  <c:v>12.898616376236472</c:v>
                </c:pt>
                <c:pt idx="1109">
                  <c:v>13.045907681073864</c:v>
                </c:pt>
                <c:pt idx="1110">
                  <c:v>12.733070552869439</c:v>
                </c:pt>
                <c:pt idx="1111">
                  <c:v>12.719287715263533</c:v>
                </c:pt>
                <c:pt idx="1112">
                  <c:v>12.223076387633029</c:v>
                </c:pt>
                <c:pt idx="1113">
                  <c:v>12.32503202295689</c:v>
                </c:pt>
                <c:pt idx="1114">
                  <c:v>12.389492034353449</c:v>
                </c:pt>
                <c:pt idx="1115">
                  <c:v>12.362667749453202</c:v>
                </c:pt>
                <c:pt idx="1116">
                  <c:v>12.420776330650245</c:v>
                </c:pt>
                <c:pt idx="1117">
                  <c:v>12.441856307857137</c:v>
                </c:pt>
                <c:pt idx="1118">
                  <c:v>12.469760569964272</c:v>
                </c:pt>
                <c:pt idx="1119">
                  <c:v>12.446584854864515</c:v>
                </c:pt>
                <c:pt idx="1120">
                  <c:v>12.29293628506403</c:v>
                </c:pt>
                <c:pt idx="1121">
                  <c:v>11.959562085637948</c:v>
                </c:pt>
                <c:pt idx="1122">
                  <c:v>11.725983567121961</c:v>
                </c:pt>
                <c:pt idx="1123">
                  <c:v>11.733350758007447</c:v>
                </c:pt>
                <c:pt idx="1124">
                  <c:v>11.951389287919987</c:v>
                </c:pt>
                <c:pt idx="1125">
                  <c:v>11.646193720975464</c:v>
                </c:pt>
                <c:pt idx="1126">
                  <c:v>11.536602359155285</c:v>
                </c:pt>
                <c:pt idx="1127">
                  <c:v>10.367483852035846</c:v>
                </c:pt>
                <c:pt idx="1128">
                  <c:v>11.779643806449627</c:v>
                </c:pt>
                <c:pt idx="1129">
                  <c:v>11.938966632658978</c:v>
                </c:pt>
                <c:pt idx="1130">
                  <c:v>11.743969550040774</c:v>
                </c:pt>
                <c:pt idx="1131">
                  <c:v>11.792819521549383</c:v>
                </c:pt>
                <c:pt idx="1132">
                  <c:v>11.799778074255045</c:v>
                </c:pt>
                <c:pt idx="1133">
                  <c:v>11.852346666848646</c:v>
                </c:pt>
                <c:pt idx="1134">
                  <c:v>11.76275530502847</c:v>
                </c:pt>
                <c:pt idx="1135">
                  <c:v>12.040659567135606</c:v>
                </c:pt>
                <c:pt idx="1136">
                  <c:v>12.117956706736592</c:v>
                </c:pt>
                <c:pt idx="1137">
                  <c:v>12.207215316425028</c:v>
                </c:pt>
                <c:pt idx="1138">
                  <c:v>12.243701014429945</c:v>
                </c:pt>
                <c:pt idx="1139">
                  <c:v>12.234173869130686</c:v>
                </c:pt>
                <c:pt idx="1140">
                  <c:v>12.453292376250118</c:v>
                </c:pt>
                <c:pt idx="1141">
                  <c:v>12.200793834941017</c:v>
                </c:pt>
                <c:pt idx="1142">
                  <c:v>12.107618119841263</c:v>
                </c:pt>
                <c:pt idx="1143">
                  <c:v>12.059375270838807</c:v>
                </c:pt>
                <c:pt idx="1144">
                  <c:v>12.005931020128223</c:v>
                </c:pt>
                <c:pt idx="1145">
                  <c:v>11.881541060016168</c:v>
                </c:pt>
                <c:pt idx="1146">
                  <c:v>11.730595350614692</c:v>
                </c:pt>
                <c:pt idx="1147">
                  <c:v>11.50957958992872</c:v>
                </c:pt>
                <c:pt idx="1148">
                  <c:v>11.249579589928722</c:v>
                </c:pt>
                <c:pt idx="1149">
                  <c:v>11.37349669534003</c:v>
                </c:pt>
                <c:pt idx="1150">
                  <c:v>11.252755305028472</c:v>
                </c:pt>
                <c:pt idx="1151">
                  <c:v>11.247553903320352</c:v>
                </c:pt>
                <c:pt idx="1152">
                  <c:v>11.186742461724286</c:v>
                </c:pt>
                <c:pt idx="1153">
                  <c:v>11.392078131237817</c:v>
                </c:pt>
                <c:pt idx="1154">
                  <c:v>11.430046609865865</c:v>
                </c:pt>
                <c:pt idx="1155">
                  <c:v>11.487005162571524</c:v>
                </c:pt>
                <c:pt idx="1156">
                  <c:v>11.480046609865862</c:v>
                </c:pt>
                <c:pt idx="1157">
                  <c:v>11.687343749466848</c:v>
                </c:pt>
                <c:pt idx="1158">
                  <c:v>11.453496695340036</c:v>
                </c:pt>
                <c:pt idx="1159">
                  <c:v>11.683841116998948</c:v>
                </c:pt>
                <c:pt idx="1160">
                  <c:v>11.852352501612231</c:v>
                </c:pt>
                <c:pt idx="1161">
                  <c:v>11.592218233806818</c:v>
                </c:pt>
                <c:pt idx="1162">
                  <c:v>11.521949698195996</c:v>
                </c:pt>
                <c:pt idx="1163">
                  <c:v>11.478032592784679</c:v>
                </c:pt>
                <c:pt idx="1164">
                  <c:v>11.213181447499061</c:v>
                </c:pt>
                <c:pt idx="1165">
                  <c:v>11.562568490229332</c:v>
                </c:pt>
                <c:pt idx="1166">
                  <c:v>11.519667145503981</c:v>
                </c:pt>
                <c:pt idx="1167">
                  <c:v>12.13668991473056</c:v>
                </c:pt>
                <c:pt idx="1168">
                  <c:v>12.186018575703493</c:v>
                </c:pt>
                <c:pt idx="1169">
                  <c:v>11.880893060043462</c:v>
                </c:pt>
                <c:pt idx="1170">
                  <c:v>11.912375840666591</c:v>
                </c:pt>
                <c:pt idx="1171">
                  <c:v>11.678464570018868</c:v>
                </c:pt>
                <c:pt idx="1172">
                  <c:v>11.64704600591665</c:v>
                </c:pt>
                <c:pt idx="1173">
                  <c:v>11.932667715331775</c:v>
                </c:pt>
                <c:pt idx="1174">
                  <c:v>12.370437709633499</c:v>
                </c:pt>
                <c:pt idx="1175">
                  <c:v>12.542463396241864</c:v>
                </c:pt>
                <c:pt idx="1176">
                  <c:v>12.15354920821234</c:v>
                </c:pt>
                <c:pt idx="1177">
                  <c:v>12.07057197743891</c:v>
                </c:pt>
                <c:pt idx="1178">
                  <c:v>12.292463396241864</c:v>
                </c:pt>
                <c:pt idx="1179">
                  <c:v>12.731780387687621</c:v>
                </c:pt>
                <c:pt idx="1180">
                  <c:v>12.665761709619851</c:v>
                </c:pt>
                <c:pt idx="1181">
                  <c:v>12.374074609906813</c:v>
                </c:pt>
                <c:pt idx="1182">
                  <c:v>11.955703327862523</c:v>
                </c:pt>
                <c:pt idx="1183">
                  <c:v>11.834290598523907</c:v>
                </c:pt>
                <c:pt idx="1184">
                  <c:v>12.250904729570649</c:v>
                </c:pt>
                <c:pt idx="1185">
                  <c:v>12.019486165468429</c:v>
                </c:pt>
                <c:pt idx="1186">
                  <c:v>12.090636193959817</c:v>
                </c:pt>
                <c:pt idx="1187">
                  <c:v>12.36502615407187</c:v>
                </c:pt>
                <c:pt idx="1188">
                  <c:v>12.226380501653175</c:v>
                </c:pt>
                <c:pt idx="1189">
                  <c:v>12.226380501653175</c:v>
                </c:pt>
                <c:pt idx="1190">
                  <c:v>12.226380501653175</c:v>
                </c:pt>
                <c:pt idx="1191">
                  <c:v>11.576456387701271</c:v>
                </c:pt>
                <c:pt idx="1192">
                  <c:v>11.490922233861419</c:v>
                </c:pt>
                <c:pt idx="1193">
                  <c:v>11.924092114197578</c:v>
                </c:pt>
                <c:pt idx="1194">
                  <c:v>11.924092114197578</c:v>
                </c:pt>
                <c:pt idx="1195">
                  <c:v>11.890770461765229</c:v>
                </c:pt>
                <c:pt idx="1196">
                  <c:v>11.94103316261247</c:v>
                </c:pt>
                <c:pt idx="1197">
                  <c:v>11.692118974582939</c:v>
                </c:pt>
                <c:pt idx="1198">
                  <c:v>11.864816000218369</c:v>
                </c:pt>
                <c:pt idx="1199">
                  <c:v>12.101027327848875</c:v>
                </c:pt>
                <c:pt idx="1200">
                  <c:v>11.825691658335352</c:v>
                </c:pt>
                <c:pt idx="1201">
                  <c:v>11.539953185405579</c:v>
                </c:pt>
                <c:pt idx="1202">
                  <c:v>11.580828843522553</c:v>
                </c:pt>
                <c:pt idx="1203">
                  <c:v>11.594880216739284</c:v>
                </c:pt>
                <c:pt idx="1204">
                  <c:v>11.207787396228213</c:v>
                </c:pt>
                <c:pt idx="1205">
                  <c:v>11.116030245230675</c:v>
                </c:pt>
                <c:pt idx="1206">
                  <c:v>11.012720262325509</c:v>
                </c:pt>
                <c:pt idx="1207">
                  <c:v>10.973193117026241</c:v>
                </c:pt>
                <c:pt idx="1208">
                  <c:v>10.974541629843962</c:v>
                </c:pt>
                <c:pt idx="1209">
                  <c:v>10.785487339245435</c:v>
                </c:pt>
                <c:pt idx="1210">
                  <c:v>10.747985880554545</c:v>
                </c:pt>
                <c:pt idx="1211">
                  <c:v>10.340963111327959</c:v>
                </c:pt>
                <c:pt idx="1212">
                  <c:v>10.325621607050849</c:v>
                </c:pt>
                <c:pt idx="1213">
                  <c:v>10.573117230978156</c:v>
                </c:pt>
                <c:pt idx="1214">
                  <c:v>11.04331571530448</c:v>
                </c:pt>
                <c:pt idx="1215">
                  <c:v>10.556695749494153</c:v>
                </c:pt>
                <c:pt idx="1216">
                  <c:v>10.262714427561917</c:v>
                </c:pt>
                <c:pt idx="1217">
                  <c:v>10.034203042948633</c:v>
                </c:pt>
                <c:pt idx="1218">
                  <c:v>10.185621607050848</c:v>
                </c:pt>
                <c:pt idx="1219">
                  <c:v>10.183321550068072</c:v>
                </c:pt>
                <c:pt idx="1220">
                  <c:v>9.8967658007786454</c:v>
                </c:pt>
                <c:pt idx="1221">
                  <c:v>9.9162228947934068</c:v>
                </c:pt>
                <c:pt idx="1222">
                  <c:v>10.167302872000299</c:v>
                </c:pt>
                <c:pt idx="1223">
                  <c:v>9.8873729232848007</c:v>
                </c:pt>
                <c:pt idx="1224">
                  <c:v>9.8363571625988158</c:v>
                </c:pt>
                <c:pt idx="1225">
                  <c:v>9.8498014133094003</c:v>
                </c:pt>
                <c:pt idx="1226">
                  <c:v>10.197974211027358</c:v>
                </c:pt>
                <c:pt idx="1227">
                  <c:v>9.6883828492071871</c:v>
                </c:pt>
                <c:pt idx="1228">
                  <c:v>9.9277056754165329</c:v>
                </c:pt>
                <c:pt idx="1229">
                  <c:v>9.8773729232848027</c:v>
                </c:pt>
                <c:pt idx="1230">
                  <c:v>10.04224157286118</c:v>
                </c:pt>
                <c:pt idx="1231">
                  <c:v>10.322510108472002</c:v>
                </c:pt>
                <c:pt idx="1232">
                  <c:v>10.082714427561918</c:v>
                </c:pt>
                <c:pt idx="1233">
                  <c:v>10.759404444656752</c:v>
                </c:pt>
                <c:pt idx="1234">
                  <c:v>10.470688740953555</c:v>
                </c:pt>
                <c:pt idx="1235">
                  <c:v>10.532311624145684</c:v>
                </c:pt>
                <c:pt idx="1236">
                  <c:v>10.365895977425254</c:v>
                </c:pt>
                <c:pt idx="1237">
                  <c:v>10.559071692525023</c:v>
                </c:pt>
                <c:pt idx="1238">
                  <c:v>10.750291772300912</c:v>
                </c:pt>
                <c:pt idx="1239">
                  <c:v>10.753070518748011</c:v>
                </c:pt>
                <c:pt idx="1240">
                  <c:v>10.782796148373599</c:v>
                </c:pt>
                <c:pt idx="1241">
                  <c:v>10.348406188261542</c:v>
                </c:pt>
                <c:pt idx="1242">
                  <c:v>10.656240399084176</c:v>
                </c:pt>
                <c:pt idx="1243">
                  <c:v>10.177127726728337</c:v>
                </c:pt>
                <c:pt idx="1244">
                  <c:v>10.592276581442718</c:v>
                </c:pt>
                <c:pt idx="1245">
                  <c:v>11.802755270907049</c:v>
                </c:pt>
                <c:pt idx="1246">
                  <c:v>11.795323863500641</c:v>
                </c:pt>
                <c:pt idx="1247">
                  <c:v>11.543829413350345</c:v>
                </c:pt>
                <c:pt idx="1248">
                  <c:v>11.307407931866329</c:v>
                </c:pt>
                <c:pt idx="1249">
                  <c:v>11.211523521603979</c:v>
                </c:pt>
                <c:pt idx="1250">
                  <c:v>10.692743601379867</c:v>
                </c:pt>
                <c:pt idx="1251">
                  <c:v>10.513286507365109</c:v>
                </c:pt>
                <c:pt idx="1252">
                  <c:v>10.258289424746906</c:v>
                </c:pt>
                <c:pt idx="1253">
                  <c:v>10.588487909073216</c:v>
                </c:pt>
                <c:pt idx="1254">
                  <c:v>10.581867943262885</c:v>
                </c:pt>
                <c:pt idx="1255">
                  <c:v>10.788890712489462</c:v>
                </c:pt>
                <c:pt idx="1256">
                  <c:v>11.257261994533742</c:v>
                </c:pt>
                <c:pt idx="1257">
                  <c:v>9.3536309290240141</c:v>
                </c:pt>
                <c:pt idx="1258">
                  <c:v>11.092142313637304</c:v>
                </c:pt>
                <c:pt idx="1259">
                  <c:v>10.98403373244026</c:v>
                </c:pt>
                <c:pt idx="1260">
                  <c:v>11.041325037277652</c:v>
                </c:pt>
                <c:pt idx="1261">
                  <c:v>11.140309276591672</c:v>
                </c:pt>
                <c:pt idx="1262">
                  <c:v>11.697670632713567</c:v>
                </c:pt>
                <c:pt idx="1263">
                  <c:v>11.294430701092907</c:v>
                </c:pt>
                <c:pt idx="1264">
                  <c:v>11.409497834995619</c:v>
                </c:pt>
                <c:pt idx="1265">
                  <c:v>11.418009219608898</c:v>
                </c:pt>
                <c:pt idx="1266">
                  <c:v>10.866520604222181</c:v>
                </c:pt>
                <c:pt idx="1267">
                  <c:v>11.364827669745559</c:v>
                </c:pt>
                <c:pt idx="1268">
                  <c:v>11.477261994533741</c:v>
                </c:pt>
                <c:pt idx="1269">
                  <c:v>11.560700410480734</c:v>
                </c:pt>
                <c:pt idx="1270">
                  <c:v>11.536310450368681</c:v>
                </c:pt>
                <c:pt idx="1271">
                  <c:v>11.513946176864991</c:v>
                </c:pt>
                <c:pt idx="1272">
                  <c:v>11.88840035349795</c:v>
                </c:pt>
                <c:pt idx="1273">
                  <c:v>11.88840035349795</c:v>
                </c:pt>
                <c:pt idx="1274">
                  <c:v>12.348190199644449</c:v>
                </c:pt>
                <c:pt idx="1275">
                  <c:v>12.586368832126006</c:v>
                </c:pt>
                <c:pt idx="1276">
                  <c:v>12.484214712475818</c:v>
                </c:pt>
                <c:pt idx="1277">
                  <c:v>12.484214712475818</c:v>
                </c:pt>
                <c:pt idx="1278">
                  <c:v>12.484214712475818</c:v>
                </c:pt>
                <c:pt idx="1279">
                  <c:v>12.712854530130919</c:v>
                </c:pt>
                <c:pt idx="1280">
                  <c:v>12.773665971726977</c:v>
                </c:pt>
                <c:pt idx="1281">
                  <c:v>12.708055931839034</c:v>
                </c:pt>
                <c:pt idx="1282">
                  <c:v>12.59238167543019</c:v>
                </c:pt>
                <c:pt idx="1283">
                  <c:v>12.410291772300909</c:v>
                </c:pt>
                <c:pt idx="1284">
                  <c:v>11.84347332216425</c:v>
                </c:pt>
                <c:pt idx="1285">
                  <c:v>11.664553299371136</c:v>
                </c:pt>
                <c:pt idx="1286">
                  <c:v>11.730227555779997</c:v>
                </c:pt>
                <c:pt idx="1287">
                  <c:v>11.658873208198692</c:v>
                </c:pt>
                <c:pt idx="1288">
                  <c:v>11.315294689682709</c:v>
                </c:pt>
                <c:pt idx="1289">
                  <c:v>11.472860364894508</c:v>
                </c:pt>
                <c:pt idx="1290">
                  <c:v>11.257051840680241</c:v>
                </c:pt>
                <c:pt idx="1291">
                  <c:v>11.255633276578031</c:v>
                </c:pt>
                <c:pt idx="1292">
                  <c:v>11.336240399084176</c:v>
                </c:pt>
                <c:pt idx="1293">
                  <c:v>11.254617515892058</c:v>
                </c:pt>
                <c:pt idx="1294">
                  <c:v>11.175428957488116</c:v>
                </c:pt>
                <c:pt idx="1295">
                  <c:v>11.173198951789828</c:v>
                </c:pt>
                <c:pt idx="1296">
                  <c:v>11.187793230991801</c:v>
                </c:pt>
                <c:pt idx="1297">
                  <c:v>11.91914757857311</c:v>
                </c:pt>
                <c:pt idx="1298">
                  <c:v>11.284489082850222</c:v>
                </c:pt>
                <c:pt idx="1299">
                  <c:v>11.587121891964742</c:v>
                </c:pt>
                <c:pt idx="1300">
                  <c:v>11.582323293672864</c:v>
                </c:pt>
                <c:pt idx="1301">
                  <c:v>11.437390427575572</c:v>
                </c:pt>
                <c:pt idx="1302">
                  <c:v>11.444419031565722</c:v>
                </c:pt>
                <c:pt idx="1303">
                  <c:v>11.470431874869909</c:v>
                </c:pt>
                <c:pt idx="1304">
                  <c:v>11.420297607064498</c:v>
                </c:pt>
                <c:pt idx="1305">
                  <c:v>11.358879042962279</c:v>
                </c:pt>
                <c:pt idx="1306">
                  <c:v>11.402661880568175</c:v>
                </c:pt>
                <c:pt idx="1307">
                  <c:v>11.355364740967204</c:v>
                </c:pt>
                <c:pt idx="1308">
                  <c:v>11.312597664047274</c:v>
                </c:pt>
                <c:pt idx="1309">
                  <c:v>11.322393344957362</c:v>
                </c:pt>
                <c:pt idx="1310">
                  <c:v>11.343946176864989</c:v>
                </c:pt>
                <c:pt idx="1311">
                  <c:v>11.63495610278737</c:v>
                </c:pt>
                <c:pt idx="1312">
                  <c:v>11.404214712475813</c:v>
                </c:pt>
                <c:pt idx="1313">
                  <c:v>11.465090370592783</c:v>
                </c:pt>
                <c:pt idx="1314">
                  <c:v>11.443671806490578</c:v>
                </c:pt>
                <c:pt idx="1315">
                  <c:v>11.494483248086638</c:v>
                </c:pt>
                <c:pt idx="1316">
                  <c:v>11.3577231797073</c:v>
                </c:pt>
                <c:pt idx="1317">
                  <c:v>11.00339743611616</c:v>
                </c:pt>
                <c:pt idx="1318">
                  <c:v>10.987787396228214</c:v>
                </c:pt>
                <c:pt idx="1319">
                  <c:v>10.76103316261247</c:v>
                </c:pt>
                <c:pt idx="1320">
                  <c:v>10.325563225293529</c:v>
                </c:pt>
                <c:pt idx="1321">
                  <c:v>10.303671806490577</c:v>
                </c:pt>
                <c:pt idx="1322">
                  <c:v>10.354477413323046</c:v>
                </c:pt>
                <c:pt idx="1323">
                  <c:v>9.9651545871137017</c:v>
                </c:pt>
                <c:pt idx="1324">
                  <c:v>9.8592760116149307</c:v>
                </c:pt>
                <c:pt idx="1325">
                  <c:v>9.9867074190213216</c:v>
                </c:pt>
                <c:pt idx="1326">
                  <c:v>9.7507646270016437</c:v>
                </c:pt>
                <c:pt idx="1327">
                  <c:v>9.7452888549191101</c:v>
                </c:pt>
                <c:pt idx="1328">
                  <c:v>10.02974303155208</c:v>
                </c:pt>
                <c:pt idx="1329">
                  <c:v>9.6713659147442073</c:v>
                </c:pt>
                <c:pt idx="1330">
                  <c:v>9.498797322150601</c:v>
                </c:pt>
                <c:pt idx="1331">
                  <c:v>9.5067015842577405</c:v>
                </c:pt>
                <c:pt idx="1332">
                  <c:v>9.4825801597565018</c:v>
                </c:pt>
                <c:pt idx="1333">
                  <c:v>9.3329187466518349</c:v>
                </c:pt>
                <c:pt idx="1334">
                  <c:v>9.3573787580483909</c:v>
                </c:pt>
                <c:pt idx="1335">
                  <c:v>9.2617045016395352</c:v>
                </c:pt>
                <c:pt idx="1336">
                  <c:v>9.3596087637466638</c:v>
                </c:pt>
                <c:pt idx="1337">
                  <c:v>9.4530530144572467</c:v>
                </c:pt>
                <c:pt idx="1338">
                  <c:v>9.4941329916641379</c:v>
                </c:pt>
                <c:pt idx="1339">
                  <c:v>9.6098072480729897</c:v>
                </c:pt>
                <c:pt idx="1340">
                  <c:v>9.6991300742823299</c:v>
                </c:pt>
                <c:pt idx="1341">
                  <c:v>9.6865614816887415</c:v>
                </c:pt>
                <c:pt idx="1342">
                  <c:v>11.256759966015061</c:v>
                </c:pt>
                <c:pt idx="1343">
                  <c:v>11.521079874842613</c:v>
                </c:pt>
                <c:pt idx="1344">
                  <c:v>11.516754131251467</c:v>
                </c:pt>
                <c:pt idx="1345">
                  <c:v>11.580671236662781</c:v>
                </c:pt>
                <c:pt idx="1346">
                  <c:v>11.831412626974348</c:v>
                </c:pt>
                <c:pt idx="1347">
                  <c:v>11.590332649767461</c:v>
                </c:pt>
                <c:pt idx="1348">
                  <c:v>11.521955532959588</c:v>
                </c:pt>
                <c:pt idx="1349">
                  <c:v>11.333309880540888</c:v>
                </c:pt>
                <c:pt idx="1350">
                  <c:v>11.392498438944827</c:v>
                </c:pt>
                <c:pt idx="1351">
                  <c:v>11.473782735241635</c:v>
                </c:pt>
                <c:pt idx="1352">
                  <c:v>11.346824182535961</c:v>
                </c:pt>
                <c:pt idx="1353">
                  <c:v>11.426824182535967</c:v>
                </c:pt>
                <c:pt idx="1354">
                  <c:v>11.495067031538426</c:v>
                </c:pt>
                <c:pt idx="1355">
                  <c:v>11.590140000204727</c:v>
                </c:pt>
                <c:pt idx="1356">
                  <c:v>11.331155760890702</c:v>
                </c:pt>
                <c:pt idx="1357">
                  <c:v>11.680542803620959</c:v>
                </c:pt>
                <c:pt idx="1358">
                  <c:v>11.662171521576674</c:v>
                </c:pt>
                <c:pt idx="1359">
                  <c:v>11.513864456053305</c:v>
                </c:pt>
                <c:pt idx="1360">
                  <c:v>11.479205960330425</c:v>
                </c:pt>
                <c:pt idx="1361">
                  <c:v>11.49095727656438</c:v>
                </c:pt>
                <c:pt idx="1362">
                  <c:v>17.246643202500415</c:v>
                </c:pt>
                <c:pt idx="1363">
                  <c:v>17.246643202500415</c:v>
                </c:pt>
                <c:pt idx="1364">
                  <c:v>17.380770461765231</c:v>
                </c:pt>
                <c:pt idx="1365">
                  <c:v>10.093916968925612</c:v>
                </c:pt>
                <c:pt idx="1366">
                  <c:v>9.9221539831644776</c:v>
                </c:pt>
                <c:pt idx="1367">
                  <c:v>9.871943829310986</c:v>
                </c:pt>
                <c:pt idx="1368">
                  <c:v>9.7642438862937553</c:v>
                </c:pt>
                <c:pt idx="1369">
                  <c:v>9.4717453449846616</c:v>
                </c:pt>
                <c:pt idx="1370">
                  <c:v>9.5373553848725976</c:v>
                </c:pt>
                <c:pt idx="1371">
                  <c:v>9.3990483193492338</c:v>
                </c:pt>
                <c:pt idx="1372">
                  <c:v>9.4020839318799858</c:v>
                </c:pt>
                <c:pt idx="1373">
                  <c:v>9.8498480914181101</c:v>
                </c:pt>
                <c:pt idx="1374">
                  <c:v>9.8481551569414805</c:v>
                </c:pt>
                <c:pt idx="1375">
                  <c:v>10.14984225665453</c:v>
                </c:pt>
                <c:pt idx="1376">
                  <c:v>9.988628011642227</c:v>
                </c:pt>
                <c:pt idx="1377">
                  <c:v>10.217810735282576</c:v>
                </c:pt>
                <c:pt idx="1378">
                  <c:v>10.021395088562151</c:v>
                </c:pt>
                <c:pt idx="1379">
                  <c:v>9.9936250942604303</c:v>
                </c:pt>
                <c:pt idx="1380">
                  <c:v>9.6207179147714967</c:v>
                </c:pt>
                <c:pt idx="1381">
                  <c:v>10.074430701092908</c:v>
                </c:pt>
                <c:pt idx="1382">
                  <c:v>10.287402097102742</c:v>
                </c:pt>
                <c:pt idx="1383">
                  <c:v>10.294821834981967</c:v>
                </c:pt>
                <c:pt idx="1384">
                  <c:v>10.264821834981966</c:v>
                </c:pt>
                <c:pt idx="1385">
                  <c:v>10.024419031565728</c:v>
                </c:pt>
                <c:pt idx="1386">
                  <c:v>10.069486165468433</c:v>
                </c:pt>
                <c:pt idx="1387">
                  <c:v>9.898505413363992</c:v>
                </c:pt>
                <c:pt idx="1388">
                  <c:v>9.9914768093738431</c:v>
                </c:pt>
                <c:pt idx="1389">
                  <c:v>9.223981185446533</c:v>
                </c:pt>
                <c:pt idx="1390">
                  <c:v>8.8671569005462771</c:v>
                </c:pt>
                <c:pt idx="1391">
                  <c:v>9.446071088575799</c:v>
                </c:pt>
                <c:pt idx="1392">
                  <c:v>9.5692409689119629</c:v>
                </c:pt>
                <c:pt idx="1393">
                  <c:v>9.6076239204834337</c:v>
                </c:pt>
                <c:pt idx="1394">
                  <c:v>9.3032339603713652</c:v>
                </c:pt>
                <c:pt idx="1395">
                  <c:v>9.192761105670634</c:v>
                </c:pt>
                <c:pt idx="1396">
                  <c:v>9.5999823592235245</c:v>
                </c:pt>
                <c:pt idx="1397">
                  <c:v>9.7551195444107464</c:v>
                </c:pt>
                <c:pt idx="1398">
                  <c:v>9.5161353050967108</c:v>
                </c:pt>
                <c:pt idx="1399">
                  <c:v>9.3975480344353315</c:v>
                </c:pt>
                <c:pt idx="1400">
                  <c:v>8.9691008663429557</c:v>
                </c:pt>
                <c:pt idx="1401">
                  <c:v>8.8201808435498563</c:v>
                </c:pt>
                <c:pt idx="1402">
                  <c:v>8.6415351911311475</c:v>
                </c:pt>
                <c:pt idx="1403">
                  <c:v>8.3217395102210645</c:v>
                </c:pt>
                <c:pt idx="1404">
                  <c:v>8.3030179717542794</c:v>
                </c:pt>
                <c:pt idx="1405">
                  <c:v>8.1590950315793762</c:v>
                </c:pt>
                <c:pt idx="1406">
                  <c:v>7.7946408549464152</c:v>
                </c:pt>
                <c:pt idx="1407">
                  <c:v>11.449165082863878</c:v>
                </c:pt>
                <c:pt idx="1408">
                  <c:v>7.5406011512568512</c:v>
                </c:pt>
                <c:pt idx="1409">
                  <c:v>7.2314768093738451</c:v>
                </c:pt>
                <c:pt idx="1410">
                  <c:v>7.3951895956952356</c:v>
                </c:pt>
                <c:pt idx="1411">
                  <c:v>7.2691767523910542</c:v>
                </c:pt>
                <c:pt idx="1412">
                  <c:v>7.1318796127900725</c:v>
                </c:pt>
                <c:pt idx="1413">
                  <c:v>7.474185504536436</c:v>
                </c:pt>
                <c:pt idx="1414">
                  <c:v>7.5247867922790022</c:v>
                </c:pt>
                <c:pt idx="1415">
                  <c:v>7.6739695159193531</c:v>
                </c:pt>
                <c:pt idx="1416">
                  <c:v>7.5451837609316499</c:v>
                </c:pt>
                <c:pt idx="1417">
                  <c:v>7.7663279546594453</c:v>
                </c:pt>
                <c:pt idx="1418">
                  <c:v>7.6505836469660906</c:v>
                </c:pt>
                <c:pt idx="1419">
                  <c:v>7.4932865073651058</c:v>
                </c:pt>
                <c:pt idx="1420">
                  <c:v>7.4918679432628892</c:v>
                </c:pt>
                <c:pt idx="1421">
                  <c:v>7.7047692879882277</c:v>
                </c:pt>
                <c:pt idx="1422">
                  <c:v>7.6304435443970888</c:v>
                </c:pt>
                <c:pt idx="1423">
                  <c:v>7.3467307580756867</c:v>
                </c:pt>
                <c:pt idx="1424">
                  <c:v>6.8832164560806106</c:v>
                </c:pt>
                <c:pt idx="1425">
                  <c:v>6.7090249802948705</c:v>
                </c:pt>
                <c:pt idx="1426">
                  <c:v>6.7957792139106203</c:v>
                </c:pt>
                <c:pt idx="1427">
                  <c:v>8.1832106213170164</c:v>
                </c:pt>
                <c:pt idx="1428">
                  <c:v>7.998207703935222</c:v>
                </c:pt>
                <c:pt idx="1429">
                  <c:v>8.2521890258674517</c:v>
                </c:pt>
                <c:pt idx="1430">
                  <c:v>6.8096963193219366</c:v>
                </c:pt>
                <c:pt idx="1431">
                  <c:v>6.7750962053563768</c:v>
                </c:pt>
                <c:pt idx="1432">
                  <c:v>6.7338119090595683</c:v>
                </c:pt>
                <c:pt idx="1433">
                  <c:v>6.2556332765780311</c:v>
                </c:pt>
                <c:pt idx="1434">
                  <c:v>5.8365789859795001</c:v>
                </c:pt>
                <c:pt idx="1435">
                  <c:v>5.8356332765780294</c:v>
                </c:pt>
                <c:pt idx="1436">
                  <c:v>5.825096205356374</c:v>
                </c:pt>
                <c:pt idx="1437">
                  <c:v>5.4501691740226761</c:v>
                </c:pt>
                <c:pt idx="1438">
                  <c:v>5.6150962053563731</c:v>
                </c:pt>
                <c:pt idx="1439">
                  <c:v>5.6827319318526932</c:v>
                </c:pt>
                <c:pt idx="1440">
                  <c:v>5.8167132537849113</c:v>
                </c:pt>
                <c:pt idx="1441">
                  <c:v>6.1529946326999294</c:v>
                </c:pt>
                <c:pt idx="1442">
                  <c:v>6.1177231797072977</c:v>
                </c:pt>
                <c:pt idx="1443">
                  <c:v>5.8176531284228048</c:v>
                </c:pt>
                <c:pt idx="1444">
                  <c:v>5.89725032500656</c:v>
                </c:pt>
                <c:pt idx="1445">
                  <c:v>5.987314541527482</c:v>
                </c:pt>
                <c:pt idx="1446">
                  <c:v>6.0752888549191155</c:v>
                </c:pt>
                <c:pt idx="1447">
                  <c:v>6.1733273848316585</c:v>
                </c:pt>
                <c:pt idx="1448">
                  <c:v>6.1733273848316585</c:v>
                </c:pt>
                <c:pt idx="1449">
                  <c:v>6.2402158862528196</c:v>
                </c:pt>
                <c:pt idx="1450">
                  <c:v>6.3421715215766739</c:v>
                </c:pt>
                <c:pt idx="1451">
                  <c:v>6.1373087067638892</c:v>
                </c:pt>
                <c:pt idx="1452">
                  <c:v>5.8518971512022659</c:v>
                </c:pt>
                <c:pt idx="1453">
                  <c:v>5.6098714645939012</c:v>
                </c:pt>
                <c:pt idx="1454">
                  <c:v>5.4354114531973394</c:v>
                </c:pt>
                <c:pt idx="1455">
                  <c:v>5.3200057323993164</c:v>
                </c:pt>
                <c:pt idx="1456">
                  <c:v>5.3756216070508458</c:v>
                </c:pt>
                <c:pt idx="1457">
                  <c:v>5.4881201483599469</c:v>
                </c:pt>
                <c:pt idx="1458">
                  <c:v>5.4193402281358374</c:v>
                </c:pt>
                <c:pt idx="1459">
                  <c:v>5.5386630543451858</c:v>
                </c:pt>
                <c:pt idx="1460">
                  <c:v>5.7260244104670903</c:v>
                </c:pt>
                <c:pt idx="1461">
                  <c:v>5.4009514418007853</c:v>
                </c:pt>
                <c:pt idx="1462">
                  <c:v>5.4889199204288346</c:v>
                </c:pt>
                <c:pt idx="1463">
                  <c:v>5.1389899717133289</c:v>
                </c:pt>
                <c:pt idx="1464">
                  <c:v>5.092977128409153</c:v>
                </c:pt>
                <c:pt idx="1465">
                  <c:v>5.1699415158783992</c:v>
                </c:pt>
                <c:pt idx="1466">
                  <c:v>5.1552129688710195</c:v>
                </c:pt>
                <c:pt idx="1467">
                  <c:v>5.2006887409535523</c:v>
                </c:pt>
                <c:pt idx="1468">
                  <c:v>5.4800816184474073</c:v>
                </c:pt>
                <c:pt idx="1469">
                  <c:v>5.2312258121752038</c:v>
                </c:pt>
                <c:pt idx="1470">
                  <c:v>4.6566432025004119</c:v>
                </c:pt>
                <c:pt idx="1471">
                  <c:v>3.7373962623391535</c:v>
                </c:pt>
                <c:pt idx="1472">
                  <c:v>5.0033974361161597</c:v>
                </c:pt>
                <c:pt idx="1473">
                  <c:v>4.9015760685977057</c:v>
                </c:pt>
                <c:pt idx="1474">
                  <c:v>5.0415819033613047</c:v>
                </c:pt>
                <c:pt idx="1475">
                  <c:v>5.2382719204561354</c:v>
                </c:pt>
                <c:pt idx="1476">
                  <c:v>4.9696262680374303</c:v>
                </c:pt>
                <c:pt idx="1477">
                  <c:v>5.5858492651951153</c:v>
                </c:pt>
                <c:pt idx="1478">
                  <c:v>5.2765848207430963</c:v>
                </c:pt>
                <c:pt idx="1479">
                  <c:v>4.6778691170398901</c:v>
                </c:pt>
                <c:pt idx="1480">
                  <c:v>4.7476647979499873</c:v>
                </c:pt>
                <c:pt idx="1481">
                  <c:v>4.4233974361161614</c:v>
                </c:pt>
                <c:pt idx="1482">
                  <c:v>4.6702217210164036</c:v>
                </c:pt>
                <c:pt idx="1483">
                  <c:v>4.6822532423883629</c:v>
                </c:pt>
                <c:pt idx="1484">
                  <c:v>4.6736718064905816</c:v>
                </c:pt>
                <c:pt idx="1485">
                  <c:v>4.379077527288608</c:v>
                </c:pt>
                <c:pt idx="1486">
                  <c:v>4.4285346213033705</c:v>
                </c:pt>
                <c:pt idx="1487">
                  <c:v>4.0638761255804781</c:v>
                </c:pt>
                <c:pt idx="1488">
                  <c:v>4.1159776982369465</c:v>
                </c:pt>
                <c:pt idx="1489">
                  <c:v>3.8090191455312805</c:v>
                </c:pt>
                <c:pt idx="1490">
                  <c:v>4.6766548720275978</c:v>
                </c:pt>
                <c:pt idx="1491">
                  <c:v>4.4263921711803533</c:v>
                </c:pt>
                <c:pt idx="1492">
                  <c:v>4.9961178008059477</c:v>
                </c:pt>
                <c:pt idx="1493">
                  <c:v>4.5773962623391569</c:v>
                </c:pt>
                <c:pt idx="1494">
                  <c:v>4.7215819033613045</c:v>
                </c:pt>
                <c:pt idx="1495">
                  <c:v>5.0532690030743339</c:v>
                </c:pt>
                <c:pt idx="1496">
                  <c:v>5.0540103933859015</c:v>
                </c:pt>
                <c:pt idx="1497">
                  <c:v>5.0961703477996707</c:v>
                </c:pt>
                <c:pt idx="1498">
                  <c:v>4.9789432594831879</c:v>
                </c:pt>
                <c:pt idx="1499">
                  <c:v>4.8103034418280899</c:v>
                </c:pt>
                <c:pt idx="1500">
                  <c:v>5.2467891398329982</c:v>
                </c:pt>
                <c:pt idx="1501">
                  <c:v>5.2305019261544032</c:v>
                </c:pt>
                <c:pt idx="1502">
                  <c:v>5.2944890828502196</c:v>
                </c:pt>
                <c:pt idx="1503">
                  <c:v>5.1569934589229192</c:v>
                </c:pt>
                <c:pt idx="1504">
                  <c:v>5.3231405700325141</c:v>
                </c:pt>
                <c:pt idx="1505">
                  <c:v>5.6998305871273445</c:v>
                </c:pt>
                <c:pt idx="1506">
                  <c:v>5.5707821312924111</c:v>
                </c:pt>
                <c:pt idx="1507">
                  <c:v>5.6412549859931431</c:v>
                </c:pt>
                <c:pt idx="1508">
                  <c:v>5.7408463478133243</c:v>
                </c:pt>
                <c:pt idx="1509">
                  <c:v>5.805773379147027</c:v>
                </c:pt>
                <c:pt idx="1510">
                  <c:v>5.7548918862664706</c:v>
                </c:pt>
                <c:pt idx="1511">
                  <c:v>5.7205019261544052</c:v>
                </c:pt>
                <c:pt idx="1512">
                  <c:v>5.6869234076384174</c:v>
                </c:pt>
                <c:pt idx="1513">
                  <c:v>5.4118621084992995</c:v>
                </c:pt>
                <c:pt idx="1514">
                  <c:v>5.6500349062172575</c:v>
                </c:pt>
                <c:pt idx="1515">
                  <c:v>5.4106478634870072</c:v>
                </c:pt>
                <c:pt idx="1516">
                  <c:v>5.5090191455312834</c:v>
                </c:pt>
                <c:pt idx="1517">
                  <c:v>5.3955048435362087</c:v>
                </c:pt>
                <c:pt idx="1518">
                  <c:v>5.4115819033613022</c:v>
                </c:pt>
                <c:pt idx="1519">
                  <c:v>5.4401633392590796</c:v>
                </c:pt>
                <c:pt idx="1520">
                  <c:v>5.4401633392590796</c:v>
                </c:pt>
                <c:pt idx="1521">
                  <c:v>5.3736075899696587</c:v>
                </c:pt>
                <c:pt idx="1522">
                  <c:v>5.3044890828502247</c:v>
                </c:pt>
                <c:pt idx="1523">
                  <c:v>5.1725334475263622</c:v>
                </c:pt>
                <c:pt idx="1524">
                  <c:v>5.2557091626261183</c:v>
                </c:pt>
                <c:pt idx="1525">
                  <c:v>5.173607589969663</c:v>
                </c:pt>
                <c:pt idx="1526">
                  <c:v>5.1285404560669576</c:v>
                </c:pt>
                <c:pt idx="1527">
                  <c:v>5.1825918292836874</c:v>
                </c:pt>
                <c:pt idx="1528">
                  <c:v>5.2897547010792607</c:v>
                </c:pt>
                <c:pt idx="1529">
                  <c:v>5.3134733221642492</c:v>
                </c:pt>
                <c:pt idx="1530">
                  <c:v>5.3215118520767959</c:v>
                </c:pt>
                <c:pt idx="1531">
                  <c:v>5.417320376291066</c:v>
                </c:pt>
                <c:pt idx="1532">
                  <c:v>5.3139403421013967</c:v>
                </c:pt>
                <c:pt idx="1533">
                  <c:v>5.3711032138969657</c:v>
                </c:pt>
                <c:pt idx="1534">
                  <c:v>4.2948218349819669</c:v>
                </c:pt>
                <c:pt idx="1535">
                  <c:v>5.5578632822763012</c:v>
                </c:pt>
                <c:pt idx="1536">
                  <c:v>5.3565147694585917</c:v>
                </c:pt>
                <c:pt idx="1537">
                  <c:v>5.2889432594831902</c:v>
                </c:pt>
                <c:pt idx="1538">
                  <c:v>5.3920489232984536</c:v>
                </c:pt>
                <c:pt idx="1539">
                  <c:v>5.2348218349819646</c:v>
                </c:pt>
                <c:pt idx="1540">
                  <c:v>5.2348218349819646</c:v>
                </c:pt>
                <c:pt idx="1541">
                  <c:v>5.4478574475127175</c:v>
                </c:pt>
                <c:pt idx="1542">
                  <c:v>5.3433332195952445</c:v>
                </c:pt>
                <c:pt idx="1543">
                  <c:v>5.237588911901895</c:v>
                </c:pt>
                <c:pt idx="1544">
                  <c:v>5.3605603079117259</c:v>
                </c:pt>
                <c:pt idx="1545">
                  <c:v>5.6296788150311698</c:v>
                </c:pt>
                <c:pt idx="1546">
                  <c:v>5.8712316469387957</c:v>
                </c:pt>
                <c:pt idx="1547">
                  <c:v>5.3300816184474087</c:v>
                </c:pt>
                <c:pt idx="1548">
                  <c:v>5.3119029859658511</c:v>
                </c:pt>
                <c:pt idx="1549">
                  <c:v>5.4875071910902093</c:v>
                </c:pt>
                <c:pt idx="1550">
                  <c:v>5.6522357380975947</c:v>
                </c:pt>
                <c:pt idx="1551">
                  <c:v>5.2932514987835688</c:v>
                </c:pt>
                <c:pt idx="1552">
                  <c:v>5.3937885700052206</c:v>
                </c:pt>
                <c:pt idx="1553">
                  <c:v>5.021628615591446</c:v>
                </c:pt>
                <c:pt idx="1554">
                  <c:v>5.611897151202264</c:v>
                </c:pt>
                <c:pt idx="1555">
                  <c:v>6.045685823571759</c:v>
                </c:pt>
                <c:pt idx="1556">
                  <c:v>5.6446058463648683</c:v>
                </c:pt>
                <c:pt idx="1557">
                  <c:v>6.08405710561604</c:v>
                </c:pt>
                <c:pt idx="1558">
                  <c:v>4.9125101084720058</c:v>
                </c:pt>
                <c:pt idx="1559">
                  <c:v>4.7550787010656137</c:v>
                </c:pt>
                <c:pt idx="1560">
                  <c:v>4.7550787010656137</c:v>
                </c:pt>
                <c:pt idx="1561">
                  <c:v>4.7550787010656137</c:v>
                </c:pt>
                <c:pt idx="1562">
                  <c:v>4.3659601939461723</c:v>
                </c:pt>
                <c:pt idx="1563">
                  <c:v>4.5548101654547821</c:v>
                </c:pt>
                <c:pt idx="1564">
                  <c:v>4.3521073050557675</c:v>
                </c:pt>
                <c:pt idx="1565">
                  <c:v>4.5630530144572461</c:v>
                </c:pt>
                <c:pt idx="1566">
                  <c:v>4.5336601369633911</c:v>
                </c:pt>
                <c:pt idx="1567">
                  <c:v>4.59061868966905</c:v>
                </c:pt>
                <c:pt idx="1568">
                  <c:v>4.5347401141702832</c:v>
                </c:pt>
                <c:pt idx="1569">
                  <c:v>4.5346058463648689</c:v>
                </c:pt>
                <c:pt idx="1570">
                  <c:v>4.4575772423747111</c:v>
                </c:pt>
                <c:pt idx="1571">
                  <c:v>4.6046700628857806</c:v>
                </c:pt>
                <c:pt idx="1572">
                  <c:v>4.4789958064769237</c:v>
                </c:pt>
                <c:pt idx="1573">
                  <c:v>4.1576472936592097</c:v>
                </c:pt>
                <c:pt idx="1574">
                  <c:v>4.4571744389584751</c:v>
                </c:pt>
                <c:pt idx="1575">
                  <c:v>4.412241572861177</c:v>
                </c:pt>
                <c:pt idx="1576">
                  <c:v>4.6308230087589592</c:v>
                </c:pt>
                <c:pt idx="1577">
                  <c:v>4.6101516697319056</c:v>
                </c:pt>
                <c:pt idx="1578">
                  <c:v>4.7142030429486326</c:v>
                </c:pt>
                <c:pt idx="1579">
                  <c:v>4.4974488093328944</c:v>
                </c:pt>
                <c:pt idx="1580">
                  <c:v>4.2992059603304256</c:v>
                </c:pt>
                <c:pt idx="1581">
                  <c:v>4.1399531854055809</c:v>
                </c:pt>
                <c:pt idx="1582">
                  <c:v>4.0512374817023797</c:v>
                </c:pt>
                <c:pt idx="1583">
                  <c:v>3.8040103933859015</c:v>
                </c:pt>
                <c:pt idx="1584">
                  <c:v>4.0539403421013986</c:v>
                </c:pt>
                <c:pt idx="1585">
                  <c:v>3.8283361369770361</c:v>
                </c:pt>
                <c:pt idx="1586">
                  <c:v>4.081570233834114</c:v>
                </c:pt>
                <c:pt idx="1587">
                  <c:v>4.1979858805545476</c:v>
                </c:pt>
                <c:pt idx="1588">
                  <c:v>4.2381901996444498</c:v>
                </c:pt>
                <c:pt idx="1589">
                  <c:v>4.0723116241456836</c:v>
                </c:pt>
                <c:pt idx="1590">
                  <c:v>4.2062287295569973</c:v>
                </c:pt>
                <c:pt idx="1591">
                  <c:v>4.1523758406665934</c:v>
                </c:pt>
                <c:pt idx="1592">
                  <c:v>4.245820091377162</c:v>
                </c:pt>
                <c:pt idx="1593">
                  <c:v>4.2613600799806122</c:v>
                </c:pt>
                <c:pt idx="1594">
                  <c:v>4.1547401141702807</c:v>
                </c:pt>
                <c:pt idx="1595">
                  <c:v>4.2570343363894665</c:v>
                </c:pt>
                <c:pt idx="1596">
                  <c:v>4.3556157722872655</c:v>
                </c:pt>
                <c:pt idx="1597">
                  <c:v>4.1935900856788919</c:v>
                </c:pt>
                <c:pt idx="1598">
                  <c:v>4.2015643990705271</c:v>
                </c:pt>
                <c:pt idx="1599">
                  <c:v>4.882644376277419</c:v>
                </c:pt>
                <c:pt idx="1600">
                  <c:v>4.7492643420877485</c:v>
                </c:pt>
                <c:pt idx="1601">
                  <c:v>4.1279858805545473</c:v>
                </c:pt>
                <c:pt idx="1602">
                  <c:v>4.0830530144572421</c:v>
                </c:pt>
                <c:pt idx="1603">
                  <c:v>4.0595387124621638</c:v>
                </c:pt>
                <c:pt idx="1604">
                  <c:v>4.1464972651678238</c:v>
                </c:pt>
                <c:pt idx="1605">
                  <c:v>4.1860244104670841</c:v>
                </c:pt>
                <c:pt idx="1606">
                  <c:v>4.3212316469387915</c:v>
                </c:pt>
                <c:pt idx="1607">
                  <c:v>4.0376531284228037</c:v>
                </c:pt>
                <c:pt idx="1608">
                  <c:v>4.0688031569141856</c:v>
                </c:pt>
                <c:pt idx="1609">
                  <c:v>4.0072503250065594</c:v>
                </c:pt>
                <c:pt idx="1610">
                  <c:v>3.9990074760041026</c:v>
                </c:pt>
                <c:pt idx="1611">
                  <c:v>4.2572503250065594</c:v>
                </c:pt>
                <c:pt idx="1612">
                  <c:v>4.5156916583353492</c:v>
                </c:pt>
                <c:pt idx="1613">
                  <c:v>4.5634616526370735</c:v>
                </c:pt>
                <c:pt idx="1614">
                  <c:v>4.3737360230114817</c:v>
                </c:pt>
                <c:pt idx="1615">
                  <c:v>4.2441446611913136</c:v>
                </c:pt>
                <c:pt idx="1616">
                  <c:v>4.0730646839844269</c:v>
                </c:pt>
                <c:pt idx="1617">
                  <c:v>4.06259182928369</c:v>
                </c:pt>
                <c:pt idx="1618">
                  <c:v>3.9690775272886043</c:v>
                </c:pt>
                <c:pt idx="1619">
                  <c:v>5.1149561027873673</c:v>
                </c:pt>
                <c:pt idx="1620">
                  <c:v>5.1149561027873673</c:v>
                </c:pt>
                <c:pt idx="1621">
                  <c:v>5.1680617666026336</c:v>
                </c:pt>
                <c:pt idx="1622">
                  <c:v>4.7447517836974669</c:v>
                </c:pt>
                <c:pt idx="1623">
                  <c:v>4.8574546440964781</c:v>
                </c:pt>
                <c:pt idx="1624">
                  <c:v>4.0681376526507265</c:v>
                </c:pt>
                <c:pt idx="1625">
                  <c:v>3.8484820743096293</c:v>
                </c:pt>
                <c:pt idx="1626">
                  <c:v>3.9653705757307947</c:v>
                </c:pt>
                <c:pt idx="1627">
                  <c:v>3.9648977210300558</c:v>
                </c:pt>
                <c:pt idx="1628">
                  <c:v>3.7773320458182482</c:v>
                </c:pt>
                <c:pt idx="1629">
                  <c:v>3.7739520116285732</c:v>
                </c:pt>
                <c:pt idx="1630">
                  <c:v>3.8005719774389064</c:v>
                </c:pt>
                <c:pt idx="1631">
                  <c:v>3.8895562167529292</c:v>
                </c:pt>
                <c:pt idx="1632">
                  <c:v>3.7000991227381661</c:v>
                </c:pt>
                <c:pt idx="1633">
                  <c:v>3.3746291854192307</c:v>
                </c:pt>
                <c:pt idx="1634">
                  <c:v>3.4234149404069285</c:v>
                </c:pt>
                <c:pt idx="1635">
                  <c:v>3.3844248663293186</c:v>
                </c:pt>
                <c:pt idx="1636">
                  <c:v>3.3846934019401402</c:v>
                </c:pt>
                <c:pt idx="1637">
                  <c:v>3.6053005244462923</c:v>
                </c:pt>
                <c:pt idx="1638">
                  <c:v>3.57138341903498</c:v>
                </c:pt>
                <c:pt idx="1639">
                  <c:v>3.430169174022673</c:v>
                </c:pt>
                <c:pt idx="1640">
                  <c:v>3.5508405130497351</c:v>
                </c:pt>
                <c:pt idx="1641">
                  <c:v>3.1978691170398932</c:v>
                </c:pt>
                <c:pt idx="1642">
                  <c:v>3.1843548150448129</c:v>
                </c:pt>
                <c:pt idx="1643">
                  <c:v>2.9308405130497306</c:v>
                </c:pt>
                <c:pt idx="1644">
                  <c:v>3.8416636241729805</c:v>
                </c:pt>
                <c:pt idx="1645">
                  <c:v>3.9213250372776471</c:v>
                </c:pt>
                <c:pt idx="1646">
                  <c:v>3.9107179147714959</c:v>
                </c:pt>
                <c:pt idx="1647">
                  <c:v>3.9072736640609236</c:v>
                </c:pt>
                <c:pt idx="1648">
                  <c:v>3.9895036697591948</c:v>
                </c:pt>
                <c:pt idx="1649">
                  <c:v>4.0564680572284431</c:v>
                </c:pt>
                <c:pt idx="1650">
                  <c:v>4.0757266669168928</c:v>
                </c:pt>
                <c:pt idx="1651">
                  <c:v>4.0361294703331225</c:v>
                </c:pt>
                <c:pt idx="1652">
                  <c:v>3.8231580743232811</c:v>
                </c:pt>
                <c:pt idx="1653">
                  <c:v>3.7884937438368169</c:v>
                </c:pt>
                <c:pt idx="1654">
                  <c:v>3.7043723193355831</c:v>
                </c:pt>
                <c:pt idx="1655">
                  <c:v>3.9615994076520664</c:v>
                </c:pt>
                <c:pt idx="1656">
                  <c:v>3.7815351911311481</c:v>
                </c:pt>
                <c:pt idx="1657">
                  <c:v>4.0698480914181161</c:v>
                </c:pt>
                <c:pt idx="1658">
                  <c:v>4.1776881370043384</c:v>
                </c:pt>
                <c:pt idx="1659">
                  <c:v>4.6012783250475096</c:v>
                </c:pt>
                <c:pt idx="1660">
                  <c:v>4.8073670543997764</c:v>
                </c:pt>
                <c:pt idx="1661">
                  <c:v>4.8690541541128241</c:v>
                </c:pt>
                <c:pt idx="1662">
                  <c:v>4.9276297552470254</c:v>
                </c:pt>
                <c:pt idx="1663">
                  <c:v>5.2578282395733424</c:v>
                </c:pt>
                <c:pt idx="1664">
                  <c:v>4.592766940434224</c:v>
                </c:pt>
                <c:pt idx="1665">
                  <c:v>4.3725626213443149</c:v>
                </c:pt>
                <c:pt idx="1666">
                  <c:v>4.0244540401472548</c:v>
                </c:pt>
                <c:pt idx="1667">
                  <c:v>3.9976939717679301</c:v>
                </c:pt>
                <c:pt idx="1668">
                  <c:v>3.8392468036755574</c:v>
                </c:pt>
                <c:pt idx="1669">
                  <c:v>3.8912724902839244</c:v>
                </c:pt>
                <c:pt idx="1670">
                  <c:v>4.0195795558072973</c:v>
                </c:pt>
                <c:pt idx="1671">
                  <c:v>3.9612724902839247</c:v>
                </c:pt>
                <c:pt idx="1672">
                  <c:v>4.0360010372912924</c:v>
                </c:pt>
                <c:pt idx="1673">
                  <c:v>3.9277581882888413</c:v>
                </c:pt>
                <c:pt idx="1674">
                  <c:v>3.8883010942740768</c:v>
                </c:pt>
                <c:pt idx="1675">
                  <c:v>4.0195853905708816</c:v>
                </c:pt>
                <c:pt idx="1676">
                  <c:v>4.0067482623664503</c:v>
                </c:pt>
                <c:pt idx="1677">
                  <c:v>4.0487739489748122</c:v>
                </c:pt>
                <c:pt idx="1678">
                  <c:v>3.7784411968430831</c:v>
                </c:pt>
                <c:pt idx="1679">
                  <c:v>3.9287797837383991</c:v>
                </c:pt>
                <c:pt idx="1680">
                  <c:v>3.9119554988381608</c:v>
                </c:pt>
                <c:pt idx="1681">
                  <c:v>4.052224034448983</c:v>
                </c:pt>
                <c:pt idx="1682">
                  <c:v>4.0122940857334868</c:v>
                </c:pt>
                <c:pt idx="1683">
                  <c:v>4.1781726612322529</c:v>
                </c:pt>
                <c:pt idx="1684">
                  <c:v>5.0285812994120818</c:v>
                </c:pt>
                <c:pt idx="1685">
                  <c:v>5.464588307952674</c:v>
                </c:pt>
                <c:pt idx="1686">
                  <c:v>5.4182368777531664</c:v>
                </c:pt>
                <c:pt idx="1687">
                  <c:v>5.2960068720548819</c:v>
                </c:pt>
                <c:pt idx="1688">
                  <c:v>5.5767482623664506</c:v>
                </c:pt>
                <c:pt idx="1689">
                  <c:v>4.7668883649354541</c:v>
                </c:pt>
                <c:pt idx="1690">
                  <c:v>4.1683127638012607</c:v>
                </c:pt>
                <c:pt idx="1691">
                  <c:v>4.4962870771928962</c:v>
                </c:pt>
                <c:pt idx="1692">
                  <c:v>4.5643314418690295</c:v>
                </c:pt>
                <c:pt idx="1693">
                  <c:v>4.6259484902975672</c:v>
                </c:pt>
                <c:pt idx="1694">
                  <c:v>4.7668941996990455</c:v>
                </c:pt>
                <c:pt idx="1695">
                  <c:v>4.9547926270425862</c:v>
                </c:pt>
                <c:pt idx="1696">
                  <c:v>5.0042497210573558</c:v>
                </c:pt>
                <c:pt idx="1697">
                  <c:v>5.0287097324539118</c:v>
                </c:pt>
                <c:pt idx="1698">
                  <c:v>5.0120197153590738</c:v>
                </c:pt>
                <c:pt idx="1699">
                  <c:v>4.9122240344489825</c:v>
                </c:pt>
                <c:pt idx="1700">
                  <c:v>4.862492570059807</c:v>
                </c:pt>
                <c:pt idx="1701">
                  <c:v>4.732831156955136</c:v>
                </c:pt>
                <c:pt idx="1702">
                  <c:v>4.4863454589502183</c:v>
                </c:pt>
                <c:pt idx="1703">
                  <c:v>4.5566139945610402</c:v>
                </c:pt>
                <c:pt idx="1704">
                  <c:v>4.9187739489748097</c:v>
                </c:pt>
                <c:pt idx="1705">
                  <c:v>4.8447809575154039</c:v>
                </c:pt>
                <c:pt idx="1706">
                  <c:v>4.8447809575154039</c:v>
                </c:pt>
                <c:pt idx="1707">
                  <c:v>5.1418737780264792</c:v>
                </c:pt>
                <c:pt idx="1708">
                  <c:v>5.3818737780264811</c:v>
                </c:pt>
                <c:pt idx="1709">
                  <c:v>4.8765381085129462</c:v>
                </c:pt>
                <c:pt idx="1710">
                  <c:v>4.8137009803085178</c:v>
                </c:pt>
                <c:pt idx="1711">
                  <c:v>4.7105310999723571</c:v>
                </c:pt>
                <c:pt idx="1712">
                  <c:v>4.7561411398602971</c:v>
                </c:pt>
                <c:pt idx="1713">
                  <c:v>4.8734441142248741</c:v>
                </c:pt>
                <c:pt idx="1714">
                  <c:v>5.0179683421423462</c:v>
                </c:pt>
                <c:pt idx="1715">
                  <c:v>4.8879041256214322</c:v>
                </c:pt>
                <c:pt idx="1716">
                  <c:v>4.8312783250475135</c:v>
                </c:pt>
                <c:pt idx="1717">
                  <c:v>4.9970226327408724</c:v>
                </c:pt>
                <c:pt idx="1718">
                  <c:v>4.8908054703467698</c:v>
                </c:pt>
                <c:pt idx="1719">
                  <c:v>4.8129654247605487</c:v>
                </c:pt>
                <c:pt idx="1720">
                  <c:v>4.5740512367310231</c:v>
                </c:pt>
                <c:pt idx="1721">
                  <c:v>4.739865595708892</c:v>
                </c:pt>
                <c:pt idx="1722">
                  <c:v>4.5557383364440653</c:v>
                </c:pt>
                <c:pt idx="1723">
                  <c:v>4.5387739489748071</c:v>
                </c:pt>
                <c:pt idx="1724">
                  <c:v>4.5053296982642479</c:v>
                </c:pt>
                <c:pt idx="1725">
                  <c:v>4.4194511227654658</c:v>
                </c:pt>
                <c:pt idx="1726">
                  <c:v>4.1322181996853971</c:v>
                </c:pt>
                <c:pt idx="1727">
                  <c:v>2.5314125928529236</c:v>
                </c:pt>
                <c:pt idx="1728">
                  <c:v>2.6023583022543946</c:v>
                </c:pt>
                <c:pt idx="1729">
                  <c:v>2.4908696868676898</c:v>
                </c:pt>
                <c:pt idx="1730">
                  <c:v>2.4500582452716202</c:v>
                </c:pt>
                <c:pt idx="1731">
                  <c:v>3.1630938578023731</c:v>
                </c:pt>
                <c:pt idx="1732">
                  <c:v>3.2854639660696492</c:v>
                </c:pt>
                <c:pt idx="1733">
                  <c:v>3.2351954304588304</c:v>
                </c:pt>
                <c:pt idx="1734">
                  <c:v>3.1112082737630047</c:v>
                </c:pt>
                <c:pt idx="1735">
                  <c:v>3.2684353620794866</c:v>
                </c:pt>
                <c:pt idx="1736">
                  <c:v>2.8683010942740736</c:v>
                </c:pt>
                <c:pt idx="1737">
                  <c:v>2.9152596469797416</c:v>
                </c:pt>
                <c:pt idx="1738">
                  <c:v>2.8032981768922838</c:v>
                </c:pt>
                <c:pt idx="1739">
                  <c:v>2.7293810714809652</c:v>
                </c:pt>
                <c:pt idx="1740">
                  <c:v>2.6489782680647309</c:v>
                </c:pt>
                <c:pt idx="1741">
                  <c:v>2.7612783250475132</c:v>
                </c:pt>
                <c:pt idx="1742">
                  <c:v>2.942761105670634</c:v>
                </c:pt>
                <c:pt idx="1743">
                  <c:v>3.2433682281767844</c:v>
                </c:pt>
                <c:pt idx="1744">
                  <c:v>3.0633682281767847</c:v>
                </c:pt>
                <c:pt idx="1745">
                  <c:v>3.164518256668174</c:v>
                </c:pt>
                <c:pt idx="1746">
                  <c:v>3.1810740059575906</c:v>
                </c:pt>
                <c:pt idx="1747">
                  <c:v>4.9622240344489796</c:v>
                </c:pt>
                <c:pt idx="1748">
                  <c:v>4.7107412538258586</c:v>
                </c:pt>
                <c:pt idx="1749">
                  <c:v>3.5838469176411039</c:v>
                </c:pt>
                <c:pt idx="1750">
                  <c:v>4.1585112481275743</c:v>
                </c:pt>
                <c:pt idx="1751">
                  <c:v>4.8420897666435749</c:v>
                </c:pt>
                <c:pt idx="1752">
                  <c:v>5.4066840458455374</c:v>
                </c:pt>
                <c:pt idx="1753">
                  <c:v>5.507361219636195</c:v>
                </c:pt>
                <c:pt idx="1754">
                  <c:v>5.5296612766189668</c:v>
                </c:pt>
                <c:pt idx="1755">
                  <c:v>5.3822298692125656</c:v>
                </c:pt>
                <c:pt idx="1756">
                  <c:v>5.2965556128037221</c:v>
                </c:pt>
                <c:pt idx="1757">
                  <c:v>5.3290541541128249</c:v>
                </c:pt>
                <c:pt idx="1758">
                  <c:v>5.3951370487014998</c:v>
                </c:pt>
                <c:pt idx="1759">
                  <c:v>5.3213542110956027</c:v>
                </c:pt>
                <c:pt idx="1760">
                  <c:v>5.2595970600980522</c:v>
                </c:pt>
                <c:pt idx="1761">
                  <c:v>5.4006069860204491</c:v>
                </c:pt>
                <c:pt idx="1762">
                  <c:v>5.4987797837383994</c:v>
                </c:pt>
                <c:pt idx="1763">
                  <c:v>5.3189841028283169</c:v>
                </c:pt>
                <c:pt idx="1764">
                  <c:v>4.9102041826042111</c:v>
                </c:pt>
                <c:pt idx="1765">
                  <c:v>5.3312199432901863</c:v>
                </c:pt>
                <c:pt idx="1766">
                  <c:v>5.6456799546867416</c:v>
                </c:pt>
                <c:pt idx="1767">
                  <c:v>5.6077114760586966</c:v>
                </c:pt>
                <c:pt idx="1768">
                  <c:v>5.5171160230797227</c:v>
                </c:pt>
                <c:pt idx="1769">
                  <c:v>5.4313074988654648</c:v>
                </c:pt>
                <c:pt idx="1770">
                  <c:v>5.5333974019947334</c:v>
                </c:pt>
                <c:pt idx="1771">
                  <c:v>5.5954698008332429</c:v>
                </c:pt>
                <c:pt idx="1772">
                  <c:v>5.5954698008332429</c:v>
                </c:pt>
                <c:pt idx="1773">
                  <c:v>5.3418854475536577</c:v>
                </c:pt>
                <c:pt idx="1774">
                  <c:v>5.2666198293246396</c:v>
                </c:pt>
                <c:pt idx="1775">
                  <c:v>4.9304026669305401</c:v>
                </c:pt>
                <c:pt idx="1776">
                  <c:v>4.8748626783270907</c:v>
                </c:pt>
                <c:pt idx="1777">
                  <c:v>4.7212783250475141</c:v>
                </c:pt>
                <c:pt idx="1778">
                  <c:v>4.5308755216312733</c:v>
                </c:pt>
                <c:pt idx="1779">
                  <c:v>4.5558083877285682</c:v>
                </c:pt>
                <c:pt idx="1780">
                  <c:v>4.6170926840253728</c:v>
                </c:pt>
                <c:pt idx="1781">
                  <c:v>4.7093226897236491</c:v>
                </c:pt>
                <c:pt idx="1782">
                  <c:v>4.5664855615192224</c:v>
                </c:pt>
                <c:pt idx="1783">
                  <c:v>4.1247284105216764</c:v>
                </c:pt>
                <c:pt idx="1784">
                  <c:v>3.898779783738398</c:v>
                </c:pt>
                <c:pt idx="1785">
                  <c:v>3.7977640230524301</c:v>
                </c:pt>
                <c:pt idx="1786">
                  <c:v>3.8101282965561225</c:v>
                </c:pt>
                <c:pt idx="1787">
                  <c:v>3.9098539261816967</c:v>
                </c:pt>
                <c:pt idx="1788">
                  <c:v>3.8196496070917902</c:v>
                </c:pt>
                <c:pt idx="1789">
                  <c:v>3.9414067580893359</c:v>
                </c:pt>
                <c:pt idx="1790">
                  <c:v>4.0172853335880987</c:v>
                </c:pt>
                <c:pt idx="1791">
                  <c:v>4.0332281256077849</c:v>
                </c:pt>
                <c:pt idx="1792">
                  <c:v>4.0537710315930298</c:v>
                </c:pt>
                <c:pt idx="1793">
                  <c:v>4.3523466327272189</c:v>
                </c:pt>
                <c:pt idx="1794">
                  <c:v>4.1928194874279541</c:v>
                </c:pt>
                <c:pt idx="1795">
                  <c:v>4.1730880230387726</c:v>
                </c:pt>
                <c:pt idx="1796">
                  <c:v>4.074103783724766</c:v>
                </c:pt>
                <c:pt idx="1797">
                  <c:v>4.074103783724766</c:v>
                </c:pt>
                <c:pt idx="1798">
                  <c:v>3.9587681142112316</c:v>
                </c:pt>
                <c:pt idx="1799">
                  <c:v>3.9922123649218051</c:v>
                </c:pt>
                <c:pt idx="1800">
                  <c:v>4.0578866213306668</c:v>
                </c:pt>
                <c:pt idx="1801">
                  <c:v>4.1536951455449298</c:v>
                </c:pt>
                <c:pt idx="1802">
                  <c:v>4.0862637381385341</c:v>
                </c:pt>
                <c:pt idx="1803">
                  <c:v>4.3395095045227947</c:v>
                </c:pt>
                <c:pt idx="1804">
                  <c:v>4.4658609347222935</c:v>
                </c:pt>
                <c:pt idx="1805">
                  <c:v>4.5076881370043438</c:v>
                </c:pt>
                <c:pt idx="1806">
                  <c:v>4.6195795558072916</c:v>
                </c:pt>
                <c:pt idx="1807">
                  <c:v>4.5633682281767847</c:v>
                </c:pt>
                <c:pt idx="1808">
                  <c:v>4.6049911113689177</c:v>
                </c:pt>
                <c:pt idx="1809">
                  <c:v>4.7230996925659596</c:v>
                </c:pt>
                <c:pt idx="1810">
                  <c:v>4.7767482623664534</c:v>
                </c:pt>
                <c:pt idx="1811">
                  <c:v>4.0753939147851455</c:v>
                </c:pt>
                <c:pt idx="1812">
                  <c:v>4.0753939147851455</c:v>
                </c:pt>
                <c:pt idx="1813">
                  <c:v>4.1523524674908074</c:v>
                </c:pt>
                <c:pt idx="1814">
                  <c:v>4.1128253221915472</c:v>
                </c:pt>
                <c:pt idx="1815">
                  <c:v>4.212959589996963</c:v>
                </c:pt>
                <c:pt idx="1816">
                  <c:v>4.2434324446976959</c:v>
                </c:pt>
                <c:pt idx="1817">
                  <c:v>4.2661294703331194</c:v>
                </c:pt>
                <c:pt idx="1818">
                  <c:v>4.0589665985375518</c:v>
                </c:pt>
                <c:pt idx="1819">
                  <c:v>3.8907237495350913</c:v>
                </c:pt>
                <c:pt idx="1820">
                  <c:v>3.9119379945473867</c:v>
                </c:pt>
                <c:pt idx="1821">
                  <c:v>4.0492351341483754</c:v>
                </c:pt>
                <c:pt idx="1822">
                  <c:v>3.7892351341483703</c:v>
                </c:pt>
                <c:pt idx="1823">
                  <c:v>3.6978165700461645</c:v>
                </c:pt>
                <c:pt idx="1824">
                  <c:v>3.6457908834377903</c:v>
                </c:pt>
                <c:pt idx="1825">
                  <c:v>3.7153180287370589</c:v>
                </c:pt>
                <c:pt idx="1826">
                  <c:v>3.6695795558072959</c:v>
                </c:pt>
                <c:pt idx="1827">
                  <c:v>3.6853880800215606</c:v>
                </c:pt>
                <c:pt idx="1828">
                  <c:v>3.8254522965424727</c:v>
                </c:pt>
                <c:pt idx="1829">
                  <c:v>3.7474137666299256</c:v>
                </c:pt>
                <c:pt idx="1830">
                  <c:v>3.7580208891360698</c:v>
                </c:pt>
                <c:pt idx="1831">
                  <c:v>3.7655865643478847</c:v>
                </c:pt>
                <c:pt idx="1832">
                  <c:v>3.8284236925523132</c:v>
                </c:pt>
                <c:pt idx="1833">
                  <c:v>3.8226151683380394</c:v>
                </c:pt>
                <c:pt idx="1834">
                  <c:v>3.8360594190486168</c:v>
                </c:pt>
                <c:pt idx="1835">
                  <c:v>3.7445065871410037</c:v>
                </c:pt>
                <c:pt idx="1836">
                  <c:v>2.1584995786004058</c:v>
                </c:pt>
                <c:pt idx="1837">
                  <c:v>1.6214067580893357</c:v>
                </c:pt>
                <c:pt idx="1838">
                  <c:v>1.6355281825905621</c:v>
                </c:pt>
                <c:pt idx="1839">
                  <c:v>1.4745824731890806</c:v>
                </c:pt>
                <c:pt idx="1840">
                  <c:v>1.4988381654957337</c:v>
                </c:pt>
                <c:pt idx="1841">
                  <c:v>1.6228253221915523</c:v>
                </c:pt>
                <c:pt idx="1842">
                  <c:v>1.7955281825905587</c:v>
                </c:pt>
                <c:pt idx="1843">
                  <c:v>1.8544482053836688</c:v>
                </c:pt>
                <c:pt idx="1844">
                  <c:v>1.8293810714809666</c:v>
                </c:pt>
                <c:pt idx="1845">
                  <c:v>1.9830296412814619</c:v>
                </c:pt>
                <c:pt idx="1846">
                  <c:v>1.8945824731890824</c:v>
                </c:pt>
                <c:pt idx="1847">
                  <c:v>1.9078924560942596</c:v>
                </c:pt>
                <c:pt idx="1848">
                  <c:v>2.0937710315930289</c:v>
                </c:pt>
                <c:pt idx="1849">
                  <c:v>2.1960010372912961</c:v>
                </c:pt>
                <c:pt idx="1850">
                  <c:v>2.2972853335880998</c:v>
                </c:pt>
                <c:pt idx="1851">
                  <c:v>2.2845824731890829</c:v>
                </c:pt>
                <c:pt idx="1852">
                  <c:v>2.2690424845856398</c:v>
                </c:pt>
                <c:pt idx="1853">
                  <c:v>2.4014768093738397</c:v>
                </c:pt>
                <c:pt idx="1854">
                  <c:v>2.9711382224785083</c:v>
                </c:pt>
                <c:pt idx="1855">
                  <c:v>3.0700582452716247</c:v>
                </c:pt>
                <c:pt idx="1856">
                  <c:v>2.7801925130770329</c:v>
                </c:pt>
                <c:pt idx="1857">
                  <c:v>2.7814768093738422</c:v>
                </c:pt>
                <c:pt idx="1858">
                  <c:v>2.6383010942740768</c:v>
                </c:pt>
                <c:pt idx="1859">
                  <c:v>2.3654639660696546</c:v>
                </c:pt>
                <c:pt idx="1860">
                  <c:v>2.3053939147851494</c:v>
                </c:pt>
                <c:pt idx="1861">
                  <c:v>2.3597838748971967</c:v>
                </c:pt>
                <c:pt idx="1862">
                  <c:v>2.3635667125031077</c:v>
                </c:pt>
                <c:pt idx="1863">
                  <c:v>2.2497838748971972</c:v>
                </c:pt>
                <c:pt idx="1864">
                  <c:v>2.1068124788873703</c:v>
                </c:pt>
                <c:pt idx="1865">
                  <c:v>2.1288381654957362</c:v>
                </c:pt>
                <c:pt idx="1866">
                  <c:v>2.1069467466927776</c:v>
                </c:pt>
                <c:pt idx="1867">
                  <c:v>2.3525509518171219</c:v>
                </c:pt>
                <c:pt idx="1868">
                  <c:v>2.3934966612186059</c:v>
                </c:pt>
                <c:pt idx="1869">
                  <c:v>2.5314709746102437</c:v>
                </c:pt>
                <c:pt idx="1870">
                  <c:v>2.6611323877149147</c:v>
                </c:pt>
                <c:pt idx="1871">
                  <c:v>2.8936309290240132</c:v>
                </c:pt>
                <c:pt idx="1872">
                  <c:v>2.7323466327272214</c:v>
                </c:pt>
                <c:pt idx="1873">
                  <c:v>2.6445766384254981</c:v>
                </c:pt>
                <c:pt idx="1874">
                  <c:v>2.6482252082259947</c:v>
                </c:pt>
                <c:pt idx="1875">
                  <c:v>2.87795667261517</c:v>
                </c:pt>
                <c:pt idx="1876">
                  <c:v>3.3351837609316561</c:v>
                </c:pt>
                <c:pt idx="1877">
                  <c:v>3.3351837609316561</c:v>
                </c:pt>
                <c:pt idx="1878">
                  <c:v>3.2123466327272254</c:v>
                </c:pt>
                <c:pt idx="1879">
                  <c:v>3.1236309290240172</c:v>
                </c:pt>
                <c:pt idx="1880">
                  <c:v>3.2328194874279603</c:v>
                </c:pt>
                <c:pt idx="1881">
                  <c:v>3.9624867352962312</c:v>
                </c:pt>
                <c:pt idx="1882">
                  <c:v>4.077758188288847</c:v>
                </c:pt>
                <c:pt idx="1883">
                  <c:v>3.9857325016804737</c:v>
                </c:pt>
                <c:pt idx="1884">
                  <c:v>4.03681247888737</c:v>
                </c:pt>
                <c:pt idx="1885">
                  <c:v>3.9101925130770354</c:v>
                </c:pt>
                <c:pt idx="1886">
                  <c:v>4.0053296982642479</c:v>
                </c:pt>
                <c:pt idx="1887">
                  <c:v>3.9747225757580935</c:v>
                </c:pt>
                <c:pt idx="1888">
                  <c:v>3.8739111341620287</c:v>
                </c:pt>
                <c:pt idx="1889">
                  <c:v>3.7091825871546504</c:v>
                </c:pt>
                <c:pt idx="1890">
                  <c:v>3.7716169119428358</c:v>
                </c:pt>
                <c:pt idx="1891">
                  <c:v>3.9599239774662109</c:v>
                </c:pt>
                <c:pt idx="1892">
                  <c:v>4.0626268378652242</c:v>
                </c:pt>
                <c:pt idx="1893">
                  <c:v>4.2526910543861405</c:v>
                </c:pt>
                <c:pt idx="1894">
                  <c:v>4.6558667694858897</c:v>
                </c:pt>
                <c:pt idx="1895">
                  <c:v>4.5647867922790013</c:v>
                </c:pt>
                <c:pt idx="1896">
                  <c:v>4.505936820770394</c:v>
                </c:pt>
                <c:pt idx="1897">
                  <c:v>4.5687038976903054</c:v>
                </c:pt>
                <c:pt idx="1898">
                  <c:v>4.8843781540991742</c:v>
                </c:pt>
                <c:pt idx="1899">
                  <c:v>4.962959589996963</c:v>
                </c:pt>
                <c:pt idx="1900">
                  <c:v>5.042352467490808</c:v>
                </c:pt>
                <c:pt idx="1901">
                  <c:v>4.8171510657826886</c:v>
                </c:pt>
                <c:pt idx="1902">
                  <c:v>5.6108755216312716</c:v>
                </c:pt>
                <c:pt idx="1903">
                  <c:v>5.6895912253344676</c:v>
                </c:pt>
                <c:pt idx="1904">
                  <c:v>5.7905369347359468</c:v>
                </c:pt>
                <c:pt idx="1905">
                  <c:v>5.8326326726288116</c:v>
                </c:pt>
                <c:pt idx="1906">
                  <c:v>6.1110798407211959</c:v>
                </c:pt>
                <c:pt idx="1907">
                  <c:v>6.2680442281904334</c:v>
                </c:pt>
                <c:pt idx="1908">
                  <c:v>6.2608813563948615</c:v>
                </c:pt>
                <c:pt idx="1909">
                  <c:v>6.0874371056842875</c:v>
                </c:pt>
                <c:pt idx="1910">
                  <c:v>6.1526385073924104</c:v>
                </c:pt>
                <c:pt idx="1911">
                  <c:v>6.1474371056842898</c:v>
                </c:pt>
                <c:pt idx="1912">
                  <c:v>6.3516927979909283</c:v>
                </c:pt>
                <c:pt idx="1913">
                  <c:v>6.3972327865943726</c:v>
                </c:pt>
                <c:pt idx="1914">
                  <c:v>6.4460827581029818</c:v>
                </c:pt>
                <c:pt idx="1915">
                  <c:v>6.1184470316066708</c:v>
                </c:pt>
                <c:pt idx="1916">
                  <c:v>6.2365556128037198</c:v>
                </c:pt>
                <c:pt idx="1917">
                  <c:v>6.200677037304942</c:v>
                </c:pt>
                <c:pt idx="1918">
                  <c:v>6.1362170259083868</c:v>
                </c:pt>
                <c:pt idx="1919">
                  <c:v>5.7308813563948604</c:v>
                </c:pt>
                <c:pt idx="1920">
                  <c:v>5.5794627922926381</c:v>
                </c:pt>
                <c:pt idx="1921">
                  <c:v>5.5987856185020064</c:v>
                </c:pt>
                <c:pt idx="1922">
                  <c:v>5.5666898806091254</c:v>
                </c:pt>
                <c:pt idx="1923">
                  <c:v>5.9141212880155294</c:v>
                </c:pt>
                <c:pt idx="1924">
                  <c:v>5.9660127068184821</c:v>
                </c:pt>
                <c:pt idx="1925">
                  <c:v>6.070005698277896</c:v>
                </c:pt>
                <c:pt idx="1926">
                  <c:v>6.428721401981079</c:v>
                </c:pt>
                <c:pt idx="1927">
                  <c:v>6.1935200002729616</c:v>
                </c:pt>
                <c:pt idx="1928">
                  <c:v>5.9862929119564825</c:v>
                </c:pt>
                <c:pt idx="1929">
                  <c:v>6.0329128777668117</c:v>
                </c:pt>
                <c:pt idx="1930">
                  <c:v>6.0774371056842895</c:v>
                </c:pt>
                <c:pt idx="1931">
                  <c:v>6.0585871341756672</c:v>
                </c:pt>
                <c:pt idx="1932">
                  <c:v>6.2058200572557425</c:v>
                </c:pt>
                <c:pt idx="1933">
                  <c:v>6.1879157951486192</c:v>
                </c:pt>
                <c:pt idx="1934">
                  <c:v>6.3052129347495907</c:v>
                </c:pt>
                <c:pt idx="1935">
                  <c:v>6.4222415387397547</c:v>
                </c:pt>
                <c:pt idx="1936">
                  <c:v>6.495825892019333</c:v>
                </c:pt>
                <c:pt idx="1937">
                  <c:v>6.6796087296252367</c:v>
                </c:pt>
                <c:pt idx="1938">
                  <c:v>6.8985929689392691</c:v>
                </c:pt>
                <c:pt idx="1939">
                  <c:v>6.9551428834650935</c:v>
                </c:pt>
                <c:pt idx="1940">
                  <c:v>6.5189257210709997</c:v>
                </c:pt>
                <c:pt idx="1941">
                  <c:v>6.3876414247741948</c:v>
                </c:pt>
                <c:pt idx="1942">
                  <c:v>6.3904785529786281</c:v>
                </c:pt>
                <c:pt idx="1943">
                  <c:v>6.3844657096744442</c:v>
                </c:pt>
                <c:pt idx="1944">
                  <c:v>6.3405486042631338</c:v>
                </c:pt>
                <c:pt idx="1945">
                  <c:v>6.1534557837520509</c:v>
                </c:pt>
                <c:pt idx="1946">
                  <c:v>6.4549443991387747</c:v>
                </c:pt>
                <c:pt idx="1947">
                  <c:v>6.4008930259220378</c:v>
                </c:pt>
                <c:pt idx="1948">
                  <c:v>6.4172502908851428</c:v>
                </c:pt>
                <c:pt idx="1949">
                  <c:v>6.2952187695131911</c:v>
                </c:pt>
                <c:pt idx="1950">
                  <c:v>6.2153530373186001</c:v>
                </c:pt>
                <c:pt idx="1951">
                  <c:v>6.1003501199367989</c:v>
                </c:pt>
                <c:pt idx="1952">
                  <c:v>6.1972386213579611</c:v>
                </c:pt>
                <c:pt idx="1953">
                  <c:v>5.9196028948616473</c:v>
                </c:pt>
                <c:pt idx="1954">
                  <c:v>5.8569000344626261</c:v>
                </c:pt>
                <c:pt idx="1955">
                  <c:v>5.8176414247741945</c:v>
                </c:pt>
                <c:pt idx="1956">
                  <c:v>5.9429128777668154</c:v>
                </c:pt>
                <c:pt idx="1957">
                  <c:v>5.6485229176547591</c:v>
                </c:pt>
                <c:pt idx="1958">
                  <c:v>5.1744014931535318</c:v>
                </c:pt>
                <c:pt idx="1959">
                  <c:v>5.335142883465096</c:v>
                </c:pt>
                <c:pt idx="1960">
                  <c:v>5.373385732467554</c:v>
                </c:pt>
                <c:pt idx="1961">
                  <c:v>5.4370343022680387</c:v>
                </c:pt>
                <c:pt idx="1962">
                  <c:v>5.2825742908714872</c:v>
                </c:pt>
                <c:pt idx="1963">
                  <c:v>5.3302100173678042</c:v>
                </c:pt>
                <c:pt idx="1964">
                  <c:v>5.3302100173678042</c:v>
                </c:pt>
                <c:pt idx="1965">
                  <c:v>5.3243314418690346</c:v>
                </c:pt>
                <c:pt idx="1966">
                  <c:v>5.4295970600980539</c:v>
                </c:pt>
                <c:pt idx="1967">
                  <c:v>6.5838527524047095</c:v>
                </c:pt>
                <c:pt idx="1968">
                  <c:v>6.1969584162199496</c:v>
                </c:pt>
                <c:pt idx="1969">
                  <c:v>5.954862678327089</c:v>
                </c:pt>
                <c:pt idx="1970">
                  <c:v>5.7504727182150432</c:v>
                </c:pt>
                <c:pt idx="1971">
                  <c:v>5.5843898236263456</c:v>
                </c:pt>
                <c:pt idx="1972">
                  <c:v>5.4822298692125671</c:v>
                </c:pt>
                <c:pt idx="1973">
                  <c:v>5.3842555558209426</c:v>
                </c:pt>
                <c:pt idx="1974">
                  <c:v>5.2879683421423493</c:v>
                </c:pt>
                <c:pt idx="1975">
                  <c:v>5.424991111368918</c:v>
                </c:pt>
                <c:pt idx="1976">
                  <c:v>5.0954639660696515</c:v>
                </c:pt>
                <c:pt idx="1977">
                  <c:v>4.5970868492617711</c:v>
                </c:pt>
                <c:pt idx="1978">
                  <c:v>5.0563454589502186</c:v>
                </c:pt>
                <c:pt idx="1979">
                  <c:v>5.0547867922790033</c:v>
                </c:pt>
                <c:pt idx="1980">
                  <c:v>4.6086396811694073</c:v>
                </c:pt>
                <c:pt idx="1981">
                  <c:v>4.7914768093738402</c:v>
                </c:pt>
                <c:pt idx="1982">
                  <c:v>4.7410681711940015</c:v>
                </c:pt>
                <c:pt idx="1983">
                  <c:v>4.4468124788873666</c:v>
                </c:pt>
                <c:pt idx="1984">
                  <c:v>3.8053296982642451</c:v>
                </c:pt>
                <c:pt idx="1985">
                  <c:v>3.7941037837247649</c:v>
                </c:pt>
                <c:pt idx="1986">
                  <c:v>3.3255223478269755</c:v>
                </c:pt>
                <c:pt idx="1987">
                  <c:v>3.4624108492481298</c:v>
                </c:pt>
                <c:pt idx="1988">
                  <c:v>3.6578807865670768</c:v>
                </c:pt>
                <c:pt idx="1989">
                  <c:v>4.5699706896963548</c:v>
                </c:pt>
                <c:pt idx="1990">
                  <c:v>4.7535492082123412</c:v>
                </c:pt>
                <c:pt idx="1991">
                  <c:v>4.8821306441101271</c:v>
                </c:pt>
                <c:pt idx="1992">
                  <c:v>4.7454406270152916</c:v>
                </c:pt>
                <c:pt idx="1993">
                  <c:v>4.9547692879882277</c:v>
                </c:pt>
                <c:pt idx="1994">
                  <c:v>5.0677406839980748</c:v>
                </c:pt>
                <c:pt idx="1995">
                  <c:v>5.131050666903235</c:v>
                </c:pt>
                <c:pt idx="1996">
                  <c:v>5.3075363649081524</c:v>
                </c:pt>
                <c:pt idx="1997">
                  <c:v>5.4056449461051983</c:v>
                </c:pt>
                <c:pt idx="1998">
                  <c:v>5.1904377096334997</c:v>
                </c:pt>
                <c:pt idx="1999">
                  <c:v>5.0452304731617872</c:v>
                </c:pt>
                <c:pt idx="2000">
                  <c:v>5.0800290714536729</c:v>
                </c:pt>
                <c:pt idx="2001">
                  <c:v>5.1261119660423518</c:v>
                </c:pt>
                <c:pt idx="2002">
                  <c:v>4.9915819033613005</c:v>
                </c:pt>
                <c:pt idx="2003">
                  <c:v>5.0320547580620385</c:v>
                </c:pt>
                <c:pt idx="2004">
                  <c:v>5.1118504389721195</c:v>
                </c:pt>
                <c:pt idx="2005">
                  <c:v>5.0072503250065594</c:v>
                </c:pt>
                <c:pt idx="2006">
                  <c:v>4.4100874532109913</c:v>
                </c:pt>
                <c:pt idx="2007">
                  <c:v>4.5035317039215741</c:v>
                </c:pt>
                <c:pt idx="2008">
                  <c:v>4.5256974930989387</c:v>
                </c:pt>
                <c:pt idx="2009">
                  <c:v>7.2216402851186174</c:v>
                </c:pt>
                <c:pt idx="2010">
                  <c:v>6.7741621654820818</c:v>
                </c:pt>
                <c:pt idx="2011">
                  <c:v>7.0209047295706526</c:v>
                </c:pt>
                <c:pt idx="2012">
                  <c:v>6.9621189745829426</c:v>
                </c:pt>
                <c:pt idx="2013">
                  <c:v>6.8796904845583455</c:v>
                </c:pt>
                <c:pt idx="2014">
                  <c:v>6.9399648549327608</c:v>
                </c:pt>
                <c:pt idx="2015">
                  <c:v>7.0121890258674497</c:v>
                </c:pt>
                <c:pt idx="2016">
                  <c:v>7.0152946896827046</c:v>
                </c:pt>
                <c:pt idx="2017">
                  <c:v>7.0063104503686802</c:v>
                </c:pt>
                <c:pt idx="2018">
                  <c:v>6.9228661996581025</c:v>
                </c:pt>
                <c:pt idx="2019">
                  <c:v>6.9530705187480066</c:v>
                </c:pt>
                <c:pt idx="2020">
                  <c:v>6.9531347352689252</c:v>
                </c:pt>
                <c:pt idx="2021">
                  <c:v>6.7427961483735999</c:v>
                </c:pt>
                <c:pt idx="2022">
                  <c:v>7.2750203193082896</c:v>
                </c:pt>
                <c:pt idx="2023">
                  <c:v>7.4030588492208338</c:v>
                </c:pt>
                <c:pt idx="2024">
                  <c:v>7.717921664033625</c:v>
                </c:pt>
                <c:pt idx="2025">
                  <c:v>7.7543373107540461</c:v>
                </c:pt>
                <c:pt idx="2026">
                  <c:v>7.3919029859658494</c:v>
                </c:pt>
                <c:pt idx="2027">
                  <c:v>6.8667015842577399</c:v>
                </c:pt>
                <c:pt idx="2028">
                  <c:v>6.6386572195815958</c:v>
                </c:pt>
                <c:pt idx="2029">
                  <c:v>6.6725042737084124</c:v>
                </c:pt>
                <c:pt idx="2030">
                  <c:v>6.491891316438668</c:v>
                </c:pt>
                <c:pt idx="2031">
                  <c:v>6.6995912594558931</c:v>
                </c:pt>
                <c:pt idx="2032">
                  <c:v>7.3495153734078045</c:v>
                </c:pt>
                <c:pt idx="2033">
                  <c:v>7.8539753848043645</c:v>
                </c:pt>
                <c:pt idx="2034">
                  <c:v>7.9095153734077996</c:v>
                </c:pt>
                <c:pt idx="2035">
                  <c:v>7.5135141996307979</c:v>
                </c:pt>
                <c:pt idx="2036">
                  <c:v>7.708306963159103</c:v>
                </c:pt>
                <c:pt idx="2037">
                  <c:v>7.4779041597428559</c:v>
                </c:pt>
                <c:pt idx="2038">
                  <c:v>7.4872970372367007</c:v>
                </c:pt>
                <c:pt idx="2039">
                  <c:v>7.5754756697182586</c:v>
                </c:pt>
                <c:pt idx="2040">
                  <c:v>7.423047179693647</c:v>
                </c:pt>
                <c:pt idx="2041">
                  <c:v>7.0983828492071908</c:v>
                </c:pt>
                <c:pt idx="2042">
                  <c:v>6.9720314190076778</c:v>
                </c:pt>
                <c:pt idx="2043">
                  <c:v>7.5513484104534356</c:v>
                </c:pt>
                <c:pt idx="2044">
                  <c:v>7.5513484104534356</c:v>
                </c:pt>
                <c:pt idx="2045">
                  <c:v>7.7249911454903355</c:v>
                </c:pt>
                <c:pt idx="2046">
                  <c:v>7.7873554189940322</c:v>
                </c:pt>
                <c:pt idx="2047">
                  <c:v>7.9124225528967358</c:v>
                </c:pt>
                <c:pt idx="2048">
                  <c:v>7.861003988794522</c:v>
                </c:pt>
                <c:pt idx="2049">
                  <c:v>8.2541096526097775</c:v>
                </c:pt>
                <c:pt idx="2050">
                  <c:v>8.2519438634324089</c:v>
                </c:pt>
                <c:pt idx="2051">
                  <c:v>9.0940337665616795</c:v>
                </c:pt>
                <c:pt idx="2052">
                  <c:v>9.0278166041675867</c:v>
                </c:pt>
                <c:pt idx="2053">
                  <c:v>8.9334966953400325</c:v>
                </c:pt>
                <c:pt idx="2054">
                  <c:v>8.9334966953400325</c:v>
                </c:pt>
                <c:pt idx="2055">
                  <c:v>8.5825451511749691</c:v>
                </c:pt>
                <c:pt idx="2056">
                  <c:v>8.7362579374963723</c:v>
                </c:pt>
                <c:pt idx="2057">
                  <c:v>8.5763980400653708</c:v>
                </c:pt>
                <c:pt idx="2058">
                  <c:v>8.4962637722599545</c:v>
                </c:pt>
                <c:pt idx="2059">
                  <c:v>8.6040337665616775</c:v>
                </c:pt>
                <c:pt idx="2060">
                  <c:v>8.6088965813744736</c:v>
                </c:pt>
                <c:pt idx="2061">
                  <c:v>8.5705836810875162</c:v>
                </c:pt>
                <c:pt idx="2062">
                  <c:v>8.6913250713990742</c:v>
                </c:pt>
                <c:pt idx="2063">
                  <c:v>8.762066461710635</c:v>
                </c:pt>
                <c:pt idx="2064">
                  <c:v>8.740175042907687</c:v>
                </c:pt>
                <c:pt idx="2065">
                  <c:v>8.6415936070099022</c:v>
                </c:pt>
                <c:pt idx="2066">
                  <c:v>8.5136893449027689</c:v>
                </c:pt>
                <c:pt idx="2067">
                  <c:v>8.4055807637057214</c:v>
                </c:pt>
                <c:pt idx="2068">
                  <c:v>8.4651079090049848</c:v>
                </c:pt>
                <c:pt idx="2069">
                  <c:v>8.4651079090049848</c:v>
                </c:pt>
                <c:pt idx="2070">
                  <c:v>9.0830063363485252</c:v>
                </c:pt>
                <c:pt idx="2071">
                  <c:v>9.4905019602758323</c:v>
                </c:pt>
                <c:pt idx="2072">
                  <c:v>9.3605019602758368</c:v>
                </c:pt>
                <c:pt idx="2073">
                  <c:v>8.7476064503140805</c:v>
                </c:pt>
                <c:pt idx="2074">
                  <c:v>8.9326677494532021</c:v>
                </c:pt>
                <c:pt idx="2075">
                  <c:v>8.9500991568596007</c:v>
                </c:pt>
                <c:pt idx="2076">
                  <c:v>9.0775947807869066</c:v>
                </c:pt>
                <c:pt idx="2077">
                  <c:v>8.9962404332055996</c:v>
                </c:pt>
                <c:pt idx="2078">
                  <c:v>9.2072503591279897</c:v>
                </c:pt>
                <c:pt idx="2079">
                  <c:v>9.3240104275073215</c:v>
                </c:pt>
                <c:pt idx="2080">
                  <c:v>9.4169818235171654</c:v>
                </c:pt>
                <c:pt idx="2081">
                  <c:v>9.4089432936046222</c:v>
                </c:pt>
                <c:pt idx="2082">
                  <c:v>9.464010427507322</c:v>
                </c:pt>
                <c:pt idx="2083">
                  <c:v>9.0735434075701775</c:v>
                </c:pt>
                <c:pt idx="2084">
                  <c:v>9.0217220400517277</c:v>
                </c:pt>
                <c:pt idx="2085">
                  <c:v>9.1799590542905953</c:v>
                </c:pt>
                <c:pt idx="2086">
                  <c:v>9.1779975842031405</c:v>
                </c:pt>
                <c:pt idx="2087">
                  <c:v>9.2682661198139655</c:v>
                </c:pt>
                <c:pt idx="2088">
                  <c:v>9.3696846839161765</c:v>
                </c:pt>
                <c:pt idx="2089">
                  <c:v>9.2377232138287297</c:v>
                </c:pt>
                <c:pt idx="2090">
                  <c:v>9.131237515823809</c:v>
                </c:pt>
                <c:pt idx="2091">
                  <c:v>8.9334675215220862</c:v>
                </c:pt>
                <c:pt idx="2092">
                  <c:v>8.9705603420331599</c:v>
                </c:pt>
                <c:pt idx="2093">
                  <c:v>9.0533974702375843</c:v>
                </c:pt>
                <c:pt idx="2094">
                  <c:v>8.7658317950257754</c:v>
                </c:pt>
                <c:pt idx="2095">
                  <c:v>9.0327202964469322</c:v>
                </c:pt>
                <c:pt idx="2096">
                  <c:v>9.1683945528557871</c:v>
                </c:pt>
                <c:pt idx="2097">
                  <c:v>9.4415002166710451</c:v>
                </c:pt>
                <c:pt idx="2098">
                  <c:v>9.8945358292018</c:v>
                </c:pt>
                <c:pt idx="2099">
                  <c:v>9.9488557380293514</c:v>
                </c:pt>
                <c:pt idx="2100">
                  <c:v>9.6846700970072099</c:v>
                </c:pt>
                <c:pt idx="2101">
                  <c:v>9.679060057119262</c:v>
                </c:pt>
                <c:pt idx="2102">
                  <c:v>9.8660186098249198</c:v>
                </c:pt>
                <c:pt idx="2103">
                  <c:v>9.8560186098249218</c:v>
                </c:pt>
                <c:pt idx="2104">
                  <c:v>9.5467016183791635</c:v>
                </c:pt>
                <c:pt idx="2105">
                  <c:v>9.8012258462966315</c:v>
                </c:pt>
                <c:pt idx="2106">
                  <c:v>9.5937944388902316</c:v>
                </c:pt>
                <c:pt idx="2107">
                  <c:v>9.3581902337658818</c:v>
                </c:pt>
                <c:pt idx="2108">
                  <c:v>9.2382602850503766</c:v>
                </c:pt>
                <c:pt idx="2109">
                  <c:v>9.4603501881796568</c:v>
                </c:pt>
                <c:pt idx="2110">
                  <c:v>9.8954173220823627</c:v>
                </c:pt>
                <c:pt idx="2111">
                  <c:v>9.7845416639653848</c:v>
                </c:pt>
                <c:pt idx="2112">
                  <c:v>9.7685988719457093</c:v>
                </c:pt>
                <c:pt idx="2113">
                  <c:v>9.5588790770837058</c:v>
                </c:pt>
                <c:pt idx="2114">
                  <c:v>9.3663863705381942</c:v>
                </c:pt>
                <c:pt idx="2115">
                  <c:v>9.3977290485923177</c:v>
                </c:pt>
                <c:pt idx="2116">
                  <c:v>9.5575889460233121</c:v>
                </c:pt>
                <c:pt idx="2117">
                  <c:v>9.3523933790787872</c:v>
                </c:pt>
                <c:pt idx="2118">
                  <c:v>9.5437418918965022</c:v>
                </c:pt>
                <c:pt idx="2119">
                  <c:v>9.7181960685294655</c:v>
                </c:pt>
                <c:pt idx="2120">
                  <c:v>9.6152246725196271</c:v>
                </c:pt>
                <c:pt idx="2121">
                  <c:v>9.4938761597019123</c:v>
                </c:pt>
                <c:pt idx="2122">
                  <c:v>9.5187448092782958</c:v>
                </c:pt>
                <c:pt idx="2123">
                  <c:v>9.434284797881741</c:v>
                </c:pt>
                <c:pt idx="2124">
                  <c:v>9.8488790770837049</c:v>
                </c:pt>
                <c:pt idx="2125">
                  <c:v>10.097729048592313</c:v>
                </c:pt>
                <c:pt idx="2126">
                  <c:v>10.022731965974106</c:v>
                </c:pt>
                <c:pt idx="2127">
                  <c:v>9.8178049346404066</c:v>
                </c:pt>
                <c:pt idx="2128">
                  <c:v>9.6535550770973586</c:v>
                </c:pt>
                <c:pt idx="2129">
                  <c:v>9.7511149175455749</c:v>
                </c:pt>
                <c:pt idx="2130">
                  <c:v>9.713140604153935</c:v>
                </c:pt>
                <c:pt idx="2131">
                  <c:v>9.9331347693903496</c:v>
                </c:pt>
                <c:pt idx="2132">
                  <c:v>9.8894861995898538</c:v>
                </c:pt>
                <c:pt idx="2133">
                  <c:v>9.5207062793657506</c:v>
                </c:pt>
                <c:pt idx="2134">
                  <c:v>9.5207062793657506</c:v>
                </c:pt>
                <c:pt idx="2135">
                  <c:v>8.6452363420468004</c:v>
                </c:pt>
                <c:pt idx="2136">
                  <c:v>8.3838177779445893</c:v>
                </c:pt>
                <c:pt idx="2137">
                  <c:v>7.7234208092919481</c:v>
                </c:pt>
                <c:pt idx="2138">
                  <c:v>9.8479041597428534</c:v>
                </c:pt>
                <c:pt idx="2139">
                  <c:v>9.7900057323993153</c:v>
                </c:pt>
                <c:pt idx="2140">
                  <c:v>10.022364171139415</c:v>
                </c:pt>
                <c:pt idx="2141">
                  <c:v>10.286888399056885</c:v>
                </c:pt>
                <c:pt idx="2142">
                  <c:v>11.093105561450976</c:v>
                </c:pt>
                <c:pt idx="2143">
                  <c:v>10.951821265154173</c:v>
                </c:pt>
                <c:pt idx="2144">
                  <c:v>10.930875555752699</c:v>
                </c:pt>
                <c:pt idx="2145">
                  <c:v>10.756614028682463</c:v>
                </c:pt>
                <c:pt idx="2146">
                  <c:v>10.503776900478037</c:v>
                </c:pt>
                <c:pt idx="2147">
                  <c:v>10.44857549876992</c:v>
                </c:pt>
                <c:pt idx="2148">
                  <c:v>10.668371179680001</c:v>
                </c:pt>
                <c:pt idx="2149">
                  <c:v>10.724121322136945</c:v>
                </c:pt>
                <c:pt idx="2150">
                  <c:v>10.494594176837687</c:v>
                </c:pt>
                <c:pt idx="2151">
                  <c:v>10.245067031538426</c:v>
                </c:pt>
                <c:pt idx="2152">
                  <c:v>10.374932763733021</c:v>
                </c:pt>
                <c:pt idx="2153">
                  <c:v>10.312702758034739</c:v>
                </c:pt>
                <c:pt idx="2154">
                  <c:v>10.331214142648022</c:v>
                </c:pt>
                <c:pt idx="2155">
                  <c:v>10.511278359168934</c:v>
                </c:pt>
                <c:pt idx="2156">
                  <c:v>10.422562655465732</c:v>
                </c:pt>
                <c:pt idx="2157">
                  <c:v>10.535674154044578</c:v>
                </c:pt>
                <c:pt idx="2158">
                  <c:v>11.196415544356142</c:v>
                </c:pt>
                <c:pt idx="2159">
                  <c:v>11.020945607037198</c:v>
                </c:pt>
                <c:pt idx="2160">
                  <c:v>11.92731454152748</c:v>
                </c:pt>
                <c:pt idx="2161">
                  <c:v>11.380291772300907</c:v>
                </c:pt>
                <c:pt idx="2162">
                  <c:v>11.351506017313206</c:v>
                </c:pt>
                <c:pt idx="2163">
                  <c:v>11.231838769444948</c:v>
                </c:pt>
                <c:pt idx="2164">
                  <c:v>10.884337310754042</c:v>
                </c:pt>
                <c:pt idx="2165">
                  <c:v>10.589404444656751</c:v>
                </c:pt>
                <c:pt idx="2166">
                  <c:v>10.68616451303609</c:v>
                </c:pt>
                <c:pt idx="2167">
                  <c:v>10.832515943235599</c:v>
                </c:pt>
                <c:pt idx="2168">
                  <c:v>10.862784478846415</c:v>
                </c:pt>
                <c:pt idx="2169">
                  <c:v>10.958388683970774</c:v>
                </c:pt>
                <c:pt idx="2170">
                  <c:v>10.449538712462164</c:v>
                </c:pt>
                <c:pt idx="2171">
                  <c:v>10.398727270866097</c:v>
                </c:pt>
                <c:pt idx="2172">
                  <c:v>10.248663054345187</c:v>
                </c:pt>
                <c:pt idx="2173">
                  <c:v>10.542037253771262</c:v>
                </c:pt>
                <c:pt idx="2174">
                  <c:v>10.760548638384556</c:v>
                </c:pt>
                <c:pt idx="2175">
                  <c:v>10.441967202486758</c:v>
                </c:pt>
                <c:pt idx="2176">
                  <c:v>10.666631532973234</c:v>
                </c:pt>
                <c:pt idx="2177">
                  <c:v>10.494062940379621</c:v>
                </c:pt>
                <c:pt idx="2178">
                  <c:v>10.557034336389464</c:v>
                </c:pt>
                <c:pt idx="2179">
                  <c:v>10.424465743795871</c:v>
                </c:pt>
                <c:pt idx="2180">
                  <c:v>10.548522951776185</c:v>
                </c:pt>
                <c:pt idx="2181">
                  <c:v>10.681768718160448</c:v>
                </c:pt>
                <c:pt idx="2182">
                  <c:v>11.025411453197336</c:v>
                </c:pt>
                <c:pt idx="2183">
                  <c:v>11.041091544369792</c:v>
                </c:pt>
                <c:pt idx="2184">
                  <c:v>11.200688740953552</c:v>
                </c:pt>
                <c:pt idx="2185">
                  <c:v>11.250618689669054</c:v>
                </c:pt>
                <c:pt idx="2186">
                  <c:v>10.858050097075449</c:v>
                </c:pt>
                <c:pt idx="2187">
                  <c:v>11.010618689669052</c:v>
                </c:pt>
                <c:pt idx="2188">
                  <c:v>10.741838769444946</c:v>
                </c:pt>
                <c:pt idx="2189">
                  <c:v>10.491365914744208</c:v>
                </c:pt>
                <c:pt idx="2190">
                  <c:v>10.544132991664142</c:v>
                </c:pt>
                <c:pt idx="2191">
                  <c:v>10.278931589956017</c:v>
                </c:pt>
                <c:pt idx="2192">
                  <c:v>9.8756858235717573</c:v>
                </c:pt>
                <c:pt idx="2193">
                  <c:v>9.8262929460779134</c:v>
                </c:pt>
                <c:pt idx="2194">
                  <c:v>9.6764330486469063</c:v>
                </c:pt>
                <c:pt idx="2195">
                  <c:v>9.7499473506419889</c:v>
                </c:pt>
                <c:pt idx="2196">
                  <c:v>9.3139345073378124</c:v>
                </c:pt>
                <c:pt idx="2197">
                  <c:v>9.383193117026245</c:v>
                </c:pt>
                <c:pt idx="2198">
                  <c:v>9.4521131398193603</c:v>
                </c:pt>
                <c:pt idx="2199">
                  <c:v>9.2501575044954905</c:v>
                </c:pt>
                <c:pt idx="2200">
                  <c:v>9.1532748378379267</c:v>
                </c:pt>
                <c:pt idx="2201">
                  <c:v>9.4684762395460425</c:v>
                </c:pt>
                <c:pt idx="2202">
                  <c:v>9.1433390543588331</c:v>
                </c:pt>
                <c:pt idx="2203">
                  <c:v>9.8648918862664701</c:v>
                </c:pt>
                <c:pt idx="2204">
                  <c:v>9.7407004104807342</c:v>
                </c:pt>
                <c:pt idx="2205">
                  <c:v>9.2102917723009128</c:v>
                </c:pt>
                <c:pt idx="2206">
                  <c:v>9.1697488663156719</c:v>
                </c:pt>
                <c:pt idx="2207">
                  <c:v>9.2835317039215752</c:v>
                </c:pt>
                <c:pt idx="2208">
                  <c:v>9.2983945187343693</c:v>
                </c:pt>
                <c:pt idx="2209">
                  <c:v>9.2721073050557692</c:v>
                </c:pt>
                <c:pt idx="2210">
                  <c:v>8.8607587922380588</c:v>
                </c:pt>
                <c:pt idx="2211">
                  <c:v>8.9554873392454368</c:v>
                </c:pt>
                <c:pt idx="2212">
                  <c:v>8.9650787010656074</c:v>
                </c:pt>
                <c:pt idx="2213">
                  <c:v>9.0112958634597078</c:v>
                </c:pt>
                <c:pt idx="2214">
                  <c:v>9.004062940379626</c:v>
                </c:pt>
                <c:pt idx="2215">
                  <c:v>8.7269701198685539</c:v>
                </c:pt>
                <c:pt idx="2216">
                  <c:v>8.8002801027737334</c:v>
                </c:pt>
                <c:pt idx="2217">
                  <c:v>8.7601458349683199</c:v>
                </c:pt>
                <c:pt idx="2218">
                  <c:v>8.9091300742823307</c:v>
                </c:pt>
                <c:pt idx="2219">
                  <c:v>8.7641271569005426</c:v>
                </c:pt>
                <c:pt idx="2220">
                  <c:v>8.8093986098931651</c:v>
                </c:pt>
                <c:pt idx="2221">
                  <c:v>9.0847401141702804</c:v>
                </c:pt>
                <c:pt idx="2222">
                  <c:v>9.0847401141702804</c:v>
                </c:pt>
                <c:pt idx="2223">
                  <c:v>8.31668991473056</c:v>
                </c:pt>
                <c:pt idx="2224">
                  <c:v>8.2574955215630297</c:v>
                </c:pt>
                <c:pt idx="2225">
                  <c:v>9.6982369118745879</c:v>
                </c:pt>
                <c:pt idx="2226">
                  <c:v>9.3602567637193701</c:v>
                </c:pt>
                <c:pt idx="2227">
                  <c:v>9.1532281597292098</c:v>
                </c:pt>
                <c:pt idx="2228">
                  <c:v>8.777209481661437</c:v>
                </c:pt>
                <c:pt idx="2229">
                  <c:v>8.6462637722599602</c:v>
                </c:pt>
                <c:pt idx="2230">
                  <c:v>8.6913309061626691</c:v>
                </c:pt>
                <c:pt idx="2231">
                  <c:v>8.6727494702648755</c:v>
                </c:pt>
                <c:pt idx="2232">
                  <c:v>8.4914009574471656</c:v>
                </c:pt>
                <c:pt idx="2233">
                  <c:v>8.4809339375100237</c:v>
                </c:pt>
                <c:pt idx="2234">
                  <c:v>8.3730296754028828</c:v>
                </c:pt>
                <c:pt idx="2235">
                  <c:v>8.621132421836343</c:v>
                </c:pt>
                <c:pt idx="2236">
                  <c:v>8.6288965813744767</c:v>
                </c:pt>
                <c:pt idx="2237">
                  <c:v>8.2181493562993211</c:v>
                </c:pt>
                <c:pt idx="2238">
                  <c:v>8.0909864845037518</c:v>
                </c:pt>
                <c:pt idx="2239">
                  <c:v>8.0917337095789037</c:v>
                </c:pt>
                <c:pt idx="2240">
                  <c:v>8.2229479545912021</c:v>
                </c:pt>
                <c:pt idx="2241">
                  <c:v>8.2614593392044853</c:v>
                </c:pt>
                <c:pt idx="2242">
                  <c:v>8.3435550770973563</c:v>
                </c:pt>
                <c:pt idx="2243">
                  <c:v>8.257612285077677</c:v>
                </c:pt>
                <c:pt idx="2244">
                  <c:v>8.452615202459473</c:v>
                </c:pt>
                <c:pt idx="2245">
                  <c:v>8.77532389762208</c:v>
                </c:pt>
                <c:pt idx="2246">
                  <c:v>8.0138294474717711</c:v>
                </c:pt>
                <c:pt idx="2247">
                  <c:v>7.9836951796663591</c:v>
                </c:pt>
                <c:pt idx="2248">
                  <c:v>7.991599441773495</c:v>
                </c:pt>
                <c:pt idx="2249">
                  <c:v>7.8413309061626677</c:v>
                </c:pt>
                <c:pt idx="2250">
                  <c:v>7.8345825073105075</c:v>
                </c:pt>
                <c:pt idx="2251">
                  <c:v>8.0398481255395353</c:v>
                </c:pt>
                <c:pt idx="2252">
                  <c:v>7.759713857734134</c:v>
                </c:pt>
                <c:pt idx="2253">
                  <c:v>7.7308055044681936</c:v>
                </c:pt>
                <c:pt idx="2254">
                  <c:v>7.7454056184337574</c:v>
                </c:pt>
                <c:pt idx="2255">
                  <c:v>7.6979858805545476</c:v>
                </c:pt>
                <c:pt idx="2256">
                  <c:v>7.9493986098931657</c:v>
                </c:pt>
                <c:pt idx="2257">
                  <c:v>7.3131756127354777</c:v>
                </c:pt>
                <c:pt idx="2258">
                  <c:v>7.3134441483462993</c:v>
                </c:pt>
                <c:pt idx="2259">
                  <c:v>7.2251312480593413</c:v>
                </c:pt>
                <c:pt idx="2260">
                  <c:v>7.3922182338068225</c:v>
                </c:pt>
                <c:pt idx="2261">
                  <c:v>7.419924011587625</c:v>
                </c:pt>
                <c:pt idx="2262">
                  <c:v>7.3687039318117442</c:v>
                </c:pt>
                <c:pt idx="2263">
                  <c:v>7.4258025870864088</c:v>
                </c:pt>
                <c:pt idx="2264">
                  <c:v>7.5177698919374478</c:v>
                </c:pt>
                <c:pt idx="2265">
                  <c:v>7.6108171739953718</c:v>
                </c:pt>
                <c:pt idx="2266">
                  <c:v>10.708102644069186</c:v>
                </c:pt>
                <c:pt idx="2267">
                  <c:v>10.760799669704603</c:v>
                </c:pt>
                <c:pt idx="2268">
                  <c:v>10.817688171125766</c:v>
                </c:pt>
                <c:pt idx="2269">
                  <c:v>10.920729618420104</c:v>
                </c:pt>
                <c:pt idx="2270">
                  <c:v>11.332480934654054</c:v>
                </c:pt>
                <c:pt idx="2271">
                  <c:v>11.360583681087515</c:v>
                </c:pt>
                <c:pt idx="2272">
                  <c:v>10.845860968843731</c:v>
                </c:pt>
                <c:pt idx="2273">
                  <c:v>11.000858051461933</c:v>
                </c:pt>
                <c:pt idx="2274">
                  <c:v>10.86890241613807</c:v>
                </c:pt>
                <c:pt idx="2275">
                  <c:v>10.610320980240282</c:v>
                </c:pt>
                <c:pt idx="2276">
                  <c:v>10.812953789354797</c:v>
                </c:pt>
                <c:pt idx="2277">
                  <c:v>10.929100900464391</c:v>
                </c:pt>
                <c:pt idx="2278">
                  <c:v>10.942276615564147</c:v>
                </c:pt>
                <c:pt idx="2279">
                  <c:v>11.01376523095086</c:v>
                </c:pt>
                <c:pt idx="2280">
                  <c:v>10.93261520245947</c:v>
                </c:pt>
                <c:pt idx="2281">
                  <c:v>11.074168034367098</c:v>
                </c:pt>
                <c:pt idx="2282">
                  <c:v>11.11274947026488</c:v>
                </c:pt>
                <c:pt idx="2283">
                  <c:v>11.095860968843731</c:v>
                </c:pt>
                <c:pt idx="2284">
                  <c:v>11.275995236649141</c:v>
                </c:pt>
                <c:pt idx="2285">
                  <c:v>11.537419635514937</c:v>
                </c:pt>
                <c:pt idx="2286">
                  <c:v>11.674243920415186</c:v>
                </c:pt>
                <c:pt idx="2287">
                  <c:v>12.149649641213216</c:v>
                </c:pt>
                <c:pt idx="2288">
                  <c:v>12.393356592771031</c:v>
                </c:pt>
                <c:pt idx="2289">
                  <c:v>12.120928102746429</c:v>
                </c:pt>
                <c:pt idx="2290">
                  <c:v>12.150320980240281</c:v>
                </c:pt>
                <c:pt idx="2291">
                  <c:v>12.150320980240281</c:v>
                </c:pt>
                <c:pt idx="2292">
                  <c:v>12.191465173968087</c:v>
                </c:pt>
                <c:pt idx="2293">
                  <c:v>11.837816604167589</c:v>
                </c:pt>
                <c:pt idx="2294">
                  <c:v>11.94754806855676</c:v>
                </c:pt>
                <c:pt idx="2295">
                  <c:v>11.84322232496562</c:v>
                </c:pt>
                <c:pt idx="2296">
                  <c:v>11.501669493057992</c:v>
                </c:pt>
                <c:pt idx="2297">
                  <c:v>11.580788000177424</c:v>
                </c:pt>
                <c:pt idx="2298">
                  <c:v>11.538762313569059</c:v>
                </c:pt>
                <c:pt idx="2299">
                  <c:v>11.786935111287018</c:v>
                </c:pt>
                <c:pt idx="2300">
                  <c:v>12.070175042907685</c:v>
                </c:pt>
                <c:pt idx="2301">
                  <c:v>11.738756478805474</c:v>
                </c:pt>
                <c:pt idx="2302">
                  <c:v>11.683420809291949</c:v>
                </c:pt>
                <c:pt idx="2303">
                  <c:v>11.718756478805471</c:v>
                </c:pt>
                <c:pt idx="2304">
                  <c:v>11.862673584216786</c:v>
                </c:pt>
                <c:pt idx="2305">
                  <c:v>11.89618788621187</c:v>
                </c:pt>
                <c:pt idx="2306">
                  <c:v>11.845037857720477</c:v>
                </c:pt>
                <c:pt idx="2307">
                  <c:v>11.947402131224173</c:v>
                </c:pt>
                <c:pt idx="2308">
                  <c:v>11.8790250144163</c:v>
                </c:pt>
                <c:pt idx="2309">
                  <c:v>12.778949128368208</c:v>
                </c:pt>
                <c:pt idx="2310">
                  <c:v>12.63354340757018</c:v>
                </c:pt>
                <c:pt idx="2311">
                  <c:v>12.63354340757018</c:v>
                </c:pt>
                <c:pt idx="2312">
                  <c:v>12.168207738056648</c:v>
                </c:pt>
                <c:pt idx="2313">
                  <c:v>12.23807347025123</c:v>
                </c:pt>
                <c:pt idx="2314">
                  <c:v>12.287396296460582</c:v>
                </c:pt>
                <c:pt idx="2315">
                  <c:v>12.321651988767226</c:v>
                </c:pt>
                <c:pt idx="2316">
                  <c:v>12.005102074241389</c:v>
                </c:pt>
                <c:pt idx="2317">
                  <c:v>12.079223498742621</c:v>
                </c:pt>
                <c:pt idx="2318">
                  <c:v>12.016386370538193</c:v>
                </c:pt>
                <c:pt idx="2319">
                  <c:v>12.186450587059106</c:v>
                </c:pt>
                <c:pt idx="2320">
                  <c:v>12.249019179652706</c:v>
                </c:pt>
                <c:pt idx="2321">
                  <c:v>12.302936285064028</c:v>
                </c:pt>
                <c:pt idx="2322">
                  <c:v>12.393543407570178</c:v>
                </c:pt>
                <c:pt idx="2323">
                  <c:v>12.319421983068949</c:v>
                </c:pt>
                <c:pt idx="2324">
                  <c:v>12.213677675375592</c:v>
                </c:pt>
                <c:pt idx="2325">
                  <c:v>12.270163373380505</c:v>
                </c:pt>
                <c:pt idx="2326">
                  <c:v>12.270163373380505</c:v>
                </c:pt>
                <c:pt idx="2327">
                  <c:v>12.219083396173616</c:v>
                </c:pt>
                <c:pt idx="2328">
                  <c:v>12.069421983068949</c:v>
                </c:pt>
                <c:pt idx="2329">
                  <c:v>12.309287715263537</c:v>
                </c:pt>
                <c:pt idx="2330">
                  <c:v>12.383070552869437</c:v>
                </c:pt>
                <c:pt idx="2331">
                  <c:v>12.076853390475343</c:v>
                </c:pt>
                <c:pt idx="2332">
                  <c:v>11.980572011560337</c:v>
                </c:pt>
                <c:pt idx="2333">
                  <c:v>11.979830621248777</c:v>
                </c:pt>
                <c:pt idx="2334">
                  <c:v>12.217262028655174</c:v>
                </c:pt>
                <c:pt idx="2335">
                  <c:v>12.292667749453202</c:v>
                </c:pt>
                <c:pt idx="2336">
                  <c:v>12.173887829229091</c:v>
                </c:pt>
                <c:pt idx="2337">
                  <c:v>12.198347840625644</c:v>
                </c:pt>
                <c:pt idx="2338">
                  <c:v>12.122130678231549</c:v>
                </c:pt>
                <c:pt idx="2339">
                  <c:v>12.261856307857137</c:v>
                </c:pt>
                <c:pt idx="2340">
                  <c:v>12.273274871959352</c:v>
                </c:pt>
                <c:pt idx="2341">
                  <c:v>12.193274871959353</c:v>
                </c:pt>
                <c:pt idx="2342">
                  <c:v>12.151722040051723</c:v>
                </c:pt>
                <c:pt idx="2343">
                  <c:v>12.315773413268452</c:v>
                </c:pt>
                <c:pt idx="2344">
                  <c:v>12.240572011560335</c:v>
                </c:pt>
                <c:pt idx="2345">
                  <c:v>12.294086313555415</c:v>
                </c:pt>
                <c:pt idx="2346">
                  <c:v>12.027402131224171</c:v>
                </c:pt>
                <c:pt idx="2347">
                  <c:v>12.04625210273278</c:v>
                </c:pt>
                <c:pt idx="2348">
                  <c:v>12.141319236635489</c:v>
                </c:pt>
                <c:pt idx="2349">
                  <c:v>12.120303475949505</c:v>
                </c:pt>
                <c:pt idx="2350">
                  <c:v>12.312329162557877</c:v>
                </c:pt>
                <c:pt idx="2351">
                  <c:v>12.291990575662549</c:v>
                </c:pt>
                <c:pt idx="2352">
                  <c:v>11.929287715263534</c:v>
                </c:pt>
                <c:pt idx="2353">
                  <c:v>11.882194894752462</c:v>
                </c:pt>
                <c:pt idx="2354">
                  <c:v>11.742737800737704</c:v>
                </c:pt>
                <c:pt idx="2355">
                  <c:v>11.800034940338687</c:v>
                </c:pt>
                <c:pt idx="2356">
                  <c:v>11.811114917545577</c:v>
                </c:pt>
                <c:pt idx="2357">
                  <c:v>11.792533481647784</c:v>
                </c:pt>
                <c:pt idx="2358">
                  <c:v>11.876859225238935</c:v>
                </c:pt>
                <c:pt idx="2359">
                  <c:v>11.81199641042614</c:v>
                </c:pt>
                <c:pt idx="2360">
                  <c:v>11.806795008718023</c:v>
                </c:pt>
                <c:pt idx="2361">
                  <c:v>12.013280706722941</c:v>
                </c:pt>
                <c:pt idx="2362">
                  <c:v>12.008143521535736</c:v>
                </c:pt>
                <c:pt idx="2363">
                  <c:v>12.014967806435983</c:v>
                </c:pt>
                <c:pt idx="2364">
                  <c:v>12.039900672533278</c:v>
                </c:pt>
                <c:pt idx="2365">
                  <c:v>12.056993493044349</c:v>
                </c:pt>
                <c:pt idx="2366">
                  <c:v>11.929089230937205</c:v>
                </c:pt>
                <c:pt idx="2367">
                  <c:v>12.00908923093721</c:v>
                </c:pt>
                <c:pt idx="2368">
                  <c:v>12.149626302158861</c:v>
                </c:pt>
                <c:pt idx="2369">
                  <c:v>12.169153447458122</c:v>
                </c:pt>
                <c:pt idx="2370">
                  <c:v>12.221179134066489</c:v>
                </c:pt>
                <c:pt idx="2371">
                  <c:v>12.176316319253694</c:v>
                </c:pt>
                <c:pt idx="2372">
                  <c:v>12.211114917545576</c:v>
                </c:pt>
                <c:pt idx="2373">
                  <c:v>12.23807347025123</c:v>
                </c:pt>
                <c:pt idx="2374">
                  <c:v>12.054763487346062</c:v>
                </c:pt>
                <c:pt idx="2375">
                  <c:v>12.189153447458125</c:v>
                </c:pt>
                <c:pt idx="2376">
                  <c:v>12.173204820674851</c:v>
                </c:pt>
                <c:pt idx="2377">
                  <c:v>12.318879077083704</c:v>
                </c:pt>
                <c:pt idx="2378">
                  <c:v>12.601511886198221</c:v>
                </c:pt>
                <c:pt idx="2379">
                  <c:v>12.620297641185921</c:v>
                </c:pt>
                <c:pt idx="2380">
                  <c:v>12.882457595599703</c:v>
                </c:pt>
                <c:pt idx="2381">
                  <c:v>12.893403305001176</c:v>
                </c:pt>
                <c:pt idx="2382">
                  <c:v>12.789620467395263</c:v>
                </c:pt>
                <c:pt idx="2383">
                  <c:v>13.074956136908803</c:v>
                </c:pt>
                <c:pt idx="2384">
                  <c:v>13.121441834913714</c:v>
                </c:pt>
                <c:pt idx="2385">
                  <c:v>13.175563259414954</c:v>
                </c:pt>
                <c:pt idx="2386">
                  <c:v>13.344074644028233</c:v>
                </c:pt>
                <c:pt idx="2387">
                  <c:v>13.212317493030699</c:v>
                </c:pt>
                <c:pt idx="2388">
                  <c:v>13.338464604140292</c:v>
                </c:pt>
                <c:pt idx="2389">
                  <c:v>13.556503134052836</c:v>
                </c:pt>
                <c:pt idx="2390">
                  <c:v>13.505423156845946</c:v>
                </c:pt>
                <c:pt idx="2391">
                  <c:v>13.908190233765879</c:v>
                </c:pt>
                <c:pt idx="2392">
                  <c:v>13.601908854850873</c:v>
                </c:pt>
                <c:pt idx="2393">
                  <c:v>13.632586028641519</c:v>
                </c:pt>
                <c:pt idx="2394">
                  <c:v>13.764547498728977</c:v>
                </c:pt>
                <c:pt idx="2395">
                  <c:v>13.512323327794277</c:v>
                </c:pt>
                <c:pt idx="2396">
                  <c:v>13.512323327794277</c:v>
                </c:pt>
                <c:pt idx="2397">
                  <c:v>13.635703361983953</c:v>
                </c:pt>
                <c:pt idx="2398">
                  <c:v>13.545569094178543</c:v>
                </c:pt>
                <c:pt idx="2399">
                  <c:v>13.520029105575102</c:v>
                </c:pt>
                <c:pt idx="2400">
                  <c:v>13.597460512981495</c:v>
                </c:pt>
                <c:pt idx="2401">
                  <c:v>13.514284797881739</c:v>
                </c:pt>
                <c:pt idx="2402">
                  <c:v>13.517594780786904</c:v>
                </c:pt>
                <c:pt idx="2403">
                  <c:v>13.369351931784443</c:v>
                </c:pt>
                <c:pt idx="2404">
                  <c:v>13.201109082781983</c:v>
                </c:pt>
                <c:pt idx="2405">
                  <c:v>13.164284797881738</c:v>
                </c:pt>
                <c:pt idx="2406">
                  <c:v>13.308879077083706</c:v>
                </c:pt>
                <c:pt idx="2407">
                  <c:v>13.433607624091092</c:v>
                </c:pt>
                <c:pt idx="2408">
                  <c:v>13.370636228081253</c:v>
                </c:pt>
                <c:pt idx="2409">
                  <c:v>13.492661914689613</c:v>
                </c:pt>
                <c:pt idx="2410">
                  <c:v>13.566106165400189</c:v>
                </c:pt>
                <c:pt idx="2411">
                  <c:v>13.659346097020858</c:v>
                </c:pt>
                <c:pt idx="2412">
                  <c:v>13.494010427507323</c:v>
                </c:pt>
                <c:pt idx="2413">
                  <c:v>13.521173299302898</c:v>
                </c:pt>
                <c:pt idx="2414">
                  <c:v>13.690023270811508</c:v>
                </c:pt>
                <c:pt idx="2415">
                  <c:v>13.6911732993029</c:v>
                </c:pt>
                <c:pt idx="2416">
                  <c:v>13.558738974514707</c:v>
                </c:pt>
                <c:pt idx="2417">
                  <c:v>13.418604706709289</c:v>
                </c:pt>
                <c:pt idx="2418">
                  <c:v>13.992731965974112</c:v>
                </c:pt>
                <c:pt idx="2419">
                  <c:v>13.909824786485188</c:v>
                </c:pt>
                <c:pt idx="2420">
                  <c:v>13.652189059988874</c:v>
                </c:pt>
                <c:pt idx="2421">
                  <c:v>13.747460512981494</c:v>
                </c:pt>
                <c:pt idx="2422">
                  <c:v>13.535977732358365</c:v>
                </c:pt>
                <c:pt idx="2423">
                  <c:v>13.706380535774603</c:v>
                </c:pt>
                <c:pt idx="2424">
                  <c:v>13.684827703866983</c:v>
                </c:pt>
                <c:pt idx="2425">
                  <c:v>13.712936285064032</c:v>
                </c:pt>
                <c:pt idx="2426">
                  <c:v>13.897594780786907</c:v>
                </c:pt>
                <c:pt idx="2427">
                  <c:v>13.963741891896497</c:v>
                </c:pt>
                <c:pt idx="2428">
                  <c:v>13.844010427507325</c:v>
                </c:pt>
                <c:pt idx="2429">
                  <c:v>13.645294723804131</c:v>
                </c:pt>
                <c:pt idx="2430">
                  <c:v>13.577186142607076</c:v>
                </c:pt>
                <c:pt idx="2431">
                  <c:v>13.5537418918965</c:v>
                </c:pt>
                <c:pt idx="2432">
                  <c:v>13.454010427507324</c:v>
                </c:pt>
                <c:pt idx="2433">
                  <c:v>13.277793265113228</c:v>
                </c:pt>
                <c:pt idx="2434">
                  <c:v>13.205224672519623</c:v>
                </c:pt>
                <c:pt idx="2435">
                  <c:v>13.267588946023313</c:v>
                </c:pt>
                <c:pt idx="2436">
                  <c:v>13.389748900437091</c:v>
                </c:pt>
                <c:pt idx="2437">
                  <c:v>13.44008748733242</c:v>
                </c:pt>
                <c:pt idx="2438">
                  <c:v>13.449614632631683</c:v>
                </c:pt>
                <c:pt idx="2439">
                  <c:v>13.276573185337334</c:v>
                </c:pt>
                <c:pt idx="2440">
                  <c:v>12.888196068529467</c:v>
                </c:pt>
                <c:pt idx="2441">
                  <c:v>12.932113173940781</c:v>
                </c:pt>
                <c:pt idx="2442">
                  <c:v>13.005288889040532</c:v>
                </c:pt>
                <c:pt idx="2443">
                  <c:v>13.309410313541768</c:v>
                </c:pt>
                <c:pt idx="2444">
                  <c:v>13.349544581347182</c:v>
                </c:pt>
                <c:pt idx="2445">
                  <c:v>13.309748900437093</c:v>
                </c:pt>
                <c:pt idx="2446">
                  <c:v>13.121704535760955</c:v>
                </c:pt>
                <c:pt idx="2447">
                  <c:v>12.898931624077441</c:v>
                </c:pt>
                <c:pt idx="2448">
                  <c:v>12.971903020087279</c:v>
                </c:pt>
                <c:pt idx="2449">
                  <c:v>12.860752991595888</c:v>
                </c:pt>
                <c:pt idx="2450">
                  <c:v>13.048388718092198</c:v>
                </c:pt>
                <c:pt idx="2451">
                  <c:v>13.169065891882848</c:v>
                </c:pt>
                <c:pt idx="2452">
                  <c:v>13.341838803566372</c:v>
                </c:pt>
                <c:pt idx="2453">
                  <c:v>13.115078735187033</c:v>
                </c:pt>
                <c:pt idx="2454">
                  <c:v>13.275417322082358</c:v>
                </c:pt>
                <c:pt idx="2455">
                  <c:v>13.248861572792936</c:v>
                </c:pt>
                <c:pt idx="2456">
                  <c:v>13.083794438890234</c:v>
                </c:pt>
                <c:pt idx="2457">
                  <c:v>12.960823042880389</c:v>
                </c:pt>
                <c:pt idx="2458">
                  <c:v>12.803864490174732</c:v>
                </c:pt>
                <c:pt idx="2459">
                  <c:v>12.791161629775718</c:v>
                </c:pt>
                <c:pt idx="2460">
                  <c:v>12.844944467381623</c:v>
                </c:pt>
                <c:pt idx="2461">
                  <c:v>13.764138860549146</c:v>
                </c:pt>
                <c:pt idx="2462">
                  <c:v>13.614208911833646</c:v>
                </c:pt>
                <c:pt idx="2463">
                  <c:v>13.55143600015013</c:v>
                </c:pt>
                <c:pt idx="2464">
                  <c:v>13.590420239464152</c:v>
                </c:pt>
                <c:pt idx="2465">
                  <c:v>13.394745983055298</c:v>
                </c:pt>
                <c:pt idx="2466">
                  <c:v>13.600618723790479</c:v>
                </c:pt>
                <c:pt idx="2467">
                  <c:v>13.149538746583591</c:v>
                </c:pt>
                <c:pt idx="2468">
                  <c:v>13.332171555698107</c:v>
                </c:pt>
                <c:pt idx="2469">
                  <c:v>13.212778678204259</c:v>
                </c:pt>
                <c:pt idx="2470">
                  <c:v>13.170817208116805</c:v>
                </c:pt>
                <c:pt idx="2471">
                  <c:v>13.067098587031808</c:v>
                </c:pt>
                <c:pt idx="2472">
                  <c:v>12.916964319226398</c:v>
                </c:pt>
                <c:pt idx="2473">
                  <c:v>12.828312832044112</c:v>
                </c:pt>
                <c:pt idx="2474">
                  <c:v>12.692568524350751</c:v>
                </c:pt>
                <c:pt idx="2475">
                  <c:v>12.765201333465271</c:v>
                </c:pt>
                <c:pt idx="2476">
                  <c:v>12.762294153976338</c:v>
                </c:pt>
                <c:pt idx="2477">
                  <c:v>12.757227020073628</c:v>
                </c:pt>
                <c:pt idx="2478">
                  <c:v>12.714115521494787</c:v>
                </c:pt>
                <c:pt idx="2479">
                  <c:v>12.728371213801434</c:v>
                </c:pt>
                <c:pt idx="2480">
                  <c:v>12.728371213801434</c:v>
                </c:pt>
                <c:pt idx="2481">
                  <c:v>13.120811373353213</c:v>
                </c:pt>
                <c:pt idx="2482">
                  <c:v>13.222294153976339</c:v>
                </c:pt>
                <c:pt idx="2483">
                  <c:v>13.991144125484947</c:v>
                </c:pt>
                <c:pt idx="2484">
                  <c:v>13.929521242292822</c:v>
                </c:pt>
                <c:pt idx="2485">
                  <c:v>13.871955567081017</c:v>
                </c:pt>
                <c:pt idx="2486">
                  <c:v>13.87905422235567</c:v>
                </c:pt>
                <c:pt idx="2487">
                  <c:v>13.921424330622955</c:v>
                </c:pt>
                <c:pt idx="2488">
                  <c:v>13.939661344861822</c:v>
                </c:pt>
                <c:pt idx="2489">
                  <c:v>14.030607054263303</c:v>
                </c:pt>
                <c:pt idx="2490">
                  <c:v>14.270128364798975</c:v>
                </c:pt>
                <c:pt idx="2491">
                  <c:v>14.029048387592081</c:v>
                </c:pt>
                <c:pt idx="2492">
                  <c:v>13.956409743713976</c:v>
                </c:pt>
                <c:pt idx="2493">
                  <c:v>14.045393983028003</c:v>
                </c:pt>
                <c:pt idx="2494">
                  <c:v>14.036205424624068</c:v>
                </c:pt>
                <c:pt idx="2495">
                  <c:v>14.021611145422096</c:v>
                </c:pt>
                <c:pt idx="2496">
                  <c:v>13.840998188152355</c:v>
                </c:pt>
                <c:pt idx="2497">
                  <c:v>13.506806712366629</c:v>
                </c:pt>
                <c:pt idx="2498">
                  <c:v>13.489649675334643</c:v>
                </c:pt>
                <c:pt idx="2499">
                  <c:v>13.263630997266873</c:v>
                </c:pt>
                <c:pt idx="2500">
                  <c:v>12.967145299261951</c:v>
                </c:pt>
                <c:pt idx="2501">
                  <c:v>13.072621071344486</c:v>
                </c:pt>
                <c:pt idx="2502">
                  <c:v>12.938908285023086</c:v>
                </c:pt>
                <c:pt idx="2503">
                  <c:v>12.874512490147435</c:v>
                </c:pt>
                <c:pt idx="2504">
                  <c:v>12.763426678176959</c:v>
                </c:pt>
                <c:pt idx="2505">
                  <c:v>12.609305253675732</c:v>
                </c:pt>
                <c:pt idx="2506">
                  <c:v>12.430589549972527</c:v>
                </c:pt>
                <c:pt idx="2507">
                  <c:v>12.599235202391228</c:v>
                </c:pt>
                <c:pt idx="2508">
                  <c:v>12.537005196692949</c:v>
                </c:pt>
                <c:pt idx="2509">
                  <c:v>12.23828949298975</c:v>
                </c:pt>
                <c:pt idx="2510">
                  <c:v>12.14227664968557</c:v>
                </c:pt>
                <c:pt idx="2511">
                  <c:v>12.094436604099347</c:v>
                </c:pt>
                <c:pt idx="2512">
                  <c:v>12.115855168201559</c:v>
                </c:pt>
                <c:pt idx="2513">
                  <c:v>12.062410917490983</c:v>
                </c:pt>
                <c:pt idx="2514">
                  <c:v>11.871733743700332</c:v>
                </c:pt>
                <c:pt idx="2515">
                  <c:v>11.914570871904758</c:v>
                </c:pt>
                <c:pt idx="2516">
                  <c:v>11.800315179598115</c:v>
                </c:pt>
                <c:pt idx="2517">
                  <c:v>11.814506655383848</c:v>
                </c:pt>
                <c:pt idx="2518">
                  <c:v>11.96815522518434</c:v>
                </c:pt>
                <c:pt idx="2519">
                  <c:v>12.231605310658505</c:v>
                </c:pt>
                <c:pt idx="2520">
                  <c:v>12.304442438862932</c:v>
                </c:pt>
                <c:pt idx="2521">
                  <c:v>12.371062404673271</c:v>
                </c:pt>
                <c:pt idx="2522">
                  <c:v>12.442615236580895</c:v>
                </c:pt>
                <c:pt idx="2523">
                  <c:v>12.269509572765642</c:v>
                </c:pt>
                <c:pt idx="2524">
                  <c:v>13.457548102678185</c:v>
                </c:pt>
                <c:pt idx="2525">
                  <c:v>13.412615236580894</c:v>
                </c:pt>
                <c:pt idx="2526">
                  <c:v>13.673222359087049</c:v>
                </c:pt>
                <c:pt idx="2527">
                  <c:v>13.632072330595658</c:v>
                </c:pt>
                <c:pt idx="2528">
                  <c:v>13.919772273612875</c:v>
                </c:pt>
                <c:pt idx="2529">
                  <c:v>13.936730826318541</c:v>
                </c:pt>
                <c:pt idx="2530">
                  <c:v>14.0750437266055</c:v>
                </c:pt>
                <c:pt idx="2531">
                  <c:v>14.165382313500825</c:v>
                </c:pt>
                <c:pt idx="2532">
                  <c:v>14.415650849111646</c:v>
                </c:pt>
                <c:pt idx="2533">
                  <c:v>14.481395156805004</c:v>
                </c:pt>
                <c:pt idx="2534">
                  <c:v>14.517273732303771</c:v>
                </c:pt>
                <c:pt idx="2535">
                  <c:v>14.393356626892459</c:v>
                </c:pt>
                <c:pt idx="2536">
                  <c:v>14.545720900396148</c:v>
                </c:pt>
                <c:pt idx="2537">
                  <c:v>14.783356626892452</c:v>
                </c:pt>
                <c:pt idx="2538">
                  <c:v>14.755586632590735</c:v>
                </c:pt>
                <c:pt idx="2539">
                  <c:v>15.176800877603036</c:v>
                </c:pt>
                <c:pt idx="2540">
                  <c:v>15.046666609797622</c:v>
                </c:pt>
                <c:pt idx="2541">
                  <c:v>15.49700519669295</c:v>
                </c:pt>
                <c:pt idx="2542">
                  <c:v>15.59180379498483</c:v>
                </c:pt>
                <c:pt idx="2543">
                  <c:v>15.59180379498483</c:v>
                </c:pt>
                <c:pt idx="2544">
                  <c:v>15.681803794984834</c:v>
                </c:pt>
                <c:pt idx="2545">
                  <c:v>15.374845242279171</c:v>
                </c:pt>
                <c:pt idx="2546">
                  <c:v>13.198353709510663</c:v>
                </c:pt>
                <c:pt idx="2547">
                  <c:v>13.386392239423206</c:v>
                </c:pt>
                <c:pt idx="2548">
                  <c:v>13.351389322041417</c:v>
                </c:pt>
                <c:pt idx="2549">
                  <c:v>13.047402165345595</c:v>
                </c:pt>
                <c:pt idx="2550">
                  <c:v>12.977606484435508</c:v>
                </c:pt>
                <c:pt idx="2551">
                  <c:v>12.977536433151013</c:v>
                </c:pt>
                <c:pt idx="2552">
                  <c:v>12.930105025744609</c:v>
                </c:pt>
                <c:pt idx="2553">
                  <c:v>12.80294215394904</c:v>
                </c:pt>
                <c:pt idx="2554">
                  <c:v>12.829632171043876</c:v>
                </c:pt>
                <c:pt idx="2555">
                  <c:v>12.740916467340679</c:v>
                </c:pt>
                <c:pt idx="2556">
                  <c:v>12.827875020046335</c:v>
                </c:pt>
                <c:pt idx="2557">
                  <c:v>12.891050735146091</c:v>
                </c:pt>
                <c:pt idx="2558">
                  <c:v>12.91760648443551</c:v>
                </c:pt>
                <c:pt idx="2559">
                  <c:v>12.902743669622719</c:v>
                </c:pt>
                <c:pt idx="2560">
                  <c:v>12.889906541418288</c:v>
                </c:pt>
                <c:pt idx="2561">
                  <c:v>12.876263806381388</c:v>
                </c:pt>
                <c:pt idx="2562">
                  <c:v>12.798768182454079</c:v>
                </c:pt>
                <c:pt idx="2563">
                  <c:v>13.035861002965149</c:v>
                </c:pt>
                <c:pt idx="2564">
                  <c:v>12.896275475908563</c:v>
                </c:pt>
                <c:pt idx="2565">
                  <c:v>13.221208342005859</c:v>
                </c:pt>
                <c:pt idx="2566">
                  <c:v>12.88707524797745</c:v>
                </c:pt>
                <c:pt idx="2567">
                  <c:v>12.155720900396147</c:v>
                </c:pt>
                <c:pt idx="2568">
                  <c:v>12.155720900396147</c:v>
                </c:pt>
                <c:pt idx="2569">
                  <c:v>12.164635088425669</c:v>
                </c:pt>
                <c:pt idx="2570">
                  <c:v>12.244232285009431</c:v>
                </c:pt>
                <c:pt idx="2571">
                  <c:v>12.367816638289018</c:v>
                </c:pt>
                <c:pt idx="2572">
                  <c:v>12.106736661082127</c:v>
                </c:pt>
                <c:pt idx="2573">
                  <c:v>12.403630997266873</c:v>
                </c:pt>
                <c:pt idx="2574">
                  <c:v>12.35802095737893</c:v>
                </c:pt>
                <c:pt idx="2575">
                  <c:v>12.422346700970071</c:v>
                </c:pt>
                <c:pt idx="2576">
                  <c:v>12.427548102678191</c:v>
                </c:pt>
                <c:pt idx="2577">
                  <c:v>12.795925219486062</c:v>
                </c:pt>
                <c:pt idx="2578">
                  <c:v>12.725388148264415</c:v>
                </c:pt>
                <c:pt idx="2579">
                  <c:v>12.566333857665889</c:v>
                </c:pt>
                <c:pt idx="2580">
                  <c:v>12.419778108376466</c:v>
                </c:pt>
                <c:pt idx="2581">
                  <c:v>12.39828949298975</c:v>
                </c:pt>
                <c:pt idx="2582">
                  <c:v>12.471196672478676</c:v>
                </c:pt>
                <c:pt idx="2583">
                  <c:v>12.501330940284088</c:v>
                </c:pt>
                <c:pt idx="2584">
                  <c:v>12.513695213787788</c:v>
                </c:pt>
                <c:pt idx="2585">
                  <c:v>12.592819555670808</c:v>
                </c:pt>
                <c:pt idx="2586">
                  <c:v>12.650052478750879</c:v>
                </c:pt>
                <c:pt idx="2587">
                  <c:v>12.610461116930711</c:v>
                </c:pt>
                <c:pt idx="2588">
                  <c:v>12.624243954536606</c:v>
                </c:pt>
                <c:pt idx="2589">
                  <c:v>12.597559772205372</c:v>
                </c:pt>
                <c:pt idx="2590">
                  <c:v>12.533776934599469</c:v>
                </c:pt>
                <c:pt idx="2591">
                  <c:v>12.562428421781746</c:v>
                </c:pt>
                <c:pt idx="2592">
                  <c:v>12.478914119786669</c:v>
                </c:pt>
                <c:pt idx="2593">
                  <c:v>12.637431339163548</c:v>
                </c:pt>
                <c:pt idx="2594">
                  <c:v>12.641418495859362</c:v>
                </c:pt>
                <c:pt idx="2595">
                  <c:v>12.687699874774374</c:v>
                </c:pt>
                <c:pt idx="2596">
                  <c:v>12.721616980185686</c:v>
                </c:pt>
                <c:pt idx="2597">
                  <c:v>12.532224102691838</c:v>
                </c:pt>
                <c:pt idx="2598">
                  <c:v>12.614115521494792</c:v>
                </c:pt>
                <c:pt idx="2599">
                  <c:v>12.752428421781751</c:v>
                </c:pt>
                <c:pt idx="2600">
                  <c:v>12.58803846166969</c:v>
                </c:pt>
                <c:pt idx="2601">
                  <c:v>12.632971327766992</c:v>
                </c:pt>
                <c:pt idx="2602">
                  <c:v>12.660472786457891</c:v>
                </c:pt>
                <c:pt idx="2603">
                  <c:v>12.762299988739922</c:v>
                </c:pt>
                <c:pt idx="2604">
                  <c:v>12.896012775061326</c:v>
                </c:pt>
                <c:pt idx="2605">
                  <c:v>13.249661344861824</c:v>
                </c:pt>
                <c:pt idx="2606">
                  <c:v>13.252428421781751</c:v>
                </c:pt>
                <c:pt idx="2607">
                  <c:v>13.024798530049029</c:v>
                </c:pt>
                <c:pt idx="2608">
                  <c:v>13.21094564115862</c:v>
                </c:pt>
                <c:pt idx="2609">
                  <c:v>13.234997014375349</c:v>
                </c:pt>
                <c:pt idx="2610">
                  <c:v>13.371214176769449</c:v>
                </c:pt>
                <c:pt idx="2611">
                  <c:v>12.912907111246078</c:v>
                </c:pt>
                <c:pt idx="2612">
                  <c:v>13.11655568104657</c:v>
                </c:pt>
                <c:pt idx="2613">
                  <c:v>13.487910028627869</c:v>
                </c:pt>
                <c:pt idx="2614">
                  <c:v>13.301354279338454</c:v>
                </c:pt>
                <c:pt idx="2615">
                  <c:v>13.185475703839678</c:v>
                </c:pt>
                <c:pt idx="2616">
                  <c:v>13.209667179625413</c:v>
                </c:pt>
                <c:pt idx="2617">
                  <c:v>13.283718552842142</c:v>
                </c:pt>
                <c:pt idx="2618">
                  <c:v>13.177028535747308</c:v>
                </c:pt>
                <c:pt idx="2619">
                  <c:v>13.227974245148786</c:v>
                </c:pt>
                <c:pt idx="2620">
                  <c:v>13.296217094151249</c:v>
                </c:pt>
                <c:pt idx="2621">
                  <c:v>13.212229937455426</c:v>
                </c:pt>
                <c:pt idx="2622">
                  <c:v>14.416076991582241</c:v>
                </c:pt>
                <c:pt idx="2623">
                  <c:v>13.233578450273139</c:v>
                </c:pt>
                <c:pt idx="2624">
                  <c:v>13.332568524350751</c:v>
                </c:pt>
                <c:pt idx="2625">
                  <c:v>13.409462860535502</c:v>
                </c:pt>
                <c:pt idx="2626">
                  <c:v>13.329398644014589</c:v>
                </c:pt>
                <c:pt idx="2627">
                  <c:v>13.360682940311388</c:v>
                </c:pt>
                <c:pt idx="2628">
                  <c:v>13.552510142593434</c:v>
                </c:pt>
                <c:pt idx="2629">
                  <c:v>13.577711544301547</c:v>
                </c:pt>
                <c:pt idx="2630">
                  <c:v>13.700075817805246</c:v>
                </c:pt>
                <c:pt idx="2631">
                  <c:v>13.783385800710409</c:v>
                </c:pt>
                <c:pt idx="2632">
                  <c:v>15.109468695299093</c:v>
                </c:pt>
                <c:pt idx="2633">
                  <c:v>15.156222928914836</c:v>
                </c:pt>
                <c:pt idx="2634">
                  <c:v>15.196152877630329</c:v>
                </c:pt>
                <c:pt idx="2635">
                  <c:v>15.045137116944357</c:v>
                </c:pt>
                <c:pt idx="2636">
                  <c:v>15.06088142463771</c:v>
                </c:pt>
                <c:pt idx="2637">
                  <c:v>15.352364205260841</c:v>
                </c:pt>
                <c:pt idx="2638">
                  <c:v>15.348306997280517</c:v>
                </c:pt>
                <c:pt idx="2639">
                  <c:v>15.339386974487407</c:v>
                </c:pt>
                <c:pt idx="2640">
                  <c:v>15.162428421781748</c:v>
                </c:pt>
                <c:pt idx="2641">
                  <c:v>15.218441265085929</c:v>
                </c:pt>
                <c:pt idx="2642">
                  <c:v>15.262422587018161</c:v>
                </c:pt>
                <c:pt idx="2643">
                  <c:v>15.419106769349405</c:v>
                </c:pt>
                <c:pt idx="2644">
                  <c:v>15.466608228040304</c:v>
                </c:pt>
                <c:pt idx="2645">
                  <c:v>15.244921128327263</c:v>
                </c:pt>
                <c:pt idx="2646">
                  <c:v>15.673905367641286</c:v>
                </c:pt>
                <c:pt idx="2647">
                  <c:v>16.554232285009434</c:v>
                </c:pt>
                <c:pt idx="2648">
                  <c:v>16.404845242279173</c:v>
                </c:pt>
                <c:pt idx="2649">
                  <c:v>16.360525333451616</c:v>
                </c:pt>
                <c:pt idx="2650">
                  <c:v>16.897950906094426</c:v>
                </c:pt>
                <c:pt idx="2651">
                  <c:v>17.125452364785328</c:v>
                </c:pt>
                <c:pt idx="2652">
                  <c:v>17.010589549972526</c:v>
                </c:pt>
                <c:pt idx="2653">
                  <c:v>17.010589549972526</c:v>
                </c:pt>
                <c:pt idx="2654">
                  <c:v>16.672410917490986</c:v>
                </c:pt>
                <c:pt idx="2655">
                  <c:v>17.058166894711523</c:v>
                </c:pt>
                <c:pt idx="2656">
                  <c:v>17.231949732317421</c:v>
                </c:pt>
                <c:pt idx="2657">
                  <c:v>17.024249789300203</c:v>
                </c:pt>
                <c:pt idx="2658">
                  <c:v>17.173706883314967</c:v>
                </c:pt>
                <c:pt idx="2659">
                  <c:v>17.436678279324802</c:v>
                </c:pt>
                <c:pt idx="2660">
                  <c:v>17.924173903252115</c:v>
                </c:pt>
                <c:pt idx="2661">
                  <c:v>17.93876818245408</c:v>
                </c:pt>
                <c:pt idx="2662">
                  <c:v>18.322416752254572</c:v>
                </c:pt>
                <c:pt idx="2663">
                  <c:v>19.9839695841622</c:v>
                </c:pt>
                <c:pt idx="2664">
                  <c:v>21.182013948838335</c:v>
                </c:pt>
                <c:pt idx="2665">
                  <c:v>26.821202507242273</c:v>
                </c:pt>
                <c:pt idx="2666">
                  <c:v>25.309655510098228</c:v>
                </c:pt>
                <c:pt idx="2667">
                  <c:v>23.219118438876585</c:v>
                </c:pt>
                <c:pt idx="2668">
                  <c:v>20.128651418939441</c:v>
                </c:pt>
                <c:pt idx="2669">
                  <c:v>18.656958484462809</c:v>
                </c:pt>
                <c:pt idx="2670">
                  <c:v>18.892434256545339</c:v>
                </c:pt>
                <c:pt idx="2671">
                  <c:v>19.549532911819998</c:v>
                </c:pt>
                <c:pt idx="2672">
                  <c:v>21.716497299289244</c:v>
                </c:pt>
                <c:pt idx="2673">
                  <c:v>19.633928706695645</c:v>
                </c:pt>
                <c:pt idx="2674">
                  <c:v>18.982299988739928</c:v>
                </c:pt>
                <c:pt idx="2675">
                  <c:v>21.681967236608195</c:v>
                </c:pt>
                <c:pt idx="2676">
                  <c:v>25.266024444588506</c:v>
                </c:pt>
                <c:pt idx="2677">
                  <c:v>24.420431908991333</c:v>
                </c:pt>
                <c:pt idx="2678">
                  <c:v>25.370706279365752</c:v>
                </c:pt>
                <c:pt idx="2679">
                  <c:v>24.959427817832534</c:v>
                </c:pt>
                <c:pt idx="2680">
                  <c:v>28.166795008718022</c:v>
                </c:pt>
                <c:pt idx="2681">
                  <c:v>30.27375939618727</c:v>
                </c:pt>
                <c:pt idx="2682">
                  <c:v>29.9203793619976</c:v>
                </c:pt>
                <c:pt idx="2683">
                  <c:v>33.475715031511129</c:v>
                </c:pt>
                <c:pt idx="2684">
                  <c:v>31.754022097034504</c:v>
                </c:pt>
                <c:pt idx="2685">
                  <c:v>31.469089230937211</c:v>
                </c:pt>
                <c:pt idx="2686">
                  <c:v>31.687133595613343</c:v>
                </c:pt>
                <c:pt idx="2687">
                  <c:v>32.15328654148653</c:v>
                </c:pt>
                <c:pt idx="2688">
                  <c:v>32.258289458868319</c:v>
                </c:pt>
                <c:pt idx="2689">
                  <c:v>34.283630963145448</c:v>
                </c:pt>
                <c:pt idx="2690">
                  <c:v>36.898225242347422</c:v>
                </c:pt>
                <c:pt idx="2691">
                  <c:v>36.996876729529696</c:v>
                </c:pt>
                <c:pt idx="2692">
                  <c:v>35.287279532945938</c:v>
                </c:pt>
                <c:pt idx="2693">
                  <c:v>33.00978390901863</c:v>
                </c:pt>
                <c:pt idx="2694">
                  <c:v>32.292761139792056</c:v>
                </c:pt>
                <c:pt idx="2695">
                  <c:v>34.45991817682404</c:v>
                </c:pt>
                <c:pt idx="2696">
                  <c:v>35.795259681101165</c:v>
                </c:pt>
                <c:pt idx="2697">
                  <c:v>37.029311054317887</c:v>
                </c:pt>
                <c:pt idx="2698">
                  <c:v>40.10074128794728</c:v>
                </c:pt>
                <c:pt idx="2699">
                  <c:v>41.031762883396866</c:v>
                </c:pt>
                <c:pt idx="2700">
                  <c:v>40.757040171153065</c:v>
                </c:pt>
                <c:pt idx="2701">
                  <c:v>45.117985880554542</c:v>
                </c:pt>
                <c:pt idx="2702">
                  <c:v>43.934664228122188</c:v>
                </c:pt>
                <c:pt idx="2703">
                  <c:v>40.414255589942364</c:v>
                </c:pt>
                <c:pt idx="2704">
                  <c:v>37.781955532959586</c:v>
                </c:pt>
                <c:pt idx="2705">
                  <c:v>37.71898413694975</c:v>
                </c:pt>
                <c:pt idx="2706">
                  <c:v>39.379795578545817</c:v>
                </c:pt>
                <c:pt idx="2707">
                  <c:v>42.058441230964505</c:v>
                </c:pt>
                <c:pt idx="2708">
                  <c:v>41.295259681101165</c:v>
                </c:pt>
                <c:pt idx="2709">
                  <c:v>41.549316889081474</c:v>
                </c:pt>
                <c:pt idx="2710">
                  <c:v>40.760122495913954</c:v>
                </c:pt>
                <c:pt idx="2711">
                  <c:v>41.431068205315441</c:v>
                </c:pt>
                <c:pt idx="2712">
                  <c:v>41.853368262298211</c:v>
                </c:pt>
                <c:pt idx="2713">
                  <c:v>34.584103817846191</c:v>
                </c:pt>
                <c:pt idx="2714">
                  <c:v>34.513362427534631</c:v>
                </c:pt>
                <c:pt idx="2715">
                  <c:v>32.632755305028468</c:v>
                </c:pt>
                <c:pt idx="2716">
                  <c:v>30.491809595626997</c:v>
                </c:pt>
                <c:pt idx="2717">
                  <c:v>29.287483852035848</c:v>
                </c:pt>
                <c:pt idx="2718">
                  <c:v>30.197758222410272</c:v>
                </c:pt>
                <c:pt idx="2719">
                  <c:v>29.878908250901652</c:v>
                </c:pt>
                <c:pt idx="2720">
                  <c:v>33.039789743782215</c:v>
                </c:pt>
                <c:pt idx="2721">
                  <c:v>29.128908250901652</c:v>
                </c:pt>
                <c:pt idx="2722">
                  <c:v>27.747279532945939</c:v>
                </c:pt>
                <c:pt idx="2723">
                  <c:v>20.753286541486531</c:v>
                </c:pt>
                <c:pt idx="2724">
                  <c:v>21.400846381934752</c:v>
                </c:pt>
                <c:pt idx="2725">
                  <c:v>21.611657823530816</c:v>
                </c:pt>
                <c:pt idx="2726">
                  <c:v>19.897874985924904</c:v>
                </c:pt>
                <c:pt idx="2727">
                  <c:v>20.092603532932291</c:v>
                </c:pt>
                <c:pt idx="2728">
                  <c:v>20.163555077097357</c:v>
                </c:pt>
                <c:pt idx="2729">
                  <c:v>20.513286541486529</c:v>
                </c:pt>
                <c:pt idx="2730">
                  <c:v>20.477069379092434</c:v>
                </c:pt>
                <c:pt idx="2731">
                  <c:v>20.47389366399268</c:v>
                </c:pt>
                <c:pt idx="2732">
                  <c:v>20.814640889067828</c:v>
                </c:pt>
                <c:pt idx="2733">
                  <c:v>20.057612285077674</c:v>
                </c:pt>
                <c:pt idx="2734">
                  <c:v>20.986398040065374</c:v>
                </c:pt>
                <c:pt idx="2735">
                  <c:v>21.327075213856027</c:v>
                </c:pt>
                <c:pt idx="2736">
                  <c:v>21.11633965830805</c:v>
                </c:pt>
                <c:pt idx="2737">
                  <c:v>22.939853960303132</c:v>
                </c:pt>
                <c:pt idx="2738">
                  <c:v>22.939853960303132</c:v>
                </c:pt>
                <c:pt idx="2739">
                  <c:v>22.725942689655405</c:v>
                </c:pt>
                <c:pt idx="2740">
                  <c:v>23.808108478832771</c:v>
                </c:pt>
                <c:pt idx="2741">
                  <c:v>22.63136007998061</c:v>
                </c:pt>
                <c:pt idx="2742">
                  <c:v>22.63136007998061</c:v>
                </c:pt>
                <c:pt idx="2743">
                  <c:v>20.383911168283447</c:v>
                </c:pt>
                <c:pt idx="2744">
                  <c:v>20.444524125553187</c:v>
                </c:pt>
                <c:pt idx="2745">
                  <c:v>18.917699840652944</c:v>
                </c:pt>
                <c:pt idx="2746">
                  <c:v>18.29553405147557</c:v>
                </c:pt>
                <c:pt idx="2747">
                  <c:v>18.23878565262342</c:v>
                </c:pt>
                <c:pt idx="2748">
                  <c:v>20.487174438958476</c:v>
                </c:pt>
                <c:pt idx="2749">
                  <c:v>20.300828843522552</c:v>
                </c:pt>
                <c:pt idx="2750">
                  <c:v>19.331774552924031</c:v>
                </c:pt>
                <c:pt idx="2751">
                  <c:v>18.461838769444945</c:v>
                </c:pt>
                <c:pt idx="2752">
                  <c:v>17.911692832112351</c:v>
                </c:pt>
                <c:pt idx="2753">
                  <c:v>18.038721436102513</c:v>
                </c:pt>
                <c:pt idx="2754">
                  <c:v>16.981155760890701</c:v>
                </c:pt>
                <c:pt idx="2755">
                  <c:v>16.875008649781108</c:v>
                </c:pt>
                <c:pt idx="2756">
                  <c:v>16.964273094233135</c:v>
                </c:pt>
                <c:pt idx="2757">
                  <c:v>16.391710336403122</c:v>
                </c:pt>
                <c:pt idx="2758">
                  <c:v>16.066164513036085</c:v>
                </c:pt>
                <c:pt idx="2759">
                  <c:v>15.890951441800787</c:v>
                </c:pt>
                <c:pt idx="2760">
                  <c:v>15.891827099917762</c:v>
                </c:pt>
                <c:pt idx="2761">
                  <c:v>15.656824182535964</c:v>
                </c:pt>
                <c:pt idx="2762">
                  <c:v>15.737442974569291</c:v>
                </c:pt>
                <c:pt idx="2763">
                  <c:v>15.106771635542245</c:v>
                </c:pt>
                <c:pt idx="2764">
                  <c:v>15.305224638398201</c:v>
                </c:pt>
                <c:pt idx="2765">
                  <c:v>15.110297607064496</c:v>
                </c:pt>
                <c:pt idx="2766">
                  <c:v>14.607127726728336</c:v>
                </c:pt>
                <c:pt idx="2767">
                  <c:v>14.30766479794999</c:v>
                </c:pt>
                <c:pt idx="2768">
                  <c:v>14.026304615605085</c:v>
                </c:pt>
                <c:pt idx="2769">
                  <c:v>13.952440057187502</c:v>
                </c:pt>
                <c:pt idx="2770">
                  <c:v>14.360005732399316</c:v>
                </c:pt>
                <c:pt idx="2771">
                  <c:v>14.297028501625881</c:v>
                </c:pt>
                <c:pt idx="2772">
                  <c:v>13.869655475976806</c:v>
                </c:pt>
                <c:pt idx="2773">
                  <c:v>13.762422552896737</c:v>
                </c:pt>
                <c:pt idx="2774">
                  <c:v>13.625802587086405</c:v>
                </c:pt>
                <c:pt idx="2775">
                  <c:v>13.809521208171397</c:v>
                </c:pt>
                <c:pt idx="2776">
                  <c:v>14.022691088507564</c:v>
                </c:pt>
                <c:pt idx="2777">
                  <c:v>14.229042518707068</c:v>
                </c:pt>
                <c:pt idx="2778">
                  <c:v>14.432346666848645</c:v>
                </c:pt>
                <c:pt idx="2779">
                  <c:v>14.474372353457007</c:v>
                </c:pt>
                <c:pt idx="2780">
                  <c:v>14.584915259442248</c:v>
                </c:pt>
                <c:pt idx="2781">
                  <c:v>14.737950871972998</c:v>
                </c:pt>
                <c:pt idx="2782">
                  <c:v>14.766257937496373</c:v>
                </c:pt>
                <c:pt idx="2783">
                  <c:v>14.894360683929829</c:v>
                </c:pt>
                <c:pt idx="2784">
                  <c:v>14.553012171112115</c:v>
                </c:pt>
                <c:pt idx="2785">
                  <c:v>14.690034940338688</c:v>
                </c:pt>
                <c:pt idx="2786">
                  <c:v>14.597670666834997</c:v>
                </c:pt>
                <c:pt idx="2787">
                  <c:v>14.409223498742627</c:v>
                </c:pt>
                <c:pt idx="2788">
                  <c:v>14.583344923243853</c:v>
                </c:pt>
                <c:pt idx="2789">
                  <c:v>14.649626302158861</c:v>
                </c:pt>
                <c:pt idx="2790">
                  <c:v>14.430233424665008</c:v>
                </c:pt>
                <c:pt idx="2791">
                  <c:v>14.201856307857142</c:v>
                </c:pt>
                <c:pt idx="2792">
                  <c:v>13.939351931784444</c:v>
                </c:pt>
                <c:pt idx="2793">
                  <c:v>13.778137686772144</c:v>
                </c:pt>
                <c:pt idx="2794">
                  <c:v>13.937057709565256</c:v>
                </c:pt>
                <c:pt idx="2795">
                  <c:v>14.098744809278294</c:v>
                </c:pt>
                <c:pt idx="2796">
                  <c:v>14.039556250874362</c:v>
                </c:pt>
                <c:pt idx="2797">
                  <c:v>14.054080478791832</c:v>
                </c:pt>
                <c:pt idx="2798">
                  <c:v>13.913537572806582</c:v>
                </c:pt>
                <c:pt idx="2799">
                  <c:v>13.828604706709292</c:v>
                </c:pt>
                <c:pt idx="2800">
                  <c:v>13.792048957419865</c:v>
                </c:pt>
                <c:pt idx="2801">
                  <c:v>13.914004592743733</c:v>
                </c:pt>
                <c:pt idx="2802">
                  <c:v>14.126771669663661</c:v>
                </c:pt>
                <c:pt idx="2803">
                  <c:v>14.226841720948169</c:v>
                </c:pt>
                <c:pt idx="2804">
                  <c:v>14.028738974514706</c:v>
                </c:pt>
                <c:pt idx="2805">
                  <c:v>14.018674757993796</c:v>
                </c:pt>
                <c:pt idx="2806">
                  <c:v>13.471710370524551</c:v>
                </c:pt>
                <c:pt idx="2807">
                  <c:v>13.561914689614458</c:v>
                </c:pt>
                <c:pt idx="2808">
                  <c:v>13.4411732993029</c:v>
                </c:pt>
                <c:pt idx="2809">
                  <c:v>13.533269037195762</c:v>
                </c:pt>
                <c:pt idx="2810">
                  <c:v>13.502591863405112</c:v>
                </c:pt>
                <c:pt idx="2811">
                  <c:v>13.712317493030699</c:v>
                </c:pt>
                <c:pt idx="2812">
                  <c:v>13.655557424651359</c:v>
                </c:pt>
                <c:pt idx="2813">
                  <c:v>13.59521883775604</c:v>
                </c:pt>
                <c:pt idx="2814">
                  <c:v>13.511570267955545</c:v>
                </c:pt>
                <c:pt idx="2815">
                  <c:v>13.549678849152592</c:v>
                </c:pt>
                <c:pt idx="2816">
                  <c:v>13.549678849152592</c:v>
                </c:pt>
                <c:pt idx="2817">
                  <c:v>13.351371783629222</c:v>
                </c:pt>
                <c:pt idx="2818">
                  <c:v>13.512924615536846</c:v>
                </c:pt>
                <c:pt idx="2819">
                  <c:v>13.414816034339793</c:v>
                </c:pt>
                <c:pt idx="2820">
                  <c:v>13.359480364826265</c:v>
                </c:pt>
                <c:pt idx="2821">
                  <c:v>13.409818951721586</c:v>
                </c:pt>
                <c:pt idx="2822">
                  <c:v>13.437180307843487</c:v>
                </c:pt>
                <c:pt idx="2823">
                  <c:v>13.292317493030698</c:v>
                </c:pt>
                <c:pt idx="2824">
                  <c:v>13.497384626933407</c:v>
                </c:pt>
                <c:pt idx="2825">
                  <c:v>12.718528820661206</c:v>
                </c:pt>
                <c:pt idx="2826">
                  <c:v>12.718528820661206</c:v>
                </c:pt>
                <c:pt idx="2827">
                  <c:v>12.812317493030701</c:v>
                </c:pt>
                <c:pt idx="2828">
                  <c:v>12.855154621235123</c:v>
                </c:pt>
                <c:pt idx="2829">
                  <c:v>13.009135943167355</c:v>
                </c:pt>
                <c:pt idx="2830">
                  <c:v>13.197647327780643</c:v>
                </c:pt>
                <c:pt idx="2831">
                  <c:v>12.991494381907451</c:v>
                </c:pt>
                <c:pt idx="2832">
                  <c:v>12.932574359114344</c:v>
                </c:pt>
                <c:pt idx="2833">
                  <c:v>12.872440091308935</c:v>
                </c:pt>
                <c:pt idx="2834">
                  <c:v>12.886357196720247</c:v>
                </c:pt>
                <c:pt idx="2835">
                  <c:v>12.89304721381508</c:v>
                </c:pt>
                <c:pt idx="2836">
                  <c:v>12.910075817805239</c:v>
                </c:pt>
                <c:pt idx="2837">
                  <c:v>13.049602963104501</c:v>
                </c:pt>
                <c:pt idx="2838">
                  <c:v>13.174944467381621</c:v>
                </c:pt>
                <c:pt idx="2839">
                  <c:v>13.099743065673501</c:v>
                </c:pt>
                <c:pt idx="2840">
                  <c:v>13.252037287892694</c:v>
                </c:pt>
                <c:pt idx="2841">
                  <c:v>13.438995840598356</c:v>
                </c:pt>
                <c:pt idx="2842">
                  <c:v>13.382171555698104</c:v>
                </c:pt>
                <c:pt idx="2843">
                  <c:v>13.455954393304008</c:v>
                </c:pt>
                <c:pt idx="2844">
                  <c:v>13.621628649712861</c:v>
                </c:pt>
                <c:pt idx="2845">
                  <c:v>13.757238689600815</c:v>
                </c:pt>
                <c:pt idx="2846">
                  <c:v>13.757238689600815</c:v>
                </c:pt>
                <c:pt idx="2847">
                  <c:v>14.205890176783097</c:v>
                </c:pt>
                <c:pt idx="2848">
                  <c:v>14.421903020087282</c:v>
                </c:pt>
                <c:pt idx="2849">
                  <c:v>14.525820125498598</c:v>
                </c:pt>
                <c:pt idx="2850">
                  <c:v>14.677711544301548</c:v>
                </c:pt>
                <c:pt idx="2851">
                  <c:v>14.734535829201796</c:v>
                </c:pt>
                <c:pt idx="2852">
                  <c:v>14.159871498715326</c:v>
                </c:pt>
                <c:pt idx="2853">
                  <c:v>14.768925789313851</c:v>
                </c:pt>
                <c:pt idx="2854">
                  <c:v>14.376228763678423</c:v>
                </c:pt>
                <c:pt idx="2855">
                  <c:v>14.267577276496141</c:v>
                </c:pt>
                <c:pt idx="2856">
                  <c:v>14.229398644014587</c:v>
                </c:pt>
                <c:pt idx="2857">
                  <c:v>14.22534143603427</c:v>
                </c:pt>
                <c:pt idx="2858">
                  <c:v>14.315341436034267</c:v>
                </c:pt>
                <c:pt idx="2859">
                  <c:v>14.462229937455426</c:v>
                </c:pt>
                <c:pt idx="2860">
                  <c:v>14.786689948851983</c:v>
                </c:pt>
                <c:pt idx="2861">
                  <c:v>15.173245698141407</c:v>
                </c:pt>
                <c:pt idx="2862">
                  <c:v>15.818248615523199</c:v>
                </c:pt>
                <c:pt idx="2863">
                  <c:v>16.290478621221471</c:v>
                </c:pt>
                <c:pt idx="2864">
                  <c:v>16.080612889026888</c:v>
                </c:pt>
                <c:pt idx="2865">
                  <c:v>16.74554575512418</c:v>
                </c:pt>
                <c:pt idx="2866">
                  <c:v>16.417238689600811</c:v>
                </c:pt>
                <c:pt idx="2867">
                  <c:v>16.267040205274487</c:v>
                </c:pt>
                <c:pt idx="2868">
                  <c:v>16.308324501571288</c:v>
                </c:pt>
                <c:pt idx="2869">
                  <c:v>16.493117265099581</c:v>
                </c:pt>
                <c:pt idx="2870">
                  <c:v>15.00608866110942</c:v>
                </c:pt>
                <c:pt idx="2871">
                  <c:v>14.55866308846662</c:v>
                </c:pt>
                <c:pt idx="2872">
                  <c:v>15.006631567094658</c:v>
                </c:pt>
                <c:pt idx="2873">
                  <c:v>14.91028013689515</c:v>
                </c:pt>
                <c:pt idx="2874">
                  <c:v>14.823455851994908</c:v>
                </c:pt>
                <c:pt idx="2875">
                  <c:v>15.076561515810155</c:v>
                </c:pt>
                <c:pt idx="2876">
                  <c:v>15.432638575635256</c:v>
                </c:pt>
                <c:pt idx="2877">
                  <c:v>15.263041379051487</c:v>
                </c:pt>
                <c:pt idx="2878">
                  <c:v>15.138849903265765</c:v>
                </c:pt>
                <c:pt idx="2879">
                  <c:v>14.565201333465268</c:v>
                </c:pt>
                <c:pt idx="2880">
                  <c:v>14.708511316370434</c:v>
                </c:pt>
                <c:pt idx="2881">
                  <c:v>14.604600045722705</c:v>
                </c:pt>
                <c:pt idx="2882">
                  <c:v>14.279462860535499</c:v>
                </c:pt>
                <c:pt idx="2883">
                  <c:v>14.384664262243618</c:v>
                </c:pt>
                <c:pt idx="2884">
                  <c:v>14.333117265099585</c:v>
                </c:pt>
                <c:pt idx="2885">
                  <c:v>14.063928706695645</c:v>
                </c:pt>
                <c:pt idx="2886">
                  <c:v>14.255615806408684</c:v>
                </c:pt>
                <c:pt idx="2887">
                  <c:v>14.500887259401303</c:v>
                </c:pt>
                <c:pt idx="2888">
                  <c:v>14.033327418953078</c:v>
                </c:pt>
                <c:pt idx="2889">
                  <c:v>14.370151703853335</c:v>
                </c:pt>
                <c:pt idx="2890">
                  <c:v>14.345557424651357</c:v>
                </c:pt>
                <c:pt idx="2891">
                  <c:v>17.734074644028233</c:v>
                </c:pt>
                <c:pt idx="2892">
                  <c:v>17.566637401858245</c:v>
                </c:pt>
                <c:pt idx="2893">
                  <c:v>17.948260285050377</c:v>
                </c:pt>
                <c:pt idx="2894">
                  <c:v>18.433870324938322</c:v>
                </c:pt>
                <c:pt idx="2895">
                  <c:v>18.317454678217906</c:v>
                </c:pt>
                <c:pt idx="2896">
                  <c:v>18.037799099876818</c:v>
                </c:pt>
                <c:pt idx="2897">
                  <c:v>18.185971897594776</c:v>
                </c:pt>
                <c:pt idx="2898">
                  <c:v>18.154961971672385</c:v>
                </c:pt>
                <c:pt idx="2899">
                  <c:v>18.131383453156396</c:v>
                </c:pt>
                <c:pt idx="2900">
                  <c:v>18.647332079939673</c:v>
                </c:pt>
                <c:pt idx="2901">
                  <c:v>19.231722040051729</c:v>
                </c:pt>
                <c:pt idx="2902">
                  <c:v>19.617799099876816</c:v>
                </c:pt>
                <c:pt idx="2903">
                  <c:v>19.384967806435981</c:v>
                </c:pt>
                <c:pt idx="2904">
                  <c:v>19.257536399029586</c:v>
                </c:pt>
                <c:pt idx="2905">
                  <c:v>19.722942119827614</c:v>
                </c:pt>
                <c:pt idx="2906">
                  <c:v>19.891862142620727</c:v>
                </c:pt>
                <c:pt idx="2907">
                  <c:v>19.225376444615804</c:v>
                </c:pt>
                <c:pt idx="2908">
                  <c:v>19.073082222396618</c:v>
                </c:pt>
                <c:pt idx="2909">
                  <c:v>19.120379361997603</c:v>
                </c:pt>
                <c:pt idx="2910">
                  <c:v>18.816053618406457</c:v>
                </c:pt>
                <c:pt idx="2911">
                  <c:v>18.816053618406457</c:v>
                </c:pt>
                <c:pt idx="2912">
                  <c:v>18.579503703880629</c:v>
                </c:pt>
                <c:pt idx="2913">
                  <c:v>17.850922267982849</c:v>
                </c:pt>
                <c:pt idx="2914">
                  <c:v>16.202136512995146</c:v>
                </c:pt>
                <c:pt idx="2915">
                  <c:v>16.137337914703263</c:v>
                </c:pt>
                <c:pt idx="2916">
                  <c:v>15.481663658294405</c:v>
                </c:pt>
                <c:pt idx="2917">
                  <c:v>15.520788000177422</c:v>
                </c:pt>
                <c:pt idx="2918">
                  <c:v>15.626800843481607</c:v>
                </c:pt>
                <c:pt idx="2919">
                  <c:v>15.388085139778411</c:v>
                </c:pt>
                <c:pt idx="2920">
                  <c:v>15.700110826386773</c:v>
                </c:pt>
                <c:pt idx="2921">
                  <c:v>15.591669493057996</c:v>
                </c:pt>
                <c:pt idx="2922">
                  <c:v>15.644302302172509</c:v>
                </c:pt>
                <c:pt idx="2923">
                  <c:v>15.864640889067832</c:v>
                </c:pt>
                <c:pt idx="2924">
                  <c:v>15.827548068556762</c:v>
                </c:pt>
                <c:pt idx="2925">
                  <c:v>15.77754223379317</c:v>
                </c:pt>
                <c:pt idx="2926">
                  <c:v>15.715785082795634</c:v>
                </c:pt>
                <c:pt idx="2927">
                  <c:v>15.731867977384315</c:v>
                </c:pt>
                <c:pt idx="2928">
                  <c:v>15.437810769404006</c:v>
                </c:pt>
                <c:pt idx="2929">
                  <c:v>14.918552159715563</c:v>
                </c:pt>
                <c:pt idx="2930">
                  <c:v>14.763753561423677</c:v>
                </c:pt>
                <c:pt idx="2931">
                  <c:v>14.619100900464389</c:v>
                </c:pt>
                <c:pt idx="2932">
                  <c:v>14.601938028668815</c:v>
                </c:pt>
                <c:pt idx="2933">
                  <c:v>14.439912342060449</c:v>
                </c:pt>
                <c:pt idx="2934">
                  <c:v>15.011196638357255</c:v>
                </c:pt>
                <c:pt idx="2935">
                  <c:v>18.437483852035847</c:v>
                </c:pt>
                <c:pt idx="2936">
                  <c:v>18.823298211013707</c:v>
                </c:pt>
                <c:pt idx="2937">
                  <c:v>19.237221151188621</c:v>
                </c:pt>
                <c:pt idx="2938">
                  <c:v>19.113233994492795</c:v>
                </c:pt>
                <c:pt idx="2939">
                  <c:v>20.339859795066715</c:v>
                </c:pt>
                <c:pt idx="2940">
                  <c:v>20.474926928969431</c:v>
                </c:pt>
                <c:pt idx="2941">
                  <c:v>20.401616946064266</c:v>
                </c:pt>
                <c:pt idx="2942">
                  <c:v>20.731885481675086</c:v>
                </c:pt>
                <c:pt idx="2943">
                  <c:v>20.295061196774839</c:v>
                </c:pt>
                <c:pt idx="2944">
                  <c:v>19.856748296487872</c:v>
                </c:pt>
                <c:pt idx="2945">
                  <c:v>19.851342575689849</c:v>
                </c:pt>
                <c:pt idx="2946">
                  <c:v>18.536818347772382</c:v>
                </c:pt>
                <c:pt idx="2947">
                  <c:v>18.571885481675082</c:v>
                </c:pt>
                <c:pt idx="2948">
                  <c:v>18.899591259455889</c:v>
                </c:pt>
                <c:pt idx="2949">
                  <c:v>18.105872638370904</c:v>
                </c:pt>
                <c:pt idx="2950">
                  <c:v>17.812422552896734</c:v>
                </c:pt>
                <c:pt idx="2951">
                  <c:v>17.494109652609772</c:v>
                </c:pt>
                <c:pt idx="2952">
                  <c:v>17.708703931811748</c:v>
                </c:pt>
                <c:pt idx="2953">
                  <c:v>18.213029675402886</c:v>
                </c:pt>
                <c:pt idx="2954">
                  <c:v>18.372825356312973</c:v>
                </c:pt>
                <c:pt idx="2955">
                  <c:v>19.03579675232281</c:v>
                </c:pt>
                <c:pt idx="2956">
                  <c:v>18.306403874828959</c:v>
                </c:pt>
                <c:pt idx="2957">
                  <c:v>17.099252672560567</c:v>
                </c:pt>
                <c:pt idx="2958">
                  <c:v>16.857904159742851</c:v>
                </c:pt>
                <c:pt idx="2959">
                  <c:v>16.691015658321696</c:v>
                </c:pt>
                <c:pt idx="2960">
                  <c:v>16.721214142648023</c:v>
                </c:pt>
                <c:pt idx="2961">
                  <c:v>16.44649143040423</c:v>
                </c:pt>
                <c:pt idx="2962">
                  <c:v>16.35372435348431</c:v>
                </c:pt>
                <c:pt idx="2963">
                  <c:v>16.268522951776184</c:v>
                </c:pt>
                <c:pt idx="2964">
                  <c:v>16.690823008758962</c:v>
                </c:pt>
                <c:pt idx="2965">
                  <c:v>16.322445891951098</c:v>
                </c:pt>
                <c:pt idx="2966">
                  <c:v>16.042381675430185</c:v>
                </c:pt>
                <c:pt idx="2967">
                  <c:v>15.925347236676437</c:v>
                </c:pt>
                <c:pt idx="2968">
                  <c:v>15.835072866302028</c:v>
                </c:pt>
                <c:pt idx="2969">
                  <c:v>15.727034336389465</c:v>
                </c:pt>
                <c:pt idx="2970">
                  <c:v>15.919462826414076</c:v>
                </c:pt>
                <c:pt idx="2971">
                  <c:v>15.843455817873483</c:v>
                </c:pt>
                <c:pt idx="2972">
                  <c:v>15.829270176851338</c:v>
                </c:pt>
                <c:pt idx="2973">
                  <c:v>15.842375840666591</c:v>
                </c:pt>
                <c:pt idx="2974">
                  <c:v>15.902515943235599</c:v>
                </c:pt>
                <c:pt idx="2975">
                  <c:v>15.61022755578</c:v>
                </c:pt>
                <c:pt idx="2976">
                  <c:v>15.746444718174089</c:v>
                </c:pt>
                <c:pt idx="2977">
                  <c:v>15.781371749507791</c:v>
                </c:pt>
                <c:pt idx="2978">
                  <c:v>15.359276011614931</c:v>
                </c:pt>
                <c:pt idx="2979">
                  <c:v>16.286304615605083</c:v>
                </c:pt>
                <c:pt idx="2980">
                  <c:v>15.862527612762769</c:v>
                </c:pt>
                <c:pt idx="2981">
                  <c:v>15.970099122738169</c:v>
                </c:pt>
                <c:pt idx="2982">
                  <c:v>15.750303441828088</c:v>
                </c:pt>
                <c:pt idx="2983">
                  <c:v>15.459421948947515</c:v>
                </c:pt>
                <c:pt idx="2984">
                  <c:v>15.109019145531285</c:v>
                </c:pt>
                <c:pt idx="2985">
                  <c:v>15.400904729570648</c:v>
                </c:pt>
                <c:pt idx="2986">
                  <c:v>16.343952011628566</c:v>
                </c:pt>
                <c:pt idx="2987">
                  <c:v>15.058166826468664</c:v>
                </c:pt>
                <c:pt idx="2988">
                  <c:v>15.449089196815784</c:v>
                </c:pt>
                <c:pt idx="2989">
                  <c:v>14.806935077165598</c:v>
                </c:pt>
                <c:pt idx="2990">
                  <c:v>15.319363567190202</c:v>
                </c:pt>
                <c:pt idx="2991">
                  <c:v>15.128884877725866</c:v>
                </c:pt>
                <c:pt idx="2992">
                  <c:v>15.334016228149487</c:v>
                </c:pt>
                <c:pt idx="2993">
                  <c:v>15.574156330718495</c:v>
                </c:pt>
                <c:pt idx="2994">
                  <c:v>15.976853356353921</c:v>
                </c:pt>
                <c:pt idx="2995">
                  <c:v>16.393940342101395</c:v>
                </c:pt>
                <c:pt idx="2996">
                  <c:v>16.393940342101395</c:v>
                </c:pt>
                <c:pt idx="2997">
                  <c:v>16.916905903347654</c:v>
                </c:pt>
                <c:pt idx="2998">
                  <c:v>16.315627441814435</c:v>
                </c:pt>
                <c:pt idx="2999">
                  <c:v>15.830560307911732</c:v>
                </c:pt>
                <c:pt idx="3000">
                  <c:v>15.165825926140762</c:v>
                </c:pt>
                <c:pt idx="3001">
                  <c:v>15.447985880554548</c:v>
                </c:pt>
                <c:pt idx="3002">
                  <c:v>15.515078701065612</c:v>
                </c:pt>
                <c:pt idx="3003">
                  <c:v>15.622708592798325</c:v>
                </c:pt>
                <c:pt idx="3004">
                  <c:v>15.559871464593897</c:v>
                </c:pt>
                <c:pt idx="3005">
                  <c:v>15.392241572861181</c:v>
                </c:pt>
                <c:pt idx="3006">
                  <c:v>14.977040171153064</c:v>
                </c:pt>
                <c:pt idx="3007">
                  <c:v>15.209538712462162</c:v>
                </c:pt>
                <c:pt idx="3008">
                  <c:v>15.244477413323047</c:v>
                </c:pt>
                <c:pt idx="3009">
                  <c:v>15.288050097075448</c:v>
                </c:pt>
                <c:pt idx="3010">
                  <c:v>15.451290028696107</c:v>
                </c:pt>
                <c:pt idx="3011">
                  <c:v>15.689322723845073</c:v>
                </c:pt>
                <c:pt idx="3012">
                  <c:v>15.643508364867216</c:v>
                </c:pt>
                <c:pt idx="3013">
                  <c:v>15.619859795066716</c:v>
                </c:pt>
                <c:pt idx="3014">
                  <c:v>15.327297037236697</c:v>
                </c:pt>
                <c:pt idx="3015">
                  <c:v>15.522224068570416</c:v>
                </c:pt>
                <c:pt idx="3016">
                  <c:v>15.671745379106085</c:v>
                </c:pt>
                <c:pt idx="3017">
                  <c:v>15.890799669704599</c:v>
                </c:pt>
                <c:pt idx="3018">
                  <c:v>15.735464000191079</c:v>
                </c:pt>
                <c:pt idx="3019">
                  <c:v>15.420122495913958</c:v>
                </c:pt>
                <c:pt idx="3020">
                  <c:v>15.425931020128225</c:v>
                </c:pt>
                <c:pt idx="3021">
                  <c:v>14.385125413295746</c:v>
                </c:pt>
                <c:pt idx="3022">
                  <c:v>14.428441230964509</c:v>
                </c:pt>
                <c:pt idx="3023">
                  <c:v>14.488102644069187</c:v>
                </c:pt>
                <c:pt idx="3024">
                  <c:v>14.450326815003876</c:v>
                </c:pt>
                <c:pt idx="3025">
                  <c:v>14.380939772273607</c:v>
                </c:pt>
                <c:pt idx="3026">
                  <c:v>13.947162769431294</c:v>
                </c:pt>
                <c:pt idx="3027">
                  <c:v>14.298166860590094</c:v>
                </c:pt>
                <c:pt idx="3028">
                  <c:v>14.075738370565489</c:v>
                </c:pt>
                <c:pt idx="3029">
                  <c:v>14.320671236662783</c:v>
                </c:pt>
                <c:pt idx="3030">
                  <c:v>14.361488513022437</c:v>
                </c:pt>
                <c:pt idx="3031">
                  <c:v>14.387904159742853</c:v>
                </c:pt>
                <c:pt idx="3032">
                  <c:v>14.443304045777296</c:v>
                </c:pt>
                <c:pt idx="3033">
                  <c:v>14.53601274093991</c:v>
                </c:pt>
                <c:pt idx="3034">
                  <c:v>14.437577242374715</c:v>
                </c:pt>
                <c:pt idx="3035">
                  <c:v>14.323595920442486</c:v>
                </c:pt>
                <c:pt idx="3036">
                  <c:v>14.056164513036087</c:v>
                </c:pt>
                <c:pt idx="3037">
                  <c:v>14.209071692525022</c:v>
                </c:pt>
                <c:pt idx="3038">
                  <c:v>13.823876125580483</c:v>
                </c:pt>
                <c:pt idx="3039">
                  <c:v>14.299661310740397</c:v>
                </c:pt>
                <c:pt idx="3040">
                  <c:v>14.706491430404228</c:v>
                </c:pt>
                <c:pt idx="3041">
                  <c:v>14.501062370551843</c:v>
                </c:pt>
                <c:pt idx="3042">
                  <c:v>14.668563829242743</c:v>
                </c:pt>
                <c:pt idx="3043">
                  <c:v>14.543029675402884</c:v>
                </c:pt>
                <c:pt idx="3044">
                  <c:v>14.512889572833885</c:v>
                </c:pt>
                <c:pt idx="3045">
                  <c:v>14.399176786512484</c:v>
                </c:pt>
                <c:pt idx="3046">
                  <c:v>14.615662484517401</c:v>
                </c:pt>
                <c:pt idx="3047">
                  <c:v>14.607559738083943</c:v>
                </c:pt>
                <c:pt idx="3048">
                  <c:v>14.782837025840145</c:v>
                </c:pt>
                <c:pt idx="3049">
                  <c:v>14.822305789382099</c:v>
                </c:pt>
                <c:pt idx="3050">
                  <c:v>14.876964285104968</c:v>
                </c:pt>
                <c:pt idx="3051">
                  <c:v>15.232492604181232</c:v>
                </c:pt>
                <c:pt idx="3052">
                  <c:v>14.867699840652946</c:v>
                </c:pt>
                <c:pt idx="3053">
                  <c:v>14.917156934667709</c:v>
                </c:pt>
                <c:pt idx="3054">
                  <c:v>14.764115487373367</c:v>
                </c:pt>
                <c:pt idx="3055">
                  <c:v>14.812498438944829</c:v>
                </c:pt>
                <c:pt idx="3056">
                  <c:v>14.969999897635724</c:v>
                </c:pt>
                <c:pt idx="3057">
                  <c:v>14.856888399056885</c:v>
                </c:pt>
                <c:pt idx="3058">
                  <c:v>15.631138256599932</c:v>
                </c:pt>
                <c:pt idx="3059">
                  <c:v>15.929848125539536</c:v>
                </c:pt>
                <c:pt idx="3060">
                  <c:v>16.324991145490337</c:v>
                </c:pt>
                <c:pt idx="3061">
                  <c:v>15.973502530103616</c:v>
                </c:pt>
                <c:pt idx="3062">
                  <c:v>15.720186712434867</c:v>
                </c:pt>
                <c:pt idx="3063">
                  <c:v>15.720186712434867</c:v>
                </c:pt>
                <c:pt idx="3064">
                  <c:v>15.370455248045694</c:v>
                </c:pt>
                <c:pt idx="3065">
                  <c:v>15.4030238406393</c:v>
                </c:pt>
                <c:pt idx="3066">
                  <c:v>15.236333823544463</c:v>
                </c:pt>
                <c:pt idx="3067">
                  <c:v>15.514576672546927</c:v>
                </c:pt>
                <c:pt idx="3068">
                  <c:v>15.707892490215684</c:v>
                </c:pt>
                <c:pt idx="3069">
                  <c:v>15.641272524405345</c:v>
                </c:pt>
                <c:pt idx="3070">
                  <c:v>15.572696923271145</c:v>
                </c:pt>
                <c:pt idx="3071">
                  <c:v>15.770396866288372</c:v>
                </c:pt>
                <c:pt idx="3072">
                  <c:v>15.579725527261303</c:v>
                </c:pt>
                <c:pt idx="3073">
                  <c:v>15.554722609879512</c:v>
                </c:pt>
                <c:pt idx="3074">
                  <c:v>15.616205390502635</c:v>
                </c:pt>
                <c:pt idx="3075">
                  <c:v>15.582224068570412</c:v>
                </c:pt>
                <c:pt idx="3076">
                  <c:v>15.516147008745314</c:v>
                </c:pt>
                <c:pt idx="3077">
                  <c:v>15.434594176837692</c:v>
                </c:pt>
                <c:pt idx="3078">
                  <c:v>15.383041344930064</c:v>
                </c:pt>
                <c:pt idx="3079">
                  <c:v>15.52911840475516</c:v>
                </c:pt>
                <c:pt idx="3080">
                  <c:v>15.716485595640641</c:v>
                </c:pt>
                <c:pt idx="3081">
                  <c:v>15.760069948920226</c:v>
                </c:pt>
                <c:pt idx="3082">
                  <c:v>15.813788570005215</c:v>
                </c:pt>
                <c:pt idx="3083">
                  <c:v>16.239871464593897</c:v>
                </c:pt>
                <c:pt idx="3084">
                  <c:v>16.142095635528584</c:v>
                </c:pt>
                <c:pt idx="3085">
                  <c:v>16.036888399056885</c:v>
                </c:pt>
                <c:pt idx="3086">
                  <c:v>16.305942689655403</c:v>
                </c:pt>
                <c:pt idx="3087">
                  <c:v>16.082638541513823</c:v>
                </c:pt>
                <c:pt idx="3088">
                  <c:v>16.082638541513823</c:v>
                </c:pt>
                <c:pt idx="3089">
                  <c:v>15.951219977411618</c:v>
                </c:pt>
                <c:pt idx="3090">
                  <c:v>16.373315715304486</c:v>
                </c:pt>
                <c:pt idx="3091">
                  <c:v>16.733992889095134</c:v>
                </c:pt>
                <c:pt idx="3092">
                  <c:v>16.683928672574218</c:v>
                </c:pt>
                <c:pt idx="3093">
                  <c:v>16.596567316452315</c:v>
                </c:pt>
                <c:pt idx="3094">
                  <c:v>16.418931589956017</c:v>
                </c:pt>
                <c:pt idx="3095">
                  <c:v>16.846362997362412</c:v>
                </c:pt>
                <c:pt idx="3096">
                  <c:v>16.784004558622307</c:v>
                </c:pt>
                <c:pt idx="3097">
                  <c:v>16.772515943235597</c:v>
                </c:pt>
                <c:pt idx="3098">
                  <c:v>16.76914174380952</c:v>
                </c:pt>
                <c:pt idx="3099">
                  <c:v>16.577594746665476</c:v>
                </c:pt>
                <c:pt idx="3100">
                  <c:v>16.669416114183932</c:v>
                </c:pt>
                <c:pt idx="3101">
                  <c:v>16.891441800792293</c:v>
                </c:pt>
                <c:pt idx="3102">
                  <c:v>16.680420205342728</c:v>
                </c:pt>
                <c:pt idx="3103">
                  <c:v>16.680420205342728</c:v>
                </c:pt>
                <c:pt idx="3104">
                  <c:v>17.13847040478246</c:v>
                </c:pt>
                <c:pt idx="3105">
                  <c:v>16.836719088548506</c:v>
                </c:pt>
                <c:pt idx="3106">
                  <c:v>16.579416114183928</c:v>
                </c:pt>
                <c:pt idx="3107">
                  <c:v>16.666433048646908</c:v>
                </c:pt>
                <c:pt idx="3108">
                  <c:v>16.727314541527477</c:v>
                </c:pt>
                <c:pt idx="3109">
                  <c:v>16.627781561464623</c:v>
                </c:pt>
                <c:pt idx="3110">
                  <c:v>16.687104387673969</c:v>
                </c:pt>
                <c:pt idx="3111">
                  <c:v>16.684068775143224</c:v>
                </c:pt>
                <c:pt idx="3112">
                  <c:v>16.74683585206315</c:v>
                </c:pt>
                <c:pt idx="3113">
                  <c:v>16.388995806476927</c:v>
                </c:pt>
                <c:pt idx="3114">
                  <c:v>16.218663054345186</c:v>
                </c:pt>
                <c:pt idx="3115">
                  <c:v>16.030764627001645</c:v>
                </c:pt>
                <c:pt idx="3116">
                  <c:v>15.866911738111241</c:v>
                </c:pt>
                <c:pt idx="3117">
                  <c:v>15.860011567162907</c:v>
                </c:pt>
                <c:pt idx="3118">
                  <c:v>16.014407362038547</c:v>
                </c:pt>
                <c:pt idx="3119">
                  <c:v>15.827238655479391</c:v>
                </c:pt>
                <c:pt idx="3120">
                  <c:v>16.03662569820964</c:v>
                </c:pt>
                <c:pt idx="3121">
                  <c:v>16.432977128409156</c:v>
                </c:pt>
                <c:pt idx="3122">
                  <c:v>16.243251498783565</c:v>
                </c:pt>
                <c:pt idx="3123">
                  <c:v>16.46284286060375</c:v>
                </c:pt>
                <c:pt idx="3124">
                  <c:v>16.484529960316785</c:v>
                </c:pt>
                <c:pt idx="3125">
                  <c:v>16.971430131265116</c:v>
                </c:pt>
                <c:pt idx="3126">
                  <c:v>16.676765800778647</c:v>
                </c:pt>
                <c:pt idx="3127">
                  <c:v>16.272650211041004</c:v>
                </c:pt>
                <c:pt idx="3128">
                  <c:v>16.237723179707295</c:v>
                </c:pt>
                <c:pt idx="3129">
                  <c:v>16.217927498797216</c:v>
                </c:pt>
                <c:pt idx="3130">
                  <c:v>16.273671806490576</c:v>
                </c:pt>
                <c:pt idx="3131">
                  <c:v>16.679620433273847</c:v>
                </c:pt>
                <c:pt idx="3132">
                  <c:v>16.287524695380981</c:v>
                </c:pt>
                <c:pt idx="3133">
                  <c:v>16.608341971740636</c:v>
                </c:pt>
                <c:pt idx="3134">
                  <c:v>16.551313367750467</c:v>
                </c:pt>
                <c:pt idx="3135">
                  <c:v>16.469824752363763</c:v>
                </c:pt>
                <c:pt idx="3136">
                  <c:v>16.537857447512721</c:v>
                </c:pt>
                <c:pt idx="3137">
                  <c:v>16.577997550081719</c:v>
                </c:pt>
                <c:pt idx="3138">
                  <c:v>16.596170347799671</c:v>
                </c:pt>
                <c:pt idx="3139">
                  <c:v>16.771237481702379</c:v>
                </c:pt>
                <c:pt idx="3140">
                  <c:v>17.000093287974579</c:v>
                </c:pt>
                <c:pt idx="3141">
                  <c:v>17.179620433273847</c:v>
                </c:pt>
                <c:pt idx="3142">
                  <c:v>17.386036079994263</c:v>
                </c:pt>
                <c:pt idx="3143">
                  <c:v>17.443403270879756</c:v>
                </c:pt>
                <c:pt idx="3144">
                  <c:v>17.442323293672864</c:v>
                </c:pt>
                <c:pt idx="3145">
                  <c:v>17.991850438972122</c:v>
                </c:pt>
                <c:pt idx="3146">
                  <c:v>17.6565789859795</c:v>
                </c:pt>
                <c:pt idx="3147">
                  <c:v>17.810496091390817</c:v>
                </c:pt>
                <c:pt idx="3148">
                  <c:v>17.717121891964744</c:v>
                </c:pt>
                <c:pt idx="3149">
                  <c:v>19.183811909059571</c:v>
                </c:pt>
                <c:pt idx="3150">
                  <c:v>19.235160421877289</c:v>
                </c:pt>
                <c:pt idx="3151">
                  <c:v>19.056917572874831</c:v>
                </c:pt>
                <c:pt idx="3152">
                  <c:v>18.933677641254164</c:v>
                </c:pt>
                <c:pt idx="3153">
                  <c:v>18.868207703935219</c:v>
                </c:pt>
                <c:pt idx="3154">
                  <c:v>18.732533447526365</c:v>
                </c:pt>
                <c:pt idx="3155">
                  <c:v>18.550034906217256</c:v>
                </c:pt>
                <c:pt idx="3156">
                  <c:v>18.75544062701529</c:v>
                </c:pt>
                <c:pt idx="3157">
                  <c:v>18.864494917613818</c:v>
                </c:pt>
                <c:pt idx="3158">
                  <c:v>19.011190769472243</c:v>
                </c:pt>
                <c:pt idx="3159">
                  <c:v>18.966935077165601</c:v>
                </c:pt>
                <c:pt idx="3160">
                  <c:v>18.969229299384786</c:v>
                </c:pt>
                <c:pt idx="3161">
                  <c:v>18.984436535856489</c:v>
                </c:pt>
                <c:pt idx="3162">
                  <c:v>18.952953755233366</c:v>
                </c:pt>
                <c:pt idx="3163">
                  <c:v>19.035049493126238</c:v>
                </c:pt>
                <c:pt idx="3164">
                  <c:v>19.160659533014183</c:v>
                </c:pt>
                <c:pt idx="3165">
                  <c:v>19.424173835009263</c:v>
                </c:pt>
                <c:pt idx="3166">
                  <c:v>19.490665367777765</c:v>
                </c:pt>
                <c:pt idx="3167">
                  <c:v>19.764856843563493</c:v>
                </c:pt>
                <c:pt idx="3168">
                  <c:v>19.764856843563493</c:v>
                </c:pt>
                <c:pt idx="3169">
                  <c:v>20.30026839912513</c:v>
                </c:pt>
                <c:pt idx="3170">
                  <c:v>20.029124205397331</c:v>
                </c:pt>
                <c:pt idx="3171">
                  <c:v>20.067571373489706</c:v>
                </c:pt>
                <c:pt idx="3172">
                  <c:v>20.598172661232255</c:v>
                </c:pt>
                <c:pt idx="3173">
                  <c:v>19.947098518788955</c:v>
                </c:pt>
                <c:pt idx="3174">
                  <c:v>19.815142883465093</c:v>
                </c:pt>
                <c:pt idx="3175">
                  <c:v>19.674740080048849</c:v>
                </c:pt>
                <c:pt idx="3176">
                  <c:v>19.649001607119089</c:v>
                </c:pt>
                <c:pt idx="3177">
                  <c:v>19.952924547293996</c:v>
                </c:pt>
                <c:pt idx="3178">
                  <c:v>20.289894769526832</c:v>
                </c:pt>
                <c:pt idx="3179">
                  <c:v>20.112661846446755</c:v>
                </c:pt>
                <c:pt idx="3180">
                  <c:v>20.109742997430644</c:v>
                </c:pt>
                <c:pt idx="3181">
                  <c:v>18.925545686881328</c:v>
                </c:pt>
                <c:pt idx="3182">
                  <c:v>18.850344285173215</c:v>
                </c:pt>
                <c:pt idx="3183">
                  <c:v>18.584138792306298</c:v>
                </c:pt>
                <c:pt idx="3184">
                  <c:v>18.574740080048855</c:v>
                </c:pt>
                <c:pt idx="3185">
                  <c:v>18.761505983191782</c:v>
                </c:pt>
                <c:pt idx="3186">
                  <c:v>18.815428923366689</c:v>
                </c:pt>
                <c:pt idx="3187">
                  <c:v>18.824220513117979</c:v>
                </c:pt>
                <c:pt idx="3188">
                  <c:v>19.64848204018822</c:v>
                </c:pt>
                <c:pt idx="3189">
                  <c:v>19.038954894888938</c:v>
                </c:pt>
                <c:pt idx="3190">
                  <c:v>18.429147544451688</c:v>
                </c:pt>
                <c:pt idx="3191">
                  <c:v>18.625218769513189</c:v>
                </c:pt>
                <c:pt idx="3192">
                  <c:v>19.576917538753399</c:v>
                </c:pt>
                <c:pt idx="3193">
                  <c:v>19.315971829351916</c:v>
                </c:pt>
                <c:pt idx="3194">
                  <c:v>19.490630325074811</c:v>
                </c:pt>
                <c:pt idx="3195">
                  <c:v>19.604886017381446</c:v>
                </c:pt>
                <c:pt idx="3196">
                  <c:v>19.939550347867922</c:v>
                </c:pt>
                <c:pt idx="3197">
                  <c:v>20.022661846446766</c:v>
                </c:pt>
                <c:pt idx="3198">
                  <c:v>19.874950233902361</c:v>
                </c:pt>
                <c:pt idx="3199">
                  <c:v>19.252918712530409</c:v>
                </c:pt>
                <c:pt idx="3200">
                  <c:v>19.101289994574685</c:v>
                </c:pt>
                <c:pt idx="3201">
                  <c:v>18.9137184845993</c:v>
                </c:pt>
                <c:pt idx="3202">
                  <c:v>19.075014450423275</c:v>
                </c:pt>
                <c:pt idx="3203">
                  <c:v>18.254068741021797</c:v>
                </c:pt>
                <c:pt idx="3204">
                  <c:v>19.240548604263132</c:v>
                </c:pt>
                <c:pt idx="3205">
                  <c:v>19.284734245285257</c:v>
                </c:pt>
                <c:pt idx="3206">
                  <c:v>19.202369971781586</c:v>
                </c:pt>
                <c:pt idx="3207">
                  <c:v>19.252988763814898</c:v>
                </c:pt>
                <c:pt idx="3208">
                  <c:v>19.078318598564842</c:v>
                </c:pt>
                <c:pt idx="3209">
                  <c:v>18.927705641295113</c:v>
                </c:pt>
                <c:pt idx="3210">
                  <c:v>19.611214108526603</c:v>
                </c:pt>
                <c:pt idx="3211">
                  <c:v>19.625738336444066</c:v>
                </c:pt>
                <c:pt idx="3212">
                  <c:v>19.307892456094258</c:v>
                </c:pt>
                <c:pt idx="3213">
                  <c:v>19.188102609947755</c:v>
                </c:pt>
                <c:pt idx="3214">
                  <c:v>18.744039567203856</c:v>
                </c:pt>
                <c:pt idx="3215">
                  <c:v>16.942025550122658</c:v>
                </c:pt>
                <c:pt idx="3216">
                  <c:v>16.770799635583181</c:v>
                </c:pt>
                <c:pt idx="3217">
                  <c:v>17.091955498838161</c:v>
                </c:pt>
                <c:pt idx="3218">
                  <c:v>17.20573250168048</c:v>
                </c:pt>
                <c:pt idx="3219">
                  <c:v>17.112422518775304</c:v>
                </c:pt>
                <c:pt idx="3220">
                  <c:v>17.688914051543826</c:v>
                </c:pt>
                <c:pt idx="3221">
                  <c:v>17.633642598551205</c:v>
                </c:pt>
                <c:pt idx="3222">
                  <c:v>17.749048319349235</c:v>
                </c:pt>
                <c:pt idx="3223">
                  <c:v>18.887308672642469</c:v>
                </c:pt>
                <c:pt idx="3224">
                  <c:v>18.55380020541098</c:v>
                </c:pt>
                <c:pt idx="3225">
                  <c:v>18.565960159824748</c:v>
                </c:pt>
                <c:pt idx="3226">
                  <c:v>18.440834644164717</c:v>
                </c:pt>
                <c:pt idx="3227">
                  <c:v>18.980893025922036</c:v>
                </c:pt>
                <c:pt idx="3228">
                  <c:v>18.288709732453917</c:v>
                </c:pt>
                <c:pt idx="3229">
                  <c:v>18.463304011655865</c:v>
                </c:pt>
                <c:pt idx="3230">
                  <c:v>18.808914051543823</c:v>
                </c:pt>
                <c:pt idx="3231">
                  <c:v>18.813169743850459</c:v>
                </c:pt>
                <c:pt idx="3232">
                  <c:v>18.561009789436689</c:v>
                </c:pt>
                <c:pt idx="3233">
                  <c:v>18.401949664074579</c:v>
                </c:pt>
                <c:pt idx="3234">
                  <c:v>18.279322689723649</c:v>
                </c:pt>
                <c:pt idx="3235">
                  <c:v>18.265930986006794</c:v>
                </c:pt>
                <c:pt idx="3236">
                  <c:v>18.162288250969894</c:v>
                </c:pt>
                <c:pt idx="3237">
                  <c:v>19.8887797837384</c:v>
                </c:pt>
                <c:pt idx="3238">
                  <c:v>20.009392741008149</c:v>
                </c:pt>
                <c:pt idx="3239">
                  <c:v>20.261412592852928</c:v>
                </c:pt>
                <c:pt idx="3240">
                  <c:v>19.918633846405811</c:v>
                </c:pt>
                <c:pt idx="3241">
                  <c:v>19.74747798315083</c:v>
                </c:pt>
                <c:pt idx="3242">
                  <c:v>19.752276581442722</c:v>
                </c:pt>
                <c:pt idx="3243">
                  <c:v>19.820659533014187</c:v>
                </c:pt>
                <c:pt idx="3244">
                  <c:v>19.921541025894747</c:v>
                </c:pt>
                <c:pt idx="3245">
                  <c:v>20.535598233875064</c:v>
                </c:pt>
                <c:pt idx="3246">
                  <c:v>20.44803255866325</c:v>
                </c:pt>
                <c:pt idx="3247">
                  <c:v>21.008984102828315</c:v>
                </c:pt>
                <c:pt idx="3248">
                  <c:v>21.474389823626353</c:v>
                </c:pt>
                <c:pt idx="3249">
                  <c:v>22.090461048687857</c:v>
                </c:pt>
                <c:pt idx="3250">
                  <c:v>22.623508330745793</c:v>
                </c:pt>
                <c:pt idx="3251">
                  <c:v>22.048108444711346</c:v>
                </c:pt>
                <c:pt idx="3252">
                  <c:v>22.128312763801262</c:v>
                </c:pt>
                <c:pt idx="3253">
                  <c:v>23.175265481743324</c:v>
                </c:pt>
                <c:pt idx="3254">
                  <c:v>23.175265481743324</c:v>
                </c:pt>
                <c:pt idx="3255">
                  <c:v>22.578902382016643</c:v>
                </c:pt>
                <c:pt idx="3256">
                  <c:v>22.349503669759201</c:v>
                </c:pt>
                <c:pt idx="3257">
                  <c:v>21.554092114197573</c:v>
                </c:pt>
                <c:pt idx="3258">
                  <c:v>21.410245060070764</c:v>
                </c:pt>
                <c:pt idx="3259">
                  <c:v>20.989095031579375</c:v>
                </c:pt>
                <c:pt idx="3260">
                  <c:v>20.801669458936573</c:v>
                </c:pt>
                <c:pt idx="3261">
                  <c:v>20.279287681142108</c:v>
                </c:pt>
                <c:pt idx="3262">
                  <c:v>20.716117800805947</c:v>
                </c:pt>
                <c:pt idx="3263">
                  <c:v>20.643817743823163</c:v>
                </c:pt>
                <c:pt idx="3264">
                  <c:v>20.833006302227098</c:v>
                </c:pt>
                <c:pt idx="3265">
                  <c:v>21.095714997389706</c:v>
                </c:pt>
                <c:pt idx="3266">
                  <c:v>20.961990541541127</c:v>
                </c:pt>
                <c:pt idx="3267">
                  <c:v>21.2280092196089</c:v>
                </c:pt>
                <c:pt idx="3268">
                  <c:v>21.541926325020214</c:v>
                </c:pt>
                <c:pt idx="3269">
                  <c:v>21.49747798315083</c:v>
                </c:pt>
                <c:pt idx="3270">
                  <c:v>21.722743601379868</c:v>
                </c:pt>
                <c:pt idx="3271">
                  <c:v>21.428814826441375</c:v>
                </c:pt>
                <c:pt idx="3272">
                  <c:v>21.669287681142109</c:v>
                </c:pt>
                <c:pt idx="3273">
                  <c:v>21.474629185419225</c:v>
                </c:pt>
                <c:pt idx="3274">
                  <c:v>21.452591829283691</c:v>
                </c:pt>
                <c:pt idx="3275">
                  <c:v>20.896707419021325</c:v>
                </c:pt>
                <c:pt idx="3276">
                  <c:v>20.659947350641986</c:v>
                </c:pt>
                <c:pt idx="3277">
                  <c:v>20.917717344943711</c:v>
                </c:pt>
                <c:pt idx="3278">
                  <c:v>20.89791582927004</c:v>
                </c:pt>
                <c:pt idx="3279">
                  <c:v>18.941284193932525</c:v>
                </c:pt>
                <c:pt idx="3280">
                  <c:v>18.920805504468198</c:v>
                </c:pt>
                <c:pt idx="3281">
                  <c:v>18.788172695353687</c:v>
                </c:pt>
                <c:pt idx="3282">
                  <c:v>18.931009823558121</c:v>
                </c:pt>
                <c:pt idx="3283">
                  <c:v>19.420466917572874</c:v>
                </c:pt>
                <c:pt idx="3284">
                  <c:v>19.278236911874593</c:v>
                </c:pt>
                <c:pt idx="3285">
                  <c:v>19.269311054317896</c:v>
                </c:pt>
                <c:pt idx="3286">
                  <c:v>18.933093891923797</c:v>
                </c:pt>
                <c:pt idx="3287">
                  <c:v>18.339509538644215</c:v>
                </c:pt>
                <c:pt idx="3288">
                  <c:v>18.162755305028469</c:v>
                </c:pt>
                <c:pt idx="3289">
                  <c:v>17.868090974542007</c:v>
                </c:pt>
                <c:pt idx="3290">
                  <c:v>18.009106735227981</c:v>
                </c:pt>
                <c:pt idx="3291">
                  <c:v>17.958423726673743</c:v>
                </c:pt>
                <c:pt idx="3292">
                  <c:v>17.933088057160205</c:v>
                </c:pt>
                <c:pt idx="3293">
                  <c:v>17.769241003033393</c:v>
                </c:pt>
                <c:pt idx="3294">
                  <c:v>17.260315145476696</c:v>
                </c:pt>
                <c:pt idx="3295">
                  <c:v>17.278960797895387</c:v>
                </c:pt>
                <c:pt idx="3296">
                  <c:v>17.278552159715563</c:v>
                </c:pt>
                <c:pt idx="3297">
                  <c:v>17.506929276523433</c:v>
                </c:pt>
                <c:pt idx="3298">
                  <c:v>17.925785082795635</c:v>
                </c:pt>
                <c:pt idx="3299">
                  <c:v>18.268079305014822</c:v>
                </c:pt>
                <c:pt idx="3300">
                  <c:v>18.547804934640403</c:v>
                </c:pt>
                <c:pt idx="3301">
                  <c:v>18.760034940338688</c:v>
                </c:pt>
                <c:pt idx="3302">
                  <c:v>18.664763487346061</c:v>
                </c:pt>
                <c:pt idx="3303">
                  <c:v>18.583409139764761</c:v>
                </c:pt>
                <c:pt idx="3304">
                  <c:v>18.590367692470419</c:v>
                </c:pt>
                <c:pt idx="3305">
                  <c:v>18.842124843467957</c:v>
                </c:pt>
                <c:pt idx="3306">
                  <c:v>18.451447669677311</c:v>
                </c:pt>
                <c:pt idx="3307">
                  <c:v>18.624687601297978</c:v>
                </c:pt>
                <c:pt idx="3308">
                  <c:v>18.587857481634142</c:v>
                </c:pt>
                <c:pt idx="3309">
                  <c:v>18.691774587045462</c:v>
                </c:pt>
                <c:pt idx="3310">
                  <c:v>18.624337344875478</c:v>
                </c:pt>
                <c:pt idx="3311">
                  <c:v>18.422714461683345</c:v>
                </c:pt>
                <c:pt idx="3312">
                  <c:v>18.279065891882848</c:v>
                </c:pt>
                <c:pt idx="3313">
                  <c:v>18.319947384763413</c:v>
                </c:pt>
                <c:pt idx="3314">
                  <c:v>18.325078735187034</c:v>
                </c:pt>
                <c:pt idx="3315">
                  <c:v>18.211967236608196</c:v>
                </c:pt>
                <c:pt idx="3316">
                  <c:v>18.202842894725162</c:v>
                </c:pt>
                <c:pt idx="3317">
                  <c:v>18.252708626919755</c:v>
                </c:pt>
                <c:pt idx="3318">
                  <c:v>18.329404478778176</c:v>
                </c:pt>
                <c:pt idx="3319">
                  <c:v>18.678452934613112</c:v>
                </c:pt>
                <c:pt idx="3320">
                  <c:v>17.841149960248536</c:v>
                </c:pt>
                <c:pt idx="3321">
                  <c:v>17.777834142579781</c:v>
                </c:pt>
                <c:pt idx="3322">
                  <c:v>17.819924045709055</c:v>
                </c:pt>
                <c:pt idx="3323">
                  <c:v>18.241079908964039</c:v>
                </c:pt>
                <c:pt idx="3324">
                  <c:v>18.628587202418522</c:v>
                </c:pt>
                <c:pt idx="3325">
                  <c:v>19.019013344889117</c:v>
                </c:pt>
                <c:pt idx="3326">
                  <c:v>19.639748900437091</c:v>
                </c:pt>
                <c:pt idx="3327">
                  <c:v>19.206514803580017</c:v>
                </c:pt>
                <c:pt idx="3328">
                  <c:v>20.165825960262186</c:v>
                </c:pt>
                <c:pt idx="3329">
                  <c:v>19.78974890043709</c:v>
                </c:pt>
                <c:pt idx="3330">
                  <c:v>19.40285456425234</c:v>
                </c:pt>
                <c:pt idx="3331">
                  <c:v>19.351155795012122</c:v>
                </c:pt>
                <c:pt idx="3332">
                  <c:v>19.45095147592221</c:v>
                </c:pt>
                <c:pt idx="3333">
                  <c:v>19.692171555698106</c:v>
                </c:pt>
                <c:pt idx="3334">
                  <c:v>19.497635658253458</c:v>
                </c:pt>
                <c:pt idx="3335">
                  <c:v>19.497635658253458</c:v>
                </c:pt>
                <c:pt idx="3336">
                  <c:v>19.615405652555175</c:v>
                </c:pt>
                <c:pt idx="3337">
                  <c:v>19.466147042866741</c:v>
                </c:pt>
                <c:pt idx="3338">
                  <c:v>19.761757082754688</c:v>
                </c:pt>
                <c:pt idx="3339">
                  <c:v>19.185674188166008</c:v>
                </c:pt>
                <c:pt idx="3340">
                  <c:v>19.389661344861825</c:v>
                </c:pt>
                <c:pt idx="3341">
                  <c:v>20.209457025771911</c:v>
                </c:pt>
                <c:pt idx="3342">
                  <c:v>20.089655510098229</c:v>
                </c:pt>
                <c:pt idx="3343">
                  <c:v>19.690537002978793</c:v>
                </c:pt>
                <c:pt idx="3344">
                  <c:v>19.804255624063789</c:v>
                </c:pt>
                <c:pt idx="3345">
                  <c:v>19.804255624063789</c:v>
                </c:pt>
                <c:pt idx="3346">
                  <c:v>20.256141208103152</c:v>
                </c:pt>
                <c:pt idx="3347">
                  <c:v>20.610198416083474</c:v>
                </c:pt>
                <c:pt idx="3348">
                  <c:v>20.668038461669695</c:v>
                </c:pt>
                <c:pt idx="3349">
                  <c:v>20.463776934599469</c:v>
                </c:pt>
                <c:pt idx="3350">
                  <c:v>20.439924045709059</c:v>
                </c:pt>
                <c:pt idx="3351">
                  <c:v>20.518505481606844</c:v>
                </c:pt>
                <c:pt idx="3352">
                  <c:v>20.342358370497248</c:v>
                </c:pt>
                <c:pt idx="3353">
                  <c:v>20.40775825653169</c:v>
                </c:pt>
                <c:pt idx="3354">
                  <c:v>20.26315814256613</c:v>
                </c:pt>
                <c:pt idx="3355">
                  <c:v>20.137688205247194</c:v>
                </c:pt>
                <c:pt idx="3356">
                  <c:v>20.084781025758257</c:v>
                </c:pt>
                <c:pt idx="3357">
                  <c:v>20.508295327753341</c:v>
                </c:pt>
                <c:pt idx="3358">
                  <c:v>20.533701048551368</c:v>
                </c:pt>
                <c:pt idx="3359">
                  <c:v>20.384915293563676</c:v>
                </c:pt>
                <c:pt idx="3360">
                  <c:v>20.384915293563676</c:v>
                </c:pt>
                <c:pt idx="3361">
                  <c:v>20.48052533345162</c:v>
                </c:pt>
                <c:pt idx="3362">
                  <c:v>20.394915293563674</c:v>
                </c:pt>
                <c:pt idx="3363">
                  <c:v>20.290922302104271</c:v>
                </c:pt>
                <c:pt idx="3364">
                  <c:v>20.285446530021733</c:v>
                </c:pt>
                <c:pt idx="3365">
                  <c:v>20.188213606941662</c:v>
                </c:pt>
                <c:pt idx="3366">
                  <c:v>19.556736661082123</c:v>
                </c:pt>
                <c:pt idx="3367">
                  <c:v>19.775720900396145</c:v>
                </c:pt>
                <c:pt idx="3368">
                  <c:v>19.465107943126409</c:v>
                </c:pt>
                <c:pt idx="3369">
                  <c:v>19.619369470196645</c:v>
                </c:pt>
                <c:pt idx="3370">
                  <c:v>19.70504956136908</c:v>
                </c:pt>
                <c:pt idx="3371">
                  <c:v>19.944366552814845</c:v>
                </c:pt>
                <c:pt idx="3372">
                  <c:v>19.826596558513124</c:v>
                </c:pt>
                <c:pt idx="3373">
                  <c:v>19.74396374939861</c:v>
                </c:pt>
                <c:pt idx="3374">
                  <c:v>19.930449447403532</c:v>
                </c:pt>
                <c:pt idx="3375">
                  <c:v>19.668020957378932</c:v>
                </c:pt>
                <c:pt idx="3376">
                  <c:v>19.894839407515587</c:v>
                </c:pt>
                <c:pt idx="3377">
                  <c:v>19.901523589846828</c:v>
                </c:pt>
                <c:pt idx="3378">
                  <c:v>19.812603567053717</c:v>
                </c:pt>
                <c:pt idx="3379">
                  <c:v>19.842066495832068</c:v>
                </c:pt>
                <c:pt idx="3380">
                  <c:v>20.322200763637483</c:v>
                </c:pt>
                <c:pt idx="3381">
                  <c:v>20.461044900382504</c:v>
                </c:pt>
                <c:pt idx="3382">
                  <c:v>20.694220615482251</c:v>
                </c:pt>
                <c:pt idx="3383">
                  <c:v>20.778879111205136</c:v>
                </c:pt>
                <c:pt idx="3384">
                  <c:v>20.125709230868971</c:v>
                </c:pt>
                <c:pt idx="3385">
                  <c:v>20.279293584148551</c:v>
                </c:pt>
                <c:pt idx="3386">
                  <c:v>19.994967840557408</c:v>
                </c:pt>
                <c:pt idx="3387">
                  <c:v>19.875645014348056</c:v>
                </c:pt>
                <c:pt idx="3388">
                  <c:v>20.030782199535263</c:v>
                </c:pt>
                <c:pt idx="3389">
                  <c:v>20.00694098017204</c:v>
                </c:pt>
                <c:pt idx="3390">
                  <c:v>20.234921128327265</c:v>
                </c:pt>
                <c:pt idx="3391">
                  <c:v>19.903636832030461</c:v>
                </c:pt>
                <c:pt idx="3392">
                  <c:v>20.954249789300203</c:v>
                </c:pt>
                <c:pt idx="3393">
                  <c:v>20.397571441732548</c:v>
                </c:pt>
                <c:pt idx="3394">
                  <c:v>21.138587202418528</c:v>
                </c:pt>
                <c:pt idx="3395">
                  <c:v>20.795475703839678</c:v>
                </c:pt>
                <c:pt idx="3396">
                  <c:v>21.005393983028004</c:v>
                </c:pt>
                <c:pt idx="3397">
                  <c:v>21.139848159660968</c:v>
                </c:pt>
                <c:pt idx="3398">
                  <c:v>20.774979510084581</c:v>
                </c:pt>
                <c:pt idx="3399">
                  <c:v>20.768155225184337</c:v>
                </c:pt>
                <c:pt idx="3400">
                  <c:v>20.996865094123947</c:v>
                </c:pt>
                <c:pt idx="3401">
                  <c:v>21.100589549972529</c:v>
                </c:pt>
                <c:pt idx="3402">
                  <c:v>21.117676535720008</c:v>
                </c:pt>
                <c:pt idx="3403">
                  <c:v>21.27720368101927</c:v>
                </c:pt>
                <c:pt idx="3404">
                  <c:v>20.999567954522966</c:v>
                </c:pt>
                <c:pt idx="3405">
                  <c:v>20.90733794882469</c:v>
                </c:pt>
                <c:pt idx="3406">
                  <c:v>21.17977227361288</c:v>
                </c:pt>
                <c:pt idx="3407">
                  <c:v>21.680928136867855</c:v>
                </c:pt>
                <c:pt idx="3408">
                  <c:v>22.315942723776828</c:v>
                </c:pt>
                <c:pt idx="3409">
                  <c:v>22.200939806395038</c:v>
                </c:pt>
                <c:pt idx="3410">
                  <c:v>21.949853994424558</c:v>
                </c:pt>
                <c:pt idx="3411">
                  <c:v>21.721943897553839</c:v>
                </c:pt>
                <c:pt idx="3412">
                  <c:v>21.625259715222587</c:v>
                </c:pt>
                <c:pt idx="3413">
                  <c:v>21.529322757966494</c:v>
                </c:pt>
                <c:pt idx="3414">
                  <c:v>21.58425562406379</c:v>
                </c:pt>
                <c:pt idx="3415">
                  <c:v>21.268032626906102</c:v>
                </c:pt>
                <c:pt idx="3416">
                  <c:v>21.023105595572396</c:v>
                </c:pt>
                <c:pt idx="3417">
                  <c:v>21.097962575621601</c:v>
                </c:pt>
                <c:pt idx="3418">
                  <c:v>20.752218267928242</c:v>
                </c:pt>
                <c:pt idx="3419">
                  <c:v>20.759579624050144</c:v>
                </c:pt>
                <c:pt idx="3420">
                  <c:v>20.816672444561213</c:v>
                </c:pt>
                <c:pt idx="3421">
                  <c:v>20.56350256422505</c:v>
                </c:pt>
                <c:pt idx="3422">
                  <c:v>20.575464034312503</c:v>
                </c:pt>
                <c:pt idx="3423">
                  <c:v>20.317215350546451</c:v>
                </c:pt>
                <c:pt idx="3424">
                  <c:v>20.006333857665886</c:v>
                </c:pt>
                <c:pt idx="3425">
                  <c:v>20.006333857665886</c:v>
                </c:pt>
                <c:pt idx="3426">
                  <c:v>20.217746587004509</c:v>
                </c:pt>
                <c:pt idx="3427">
                  <c:v>20.396532341992213</c:v>
                </c:pt>
                <c:pt idx="3428">
                  <c:v>20.25937530496023</c:v>
                </c:pt>
                <c:pt idx="3429">
                  <c:v>19.729386974487408</c:v>
                </c:pt>
                <c:pt idx="3430">
                  <c:v>19.588161059947929</c:v>
                </c:pt>
                <c:pt idx="3431">
                  <c:v>19.266205424624065</c:v>
                </c:pt>
                <c:pt idx="3432">
                  <c:v>19.806608228040307</c:v>
                </c:pt>
                <c:pt idx="3433">
                  <c:v>19.605732569923326</c:v>
                </c:pt>
                <c:pt idx="3434">
                  <c:v>19.369585458813731</c:v>
                </c:pt>
                <c:pt idx="3435">
                  <c:v>19.621272558526769</c:v>
                </c:pt>
                <c:pt idx="3436">
                  <c:v>20.629065891882849</c:v>
                </c:pt>
                <c:pt idx="3437">
                  <c:v>20.442848729488755</c:v>
                </c:pt>
                <c:pt idx="3438">
                  <c:v>20.825283054276944</c:v>
                </c:pt>
                <c:pt idx="3439">
                  <c:v>20.465353105561448</c:v>
                </c:pt>
                <c:pt idx="3440">
                  <c:v>20.544413230923567</c:v>
                </c:pt>
                <c:pt idx="3441">
                  <c:v>20.419935715236242</c:v>
                </c:pt>
                <c:pt idx="3442">
                  <c:v>20.021546928901188</c:v>
                </c:pt>
                <c:pt idx="3443">
                  <c:v>20.153099760808818</c:v>
                </c:pt>
                <c:pt idx="3444">
                  <c:v>20.065131282180769</c:v>
                </c:pt>
                <c:pt idx="3445">
                  <c:v>19.89485691180635</c:v>
                </c:pt>
                <c:pt idx="3446">
                  <c:v>20.042626906108076</c:v>
                </c:pt>
                <c:pt idx="3447">
                  <c:v>19.989311088439319</c:v>
                </c:pt>
                <c:pt idx="3448">
                  <c:v>20.293566780745962</c:v>
                </c:pt>
                <c:pt idx="3449">
                  <c:v>20.313566780745958</c:v>
                </c:pt>
                <c:pt idx="3450">
                  <c:v>20.812737800737704</c:v>
                </c:pt>
                <c:pt idx="3451">
                  <c:v>20.83017504290769</c:v>
                </c:pt>
                <c:pt idx="3452">
                  <c:v>20.479626302158859</c:v>
                </c:pt>
                <c:pt idx="3453">
                  <c:v>20.293409139764762</c:v>
                </c:pt>
                <c:pt idx="3454">
                  <c:v>20.026246267969192</c:v>
                </c:pt>
                <c:pt idx="3455">
                  <c:v>20.067594780786909</c:v>
                </c:pt>
                <c:pt idx="3456">
                  <c:v>19.848476273667476</c:v>
                </c:pt>
                <c:pt idx="3457">
                  <c:v>19.886719122669934</c:v>
                </c:pt>
                <c:pt idx="3458">
                  <c:v>19.952667749453205</c:v>
                </c:pt>
                <c:pt idx="3459">
                  <c:v>20.199287715263537</c:v>
                </c:pt>
                <c:pt idx="3460">
                  <c:v>20.26550487765763</c:v>
                </c:pt>
                <c:pt idx="3461">
                  <c:v>20.888610541472886</c:v>
                </c:pt>
                <c:pt idx="3462">
                  <c:v>21.072259111273375</c:v>
                </c:pt>
                <c:pt idx="3463">
                  <c:v>20.675434826373127</c:v>
                </c:pt>
                <c:pt idx="3464">
                  <c:v>20.734150530076331</c:v>
                </c:pt>
                <c:pt idx="3465">
                  <c:v>20.734010427507325</c:v>
                </c:pt>
                <c:pt idx="3466">
                  <c:v>20.658809025799208</c:v>
                </c:pt>
                <c:pt idx="3467">
                  <c:v>20.24765899730782</c:v>
                </c:pt>
                <c:pt idx="3468">
                  <c:v>20.491716205288139</c:v>
                </c:pt>
                <c:pt idx="3469">
                  <c:v>20.356981823517163</c:v>
                </c:pt>
                <c:pt idx="3470">
                  <c:v>20.196363031483834</c:v>
                </c:pt>
                <c:pt idx="3471">
                  <c:v>20.364938632618028</c:v>
                </c:pt>
                <c:pt idx="3472">
                  <c:v>20.261155795012126</c:v>
                </c:pt>
                <c:pt idx="3473">
                  <c:v>19.841249185350986</c:v>
                </c:pt>
                <c:pt idx="3474">
                  <c:v>19.738412057146558</c:v>
                </c:pt>
                <c:pt idx="3475">
                  <c:v>19.819293550027123</c:v>
                </c:pt>
                <c:pt idx="3476">
                  <c:v>19.670175042907687</c:v>
                </c:pt>
                <c:pt idx="3477">
                  <c:v>19.390980649740165</c:v>
                </c:pt>
                <c:pt idx="3478">
                  <c:v>19.606789173954432</c:v>
                </c:pt>
                <c:pt idx="3479">
                  <c:v>19.47894912836821</c:v>
                </c:pt>
                <c:pt idx="3480">
                  <c:v>19.488271954577556</c:v>
                </c:pt>
                <c:pt idx="3481">
                  <c:v>19.224214746597241</c:v>
                </c:pt>
                <c:pt idx="3482">
                  <c:v>19.307658997307815</c:v>
                </c:pt>
                <c:pt idx="3483">
                  <c:v>19.320227589901421</c:v>
                </c:pt>
                <c:pt idx="3484">
                  <c:v>19.019959054290599</c:v>
                </c:pt>
                <c:pt idx="3485">
                  <c:v>18.783467521522081</c:v>
                </c:pt>
                <c:pt idx="3486">
                  <c:v>18.661914689614459</c:v>
                </c:pt>
                <c:pt idx="3487">
                  <c:v>18.670093322096012</c:v>
                </c:pt>
                <c:pt idx="3488">
                  <c:v>18.847256193891578</c:v>
                </c:pt>
                <c:pt idx="3489">
                  <c:v>18.991517720961809</c:v>
                </c:pt>
                <c:pt idx="3490">
                  <c:v>18.799964889054188</c:v>
                </c:pt>
                <c:pt idx="3491">
                  <c:v>18.858271954577553</c:v>
                </c:pt>
                <c:pt idx="3492">
                  <c:v>18.992597698168701</c:v>
                </c:pt>
                <c:pt idx="3493">
                  <c:v>19.259620467395269</c:v>
                </c:pt>
                <c:pt idx="3494">
                  <c:v>20.51935776654804</c:v>
                </c:pt>
                <c:pt idx="3495">
                  <c:v>20.326176216684694</c:v>
                </c:pt>
                <c:pt idx="3496">
                  <c:v>20.254419065687152</c:v>
                </c:pt>
                <c:pt idx="3497">
                  <c:v>20.269959054290599</c:v>
                </c:pt>
                <c:pt idx="3498">
                  <c:v>20.326036114115695</c:v>
                </c:pt>
                <c:pt idx="3499">
                  <c:v>20.151167464539306</c:v>
                </c:pt>
                <c:pt idx="3500">
                  <c:v>20.026637401858245</c:v>
                </c:pt>
                <c:pt idx="3501">
                  <c:v>19.896228763678426</c:v>
                </c:pt>
                <c:pt idx="3502">
                  <c:v>20.312574359114347</c:v>
                </c:pt>
                <c:pt idx="3503">
                  <c:v>19.782177390461694</c:v>
                </c:pt>
                <c:pt idx="3504">
                  <c:v>19.798990005834757</c:v>
                </c:pt>
                <c:pt idx="3505">
                  <c:v>19.621085743727626</c:v>
                </c:pt>
                <c:pt idx="3506">
                  <c:v>19.96798591467596</c:v>
                </c:pt>
                <c:pt idx="3507">
                  <c:v>20.294950302145214</c:v>
                </c:pt>
                <c:pt idx="3508">
                  <c:v>20.160694609838568</c:v>
                </c:pt>
                <c:pt idx="3509">
                  <c:v>20.238254450286789</c:v>
                </c:pt>
                <c:pt idx="3510">
                  <c:v>20.690945641158624</c:v>
                </c:pt>
                <c:pt idx="3511">
                  <c:v>20.247968410385198</c:v>
                </c:pt>
                <c:pt idx="3512">
                  <c:v>20.247968410385198</c:v>
                </c:pt>
                <c:pt idx="3513">
                  <c:v>20.171144125484947</c:v>
                </c:pt>
                <c:pt idx="3514">
                  <c:v>19.511476877616687</c:v>
                </c:pt>
                <c:pt idx="3515">
                  <c:v>20.246946814935633</c:v>
                </c:pt>
                <c:pt idx="3516">
                  <c:v>19.434243954536608</c:v>
                </c:pt>
                <c:pt idx="3517">
                  <c:v>19.422089834886428</c:v>
                </c:pt>
                <c:pt idx="3518">
                  <c:v>19.101879681032923</c:v>
                </c:pt>
                <c:pt idx="3519">
                  <c:v>18.913362461656043</c:v>
                </c:pt>
                <c:pt idx="3520">
                  <c:v>18.583228193850633</c:v>
                </c:pt>
                <c:pt idx="3521">
                  <c:v>18.764243954536607</c:v>
                </c:pt>
                <c:pt idx="3522">
                  <c:v>18.780052478750882</c:v>
                </c:pt>
                <c:pt idx="3523">
                  <c:v>18.742691122628987</c:v>
                </c:pt>
                <c:pt idx="3524">
                  <c:v>18.626736661082123</c:v>
                </c:pt>
                <c:pt idx="3525">
                  <c:v>18.575452364785324</c:v>
                </c:pt>
                <c:pt idx="3526">
                  <c:v>18.625586632590732</c:v>
                </c:pt>
                <c:pt idx="3527">
                  <c:v>18.890449447403533</c:v>
                </c:pt>
                <c:pt idx="3528">
                  <c:v>18.665580797827143</c:v>
                </c:pt>
                <c:pt idx="3529">
                  <c:v>18.394366552814841</c:v>
                </c:pt>
                <c:pt idx="3530">
                  <c:v>18.544092182440433</c:v>
                </c:pt>
                <c:pt idx="3531">
                  <c:v>18.271389322041415</c:v>
                </c:pt>
                <c:pt idx="3532">
                  <c:v>18.502539350532803</c:v>
                </c:pt>
                <c:pt idx="3533">
                  <c:v>18.33605365252788</c:v>
                </c:pt>
                <c:pt idx="3534">
                  <c:v>18.296462290707712</c:v>
                </c:pt>
                <c:pt idx="3535">
                  <c:v>18.056456455944122</c:v>
                </c:pt>
                <c:pt idx="3536">
                  <c:v>17.807262062776594</c:v>
                </c:pt>
                <c:pt idx="3537">
                  <c:v>17.738879111205136</c:v>
                </c:pt>
                <c:pt idx="3538">
                  <c:v>17.200157572738348</c:v>
                </c:pt>
                <c:pt idx="3539">
                  <c:v>17.380496159633672</c:v>
                </c:pt>
                <c:pt idx="3540">
                  <c:v>17.367454712339331</c:v>
                </c:pt>
                <c:pt idx="3541">
                  <c:v>17.503601823448925</c:v>
                </c:pt>
                <c:pt idx="3542">
                  <c:v>17.397857515755568</c:v>
                </c:pt>
                <c:pt idx="3543">
                  <c:v>17.164541698086808</c:v>
                </c:pt>
                <c:pt idx="3544">
                  <c:v>17.276567384695177</c:v>
                </c:pt>
                <c:pt idx="3545">
                  <c:v>17.470554541390992</c:v>
                </c:pt>
                <c:pt idx="3546">
                  <c:v>17.479608831989516</c:v>
                </c:pt>
                <c:pt idx="3547">
                  <c:v>17.734541698086808</c:v>
                </c:pt>
                <c:pt idx="3548">
                  <c:v>17.627384661054826</c:v>
                </c:pt>
                <c:pt idx="3549">
                  <c:v>17.431371817750652</c:v>
                </c:pt>
                <c:pt idx="3550">
                  <c:v>17.806847589833183</c:v>
                </c:pt>
                <c:pt idx="3551">
                  <c:v>17.618604740830715</c:v>
                </c:pt>
                <c:pt idx="3552">
                  <c:v>17.66873900863613</c:v>
                </c:pt>
                <c:pt idx="3553">
                  <c:v>17.750764695244492</c:v>
                </c:pt>
                <c:pt idx="3554">
                  <c:v>17.738061834845478</c:v>
                </c:pt>
                <c:pt idx="3555">
                  <c:v>17.873199020032686</c:v>
                </c:pt>
                <c:pt idx="3556">
                  <c:v>17.891914723735884</c:v>
                </c:pt>
                <c:pt idx="3557">
                  <c:v>17.791301766466148</c:v>
                </c:pt>
                <c:pt idx="3558">
                  <c:v>17.697250393249416</c:v>
                </c:pt>
                <c:pt idx="3559">
                  <c:v>17.617659031429248</c:v>
                </c:pt>
                <c:pt idx="3560">
                  <c:v>17.940426108349168</c:v>
                </c:pt>
                <c:pt idx="3561">
                  <c:v>17.707723247950156</c:v>
                </c:pt>
                <c:pt idx="3562">
                  <c:v>17.768937492962451</c:v>
                </c:pt>
                <c:pt idx="3563">
                  <c:v>17.635896045668112</c:v>
                </c:pt>
                <c:pt idx="3564">
                  <c:v>17.907320444533916</c:v>
                </c:pt>
                <c:pt idx="3565">
                  <c:v>17.868879111205132</c:v>
                </c:pt>
                <c:pt idx="3566">
                  <c:v>17.771243384708825</c:v>
                </c:pt>
                <c:pt idx="3567">
                  <c:v>17.745364809210052</c:v>
                </c:pt>
                <c:pt idx="3568">
                  <c:v>17.004617584134902</c:v>
                </c:pt>
                <c:pt idx="3569">
                  <c:v>16.360898963049909</c:v>
                </c:pt>
                <c:pt idx="3570">
                  <c:v>15.177384661054829</c:v>
                </c:pt>
                <c:pt idx="3571">
                  <c:v>15.354956171030226</c:v>
                </c:pt>
                <c:pt idx="3572">
                  <c:v>14.922790381852863</c:v>
                </c:pt>
                <c:pt idx="3573">
                  <c:v>14.605896045668112</c:v>
                </c:pt>
                <c:pt idx="3574">
                  <c:v>14.39636890036885</c:v>
                </c:pt>
                <c:pt idx="3575">
                  <c:v>14.167851680991978</c:v>
                </c:pt>
                <c:pt idx="3576">
                  <c:v>14.073794473011658</c:v>
                </c:pt>
                <c:pt idx="3577">
                  <c:v>13.252370074145855</c:v>
                </c:pt>
                <c:pt idx="3578">
                  <c:v>13.028715669581771</c:v>
                </c:pt>
                <c:pt idx="3579">
                  <c:v>13.485942757898256</c:v>
                </c:pt>
                <c:pt idx="3580">
                  <c:v>13.383847020005389</c:v>
                </c:pt>
                <c:pt idx="3581">
                  <c:v>13.660064182399486</c:v>
                </c:pt>
                <c:pt idx="3582">
                  <c:v>13.631009891800963</c:v>
                </c:pt>
                <c:pt idx="3583">
                  <c:v>14.112364239382263</c:v>
                </c:pt>
                <c:pt idx="3584">
                  <c:v>15.254121390379806</c:v>
                </c:pt>
                <c:pt idx="3585">
                  <c:v>15.247431373284972</c:v>
                </c:pt>
                <c:pt idx="3586">
                  <c:v>15.444255658185217</c:v>
                </c:pt>
                <c:pt idx="3587">
                  <c:v>15.444255658185217</c:v>
                </c:pt>
                <c:pt idx="3588">
                  <c:v>15.098709834818184</c:v>
                </c:pt>
                <c:pt idx="3589">
                  <c:v>14.961949766438849</c:v>
                </c:pt>
                <c:pt idx="3590">
                  <c:v>15.377086951626056</c:v>
                </c:pt>
                <c:pt idx="3591">
                  <c:v>15.60789839322212</c:v>
                </c:pt>
                <c:pt idx="3592">
                  <c:v>15.582486837660497</c:v>
                </c:pt>
                <c:pt idx="3593">
                  <c:v>14.922825424555823</c:v>
                </c:pt>
                <c:pt idx="3594">
                  <c:v>15.282556888944999</c:v>
                </c:pt>
                <c:pt idx="3595">
                  <c:v>15.278838267860007</c:v>
                </c:pt>
                <c:pt idx="3596">
                  <c:v>15.382212467286084</c:v>
                </c:pt>
                <c:pt idx="3597">
                  <c:v>15.292889641076735</c:v>
                </c:pt>
                <c:pt idx="3598">
                  <c:v>14.872013982959757</c:v>
                </c:pt>
                <c:pt idx="3599">
                  <c:v>14.864646792074273</c:v>
                </c:pt>
                <c:pt idx="3600">
                  <c:v>16.294716843358778</c:v>
                </c:pt>
                <c:pt idx="3601">
                  <c:v>16.177349652473289</c:v>
                </c:pt>
                <c:pt idx="3602">
                  <c:v>15.605662552760252</c:v>
                </c:pt>
                <c:pt idx="3603">
                  <c:v>15.765796820565663</c:v>
                </c:pt>
                <c:pt idx="3604">
                  <c:v>15.961202541363695</c:v>
                </c:pt>
                <c:pt idx="3605">
                  <c:v>16.179649709456069</c:v>
                </c:pt>
                <c:pt idx="3606">
                  <c:v>16.179649709456069</c:v>
                </c:pt>
                <c:pt idx="3607">
                  <c:v>16.360525367573047</c:v>
                </c:pt>
                <c:pt idx="3608">
                  <c:v>16.48437242169986</c:v>
                </c:pt>
                <c:pt idx="3609">
                  <c:v>16.544033834804534</c:v>
                </c:pt>
                <c:pt idx="3610">
                  <c:v>16.559171019991741</c:v>
                </c:pt>
                <c:pt idx="3611">
                  <c:v>16.708225310590265</c:v>
                </c:pt>
                <c:pt idx="3612">
                  <c:v>17.121599510016342</c:v>
                </c:pt>
                <c:pt idx="3613">
                  <c:v>17.427273766425202</c:v>
                </c:pt>
                <c:pt idx="3614">
                  <c:v>17.793420877534793</c:v>
                </c:pt>
                <c:pt idx="3615">
                  <c:v>18.303887897471942</c:v>
                </c:pt>
                <c:pt idx="3616">
                  <c:v>17.544226484367268</c:v>
                </c:pt>
                <c:pt idx="3617">
                  <c:v>17.544226484367268</c:v>
                </c:pt>
                <c:pt idx="3618">
                  <c:v>18.078552227958411</c:v>
                </c:pt>
                <c:pt idx="3619">
                  <c:v>17.940035008581539</c:v>
                </c:pt>
                <c:pt idx="3620">
                  <c:v>17.408546393194825</c:v>
                </c:pt>
                <c:pt idx="3621">
                  <c:v>18.618213641063086</c:v>
                </c:pt>
                <c:pt idx="3622">
                  <c:v>18.551453572683755</c:v>
                </c:pt>
                <c:pt idx="3623">
                  <c:v>18.174705173831597</c:v>
                </c:pt>
                <c:pt idx="3624">
                  <c:v>18.518493846201089</c:v>
                </c:pt>
                <c:pt idx="3625">
                  <c:v>18.411739612585347</c:v>
                </c:pt>
                <c:pt idx="3626">
                  <c:v>18.641068273558282</c:v>
                </c:pt>
                <c:pt idx="3627">
                  <c:v>18.702212467286085</c:v>
                </c:pt>
                <c:pt idx="3628">
                  <c:v>18.806532376113637</c:v>
                </c:pt>
                <c:pt idx="3629">
                  <c:v>18.786398108308227</c:v>
                </c:pt>
                <c:pt idx="3630">
                  <c:v>18.536333891787315</c:v>
                </c:pt>
                <c:pt idx="3631">
                  <c:v>18.343298279256562</c:v>
                </c:pt>
                <c:pt idx="3632">
                  <c:v>18.473975453047217</c:v>
                </c:pt>
                <c:pt idx="3633">
                  <c:v>19.235119646775011</c:v>
                </c:pt>
                <c:pt idx="3634">
                  <c:v>19.106403943071818</c:v>
                </c:pt>
                <c:pt idx="3635">
                  <c:v>19.615528284954841</c:v>
                </c:pt>
                <c:pt idx="3636">
                  <c:v>20.099381173845245</c:v>
                </c:pt>
                <c:pt idx="3637">
                  <c:v>20.25201398295976</c:v>
                </c:pt>
                <c:pt idx="3638">
                  <c:v>21.023572649630978</c:v>
                </c:pt>
                <c:pt idx="3639">
                  <c:v>21.149246906039835</c:v>
                </c:pt>
                <c:pt idx="3640">
                  <c:v>21.05849968096468</c:v>
                </c:pt>
                <c:pt idx="3641">
                  <c:v>20.550595418857547</c:v>
                </c:pt>
                <c:pt idx="3642">
                  <c:v>20.691617014307113</c:v>
                </c:pt>
                <c:pt idx="3643">
                  <c:v>22.19100989180096</c:v>
                </c:pt>
                <c:pt idx="3644">
                  <c:v>22.072224136813261</c:v>
                </c:pt>
                <c:pt idx="3645">
                  <c:v>21.891074108321874</c:v>
                </c:pt>
                <c:pt idx="3646">
                  <c:v>21.93850551572827</c:v>
                </c:pt>
                <c:pt idx="3647">
                  <c:v>22.686614096925318</c:v>
                </c:pt>
                <c:pt idx="3648">
                  <c:v>23.011885549917935</c:v>
                </c:pt>
                <c:pt idx="3649">
                  <c:v>22.755802655329255</c:v>
                </c:pt>
                <c:pt idx="3650">
                  <c:v>22.69796260974303</c:v>
                </c:pt>
                <c:pt idx="3651">
                  <c:v>22.191202541363694</c:v>
                </c:pt>
                <c:pt idx="3652">
                  <c:v>22.32153529349543</c:v>
                </c:pt>
                <c:pt idx="3653">
                  <c:v>22.176199623981901</c:v>
                </c:pt>
                <c:pt idx="3654">
                  <c:v>22.162148250765171</c:v>
                </c:pt>
                <c:pt idx="3655">
                  <c:v>21.115253914580425</c:v>
                </c:pt>
                <c:pt idx="3656">
                  <c:v>21.441809663869847</c:v>
                </c:pt>
                <c:pt idx="3657">
                  <c:v>21.037548136799614</c:v>
                </c:pt>
                <c:pt idx="3658">
                  <c:v>20.946333891787312</c:v>
                </c:pt>
                <c:pt idx="3659">
                  <c:v>21.04430820517895</c:v>
                </c:pt>
                <c:pt idx="3660">
                  <c:v>21.050729686662958</c:v>
                </c:pt>
                <c:pt idx="3661">
                  <c:v>20.625796820565661</c:v>
                </c:pt>
                <c:pt idx="3662">
                  <c:v>20.549848193782395</c:v>
                </c:pt>
                <c:pt idx="3663">
                  <c:v>20.728768216575507</c:v>
                </c:pt>
                <c:pt idx="3664">
                  <c:v>20.877081116862463</c:v>
                </c:pt>
                <c:pt idx="3665">
                  <c:v>21.714512524268862</c:v>
                </c:pt>
                <c:pt idx="3666">
                  <c:v>22.896818416015229</c:v>
                </c:pt>
                <c:pt idx="3667">
                  <c:v>22.106625766452499</c:v>
                </c:pt>
                <c:pt idx="3668">
                  <c:v>21.884740182413132</c:v>
                </c:pt>
                <c:pt idx="3669">
                  <c:v>22.925551624009199</c:v>
                </c:pt>
                <c:pt idx="3670">
                  <c:v>23.112720330568358</c:v>
                </c:pt>
                <c:pt idx="3671">
                  <c:v>23.889410347663194</c:v>
                </c:pt>
                <c:pt idx="3672">
                  <c:v>23.917244558485827</c:v>
                </c:pt>
                <c:pt idx="3673">
                  <c:v>23.55244596019395</c:v>
                </c:pt>
                <c:pt idx="3674">
                  <c:v>22.87906592600428</c:v>
                </c:pt>
                <c:pt idx="3675">
                  <c:v>22.589877367600344</c:v>
                </c:pt>
                <c:pt idx="3676">
                  <c:v>22.379748934558513</c:v>
                </c:pt>
                <c:pt idx="3677">
                  <c:v>22.249007544246957</c:v>
                </c:pt>
                <c:pt idx="3678">
                  <c:v>22.626106199521619</c:v>
                </c:pt>
                <c:pt idx="3679">
                  <c:v>22.120969014334413</c:v>
                </c:pt>
                <c:pt idx="3680">
                  <c:v>22.020764695244495</c:v>
                </c:pt>
                <c:pt idx="3681">
                  <c:v>22.064880284982134</c:v>
                </c:pt>
                <c:pt idx="3682">
                  <c:v>22.544010461628751</c:v>
                </c:pt>
                <c:pt idx="3683">
                  <c:v>23.435434860494553</c:v>
                </c:pt>
                <c:pt idx="3684">
                  <c:v>23.6610449003825</c:v>
                </c:pt>
                <c:pt idx="3685">
                  <c:v>23.90651483770144</c:v>
                </c:pt>
                <c:pt idx="3686">
                  <c:v>23.863695213787782</c:v>
                </c:pt>
                <c:pt idx="3687">
                  <c:v>23.863695213787782</c:v>
                </c:pt>
                <c:pt idx="3688">
                  <c:v>23.394506655383847</c:v>
                </c:pt>
                <c:pt idx="3689">
                  <c:v>23.540788034298856</c:v>
                </c:pt>
                <c:pt idx="3690">
                  <c:v>23.017483886157276</c:v>
                </c:pt>
                <c:pt idx="3691">
                  <c:v>23.185592467354322</c:v>
                </c:pt>
                <c:pt idx="3692">
                  <c:v>22.62531809697991</c:v>
                </c:pt>
                <c:pt idx="3693">
                  <c:v>22.783286575607953</c:v>
                </c:pt>
                <c:pt idx="3694">
                  <c:v>22.821529424610421</c:v>
                </c:pt>
                <c:pt idx="3695">
                  <c:v>23.256730826318535</c:v>
                </c:pt>
                <c:pt idx="3696">
                  <c:v>23.082136547116566</c:v>
                </c:pt>
                <c:pt idx="3697">
                  <c:v>23.482679453101809</c:v>
                </c:pt>
                <c:pt idx="3698">
                  <c:v>23.87004664398729</c:v>
                </c:pt>
                <c:pt idx="3699">
                  <c:v>23.37457670666835</c:v>
                </c:pt>
                <c:pt idx="3700">
                  <c:v>23.214033800683112</c:v>
                </c:pt>
                <c:pt idx="3701">
                  <c:v>22.311471042853096</c:v>
                </c:pt>
                <c:pt idx="3702">
                  <c:v>21.97005247875088</c:v>
                </c:pt>
                <c:pt idx="3703">
                  <c:v>21.835055396132674</c:v>
                </c:pt>
                <c:pt idx="3704">
                  <c:v>21.688032626906104</c:v>
                </c:pt>
                <c:pt idx="3705">
                  <c:v>21.538569698127755</c:v>
                </c:pt>
                <c:pt idx="3706">
                  <c:v>21.143706883314966</c:v>
                </c:pt>
                <c:pt idx="3707">
                  <c:v>21.233782769363053</c:v>
                </c:pt>
                <c:pt idx="3708">
                  <c:v>21.279999931757146</c:v>
                </c:pt>
                <c:pt idx="3709">
                  <c:v>27.19014586908974</c:v>
                </c:pt>
                <c:pt idx="3710">
                  <c:v>26.308050131196875</c:v>
                </c:pt>
                <c:pt idx="3711">
                  <c:v>25.051967236608192</c:v>
                </c:pt>
                <c:pt idx="3712">
                  <c:v>24.78704020527449</c:v>
                </c:pt>
                <c:pt idx="3713">
                  <c:v>24.109538746583592</c:v>
                </c:pt>
                <c:pt idx="3714">
                  <c:v>23.875084569950623</c:v>
                </c:pt>
                <c:pt idx="3715">
                  <c:v>23.790017436047918</c:v>
                </c:pt>
                <c:pt idx="3716">
                  <c:v>23.692988832057761</c:v>
                </c:pt>
                <c:pt idx="3717">
                  <c:v>22.802854564252346</c:v>
                </c:pt>
                <c:pt idx="3718">
                  <c:v>22.693730222369322</c:v>
                </c:pt>
                <c:pt idx="3719">
                  <c:v>22.884477447444471</c:v>
                </c:pt>
                <c:pt idx="3720">
                  <c:v>22.09968468391618</c:v>
                </c:pt>
                <c:pt idx="3721">
                  <c:v>22.301377618392813</c:v>
                </c:pt>
                <c:pt idx="3722">
                  <c:v>21.187460512981492</c:v>
                </c:pt>
                <c:pt idx="3723">
                  <c:v>20.897057709565257</c:v>
                </c:pt>
                <c:pt idx="3724">
                  <c:v>20.320501960275831</c:v>
                </c:pt>
                <c:pt idx="3725">
                  <c:v>20.785440661136722</c:v>
                </c:pt>
                <c:pt idx="3726">
                  <c:v>21.252469265126884</c:v>
                </c:pt>
                <c:pt idx="3727">
                  <c:v>21.02151772096181</c:v>
                </c:pt>
                <c:pt idx="3728">
                  <c:v>20.509287715263532</c:v>
                </c:pt>
                <c:pt idx="3729">
                  <c:v>20.242866233779527</c:v>
                </c:pt>
                <c:pt idx="3730">
                  <c:v>20.361850473093551</c:v>
                </c:pt>
                <c:pt idx="3731">
                  <c:v>19.709217663979036</c:v>
                </c:pt>
                <c:pt idx="3732">
                  <c:v>19.282860399015931</c:v>
                </c:pt>
                <c:pt idx="3733">
                  <c:v>19.747384626933407</c:v>
                </c:pt>
                <c:pt idx="3734">
                  <c:v>19.519346097020858</c:v>
                </c:pt>
                <c:pt idx="3735">
                  <c:v>19.807933367682232</c:v>
                </c:pt>
                <c:pt idx="3736">
                  <c:v>19.696508968816424</c:v>
                </c:pt>
                <c:pt idx="3737">
                  <c:v>19.803940376222819</c:v>
                </c:pt>
                <c:pt idx="3738">
                  <c:v>19.293601789327504</c:v>
                </c:pt>
                <c:pt idx="3739">
                  <c:v>19.369346097020859</c:v>
                </c:pt>
                <c:pt idx="3740">
                  <c:v>19.161710370524549</c:v>
                </c:pt>
                <c:pt idx="3741">
                  <c:v>18.928604706709287</c:v>
                </c:pt>
                <c:pt idx="3742">
                  <c:v>19.150770495886658</c:v>
                </c:pt>
                <c:pt idx="3743">
                  <c:v>19.225966062831187</c:v>
                </c:pt>
                <c:pt idx="3744">
                  <c:v>19.094745983055294</c:v>
                </c:pt>
                <c:pt idx="3745">
                  <c:v>19.159334427493668</c:v>
                </c:pt>
                <c:pt idx="3746">
                  <c:v>18.379264376209175</c:v>
                </c:pt>
                <c:pt idx="3747">
                  <c:v>19.358190233765882</c:v>
                </c:pt>
                <c:pt idx="3748">
                  <c:v>19.387991749439557</c:v>
                </c:pt>
                <c:pt idx="3749">
                  <c:v>20.367723213828732</c:v>
                </c:pt>
                <c:pt idx="3750">
                  <c:v>20.822183225225285</c:v>
                </c:pt>
                <c:pt idx="3751">
                  <c:v>20.366380535774606</c:v>
                </c:pt>
                <c:pt idx="3752">
                  <c:v>24.408347840625645</c:v>
                </c:pt>
                <c:pt idx="3753">
                  <c:v>24.118143521535735</c:v>
                </c:pt>
                <c:pt idx="3754">
                  <c:v>24.252469265126884</c:v>
                </c:pt>
                <c:pt idx="3755">
                  <c:v>24.993946210986412</c:v>
                </c:pt>
                <c:pt idx="3756">
                  <c:v>25.47901917965271</c:v>
                </c:pt>
                <c:pt idx="3757">
                  <c:v>25.232936285064028</c:v>
                </c:pt>
                <c:pt idx="3758">
                  <c:v>25.03563914546304</c:v>
                </c:pt>
                <c:pt idx="3759">
                  <c:v>25.285977732358365</c:v>
                </c:pt>
                <c:pt idx="3760">
                  <c:v>25.618353675389237</c:v>
                </c:pt>
                <c:pt idx="3761">
                  <c:v>24.819439487359716</c:v>
                </c:pt>
                <c:pt idx="3762">
                  <c:v>24.94741963551494</c:v>
                </c:pt>
                <c:pt idx="3763">
                  <c:v>25.925668319280994</c:v>
                </c:pt>
                <c:pt idx="3764">
                  <c:v>26.032550985938556</c:v>
                </c:pt>
                <c:pt idx="3765">
                  <c:v>26.353490860576446</c:v>
                </c:pt>
                <c:pt idx="3766">
                  <c:v>26.188762313569065</c:v>
                </c:pt>
                <c:pt idx="3767">
                  <c:v>26.062761139792059</c:v>
                </c:pt>
                <c:pt idx="3768">
                  <c:v>27.063041344930063</c:v>
                </c:pt>
                <c:pt idx="3769">
                  <c:v>27.27121414264802</c:v>
                </c:pt>
                <c:pt idx="3770">
                  <c:v>28.178377014443591</c:v>
                </c:pt>
                <c:pt idx="3771">
                  <c:v>28.178377014443591</c:v>
                </c:pt>
                <c:pt idx="3772">
                  <c:v>30.288394518734371</c:v>
                </c:pt>
                <c:pt idx="3773">
                  <c:v>29.816841686826734</c:v>
                </c:pt>
                <c:pt idx="3774">
                  <c:v>27.211033162612473</c:v>
                </c:pt>
                <c:pt idx="3775">
                  <c:v>27.239626268037433</c:v>
                </c:pt>
                <c:pt idx="3776">
                  <c:v>26.845212968871017</c:v>
                </c:pt>
                <c:pt idx="3777">
                  <c:v>27.375411453197337</c:v>
                </c:pt>
                <c:pt idx="3778">
                  <c:v>27.934553299371132</c:v>
                </c:pt>
                <c:pt idx="3779">
                  <c:v>29.053414940406924</c:v>
                </c:pt>
                <c:pt idx="3780">
                  <c:v>29.104991111368911</c:v>
                </c:pt>
                <c:pt idx="3781">
                  <c:v>32.149562017395084</c:v>
                </c:pt>
                <c:pt idx="3782">
                  <c:v>32.782959589996963</c:v>
                </c:pt>
                <c:pt idx="3783">
                  <c:v>31.064640854946411</c:v>
                </c:pt>
                <c:pt idx="3784">
                  <c:v>30.137869117039891</c:v>
                </c:pt>
                <c:pt idx="3785">
                  <c:v>30.761973037250357</c:v>
                </c:pt>
                <c:pt idx="3786">
                  <c:v>28.706106131278759</c:v>
                </c:pt>
                <c:pt idx="3787">
                  <c:v>27.631307532986881</c:v>
                </c:pt>
                <c:pt idx="3788">
                  <c:v>28.355020319308281</c:v>
                </c:pt>
                <c:pt idx="3789">
                  <c:v>28.761926325020212</c:v>
                </c:pt>
                <c:pt idx="3790">
                  <c:v>27.938668889108783</c:v>
                </c:pt>
                <c:pt idx="3791">
                  <c:v>27.640618689669054</c:v>
                </c:pt>
                <c:pt idx="3792">
                  <c:v>27.587442974569292</c:v>
                </c:pt>
                <c:pt idx="3793">
                  <c:v>27.425364740967204</c:v>
                </c:pt>
                <c:pt idx="3794">
                  <c:v>24.318925755192431</c:v>
                </c:pt>
                <c:pt idx="3795">
                  <c:v>23.699649641213213</c:v>
                </c:pt>
                <c:pt idx="3796">
                  <c:v>23.83667824520338</c:v>
                </c:pt>
                <c:pt idx="3797">
                  <c:v>24.628902416138068</c:v>
                </c:pt>
                <c:pt idx="3798">
                  <c:v>24.289106735227975</c:v>
                </c:pt>
                <c:pt idx="3799">
                  <c:v>25.187419635514942</c:v>
                </c:pt>
                <c:pt idx="3800">
                  <c:v>25.106222894793412</c:v>
                </c:pt>
                <c:pt idx="3801">
                  <c:v>25.602831191076561</c:v>
                </c:pt>
                <c:pt idx="3802">
                  <c:v>25.634851042921333</c:v>
                </c:pt>
                <c:pt idx="3803">
                  <c:v>25.469702188206952</c:v>
                </c:pt>
                <c:pt idx="3804">
                  <c:v>25.343082222396621</c:v>
                </c:pt>
                <c:pt idx="3805">
                  <c:v>25.164623384777062</c:v>
                </c:pt>
                <c:pt idx="3806">
                  <c:v>24.383613458854679</c:v>
                </c:pt>
                <c:pt idx="3807">
                  <c:v>24.1976648320714</c:v>
                </c:pt>
                <c:pt idx="3808">
                  <c:v>24.205849299316544</c:v>
                </c:pt>
                <c:pt idx="3809">
                  <c:v>24.369760569964271</c:v>
                </c:pt>
                <c:pt idx="3810">
                  <c:v>24.502387544315198</c:v>
                </c:pt>
                <c:pt idx="3811">
                  <c:v>24.692457595599699</c:v>
                </c:pt>
                <c:pt idx="3812">
                  <c:v>24.757594780786906</c:v>
                </c:pt>
                <c:pt idx="3813">
                  <c:v>25.244956136908804</c:v>
                </c:pt>
                <c:pt idx="3814">
                  <c:v>24.136170381921101</c:v>
                </c:pt>
                <c:pt idx="3815">
                  <c:v>23.675026188193304</c:v>
                </c:pt>
                <c:pt idx="3816">
                  <c:v>24.154821869103387</c:v>
                </c:pt>
                <c:pt idx="3817">
                  <c:v>23.958598871945707</c:v>
                </c:pt>
                <c:pt idx="3818">
                  <c:v>23.898873242320118</c:v>
                </c:pt>
                <c:pt idx="3819">
                  <c:v>24.409824786485188</c:v>
                </c:pt>
                <c:pt idx="3820">
                  <c:v>24.319889003006097</c:v>
                </c:pt>
                <c:pt idx="3821">
                  <c:v>24.575709196747546</c:v>
                </c:pt>
                <c:pt idx="3822">
                  <c:v>25.245785082795635</c:v>
                </c:pt>
                <c:pt idx="3823">
                  <c:v>25.102480934654057</c:v>
                </c:pt>
                <c:pt idx="3824">
                  <c:v>25.304646723831425</c:v>
                </c:pt>
                <c:pt idx="3825">
                  <c:v>25.542813686785799</c:v>
                </c:pt>
                <c:pt idx="3826">
                  <c:v>24.9490250144163</c:v>
                </c:pt>
                <c:pt idx="3827">
                  <c:v>25.434705105588744</c:v>
                </c:pt>
                <c:pt idx="3828">
                  <c:v>25.115107909004983</c:v>
                </c:pt>
                <c:pt idx="3829">
                  <c:v>25.187332079939672</c:v>
                </c:pt>
                <c:pt idx="3830">
                  <c:v>25.122545151174968</c:v>
                </c:pt>
                <c:pt idx="3831">
                  <c:v>24.531062370551844</c:v>
                </c:pt>
                <c:pt idx="3832">
                  <c:v>24.39876814833265</c:v>
                </c:pt>
                <c:pt idx="3833">
                  <c:v>23.965253846337575</c:v>
                </c:pt>
                <c:pt idx="3834">
                  <c:v>24.187285367709528</c:v>
                </c:pt>
                <c:pt idx="3835">
                  <c:v>24.345860968843731</c:v>
                </c:pt>
                <c:pt idx="3836">
                  <c:v>24.226946780814195</c:v>
                </c:pt>
                <c:pt idx="3837">
                  <c:v>24.032346666848646</c:v>
                </c:pt>
                <c:pt idx="3838">
                  <c:v>24.002550985938555</c:v>
                </c:pt>
                <c:pt idx="3839">
                  <c:v>24.002550985938555</c:v>
                </c:pt>
                <c:pt idx="3840">
                  <c:v>24.311476843495257</c:v>
                </c:pt>
                <c:pt idx="3841">
                  <c:v>24.560729618420105</c:v>
                </c:pt>
                <c:pt idx="3842">
                  <c:v>24.589375270838801</c:v>
                </c:pt>
                <c:pt idx="3843">
                  <c:v>24.661400957447167</c:v>
                </c:pt>
                <c:pt idx="3844">
                  <c:v>25.185464000191075</c:v>
                </c:pt>
                <c:pt idx="3845">
                  <c:v>25.153975384804362</c:v>
                </c:pt>
                <c:pt idx="3846">
                  <c:v>25.302895407597468</c:v>
                </c:pt>
                <c:pt idx="3847">
                  <c:v>25.252428387660323</c:v>
                </c:pt>
                <c:pt idx="3848">
                  <c:v>25.763782735241634</c:v>
                </c:pt>
                <c:pt idx="3849">
                  <c:v>25.786152843508916</c:v>
                </c:pt>
                <c:pt idx="3850">
                  <c:v>25.974127156900543</c:v>
                </c:pt>
                <c:pt idx="3851">
                  <c:v>26.45412715690054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23F-44A9-9182-15A293734DCF}"/>
            </c:ext>
          </c:extLst>
        </c:ser>
        <c:ser>
          <c:idx val="2"/>
          <c:order val="4"/>
          <c:tx>
            <c:strRef>
              <c:f>Calc!$R$2</c:f>
              <c:strCache>
                <c:ptCount val="1"/>
                <c:pt idx="0">
                  <c:v>UK Clean Spark Spread (GBP/MWh, 50%, incl. CPS)</c:v>
                </c:pt>
              </c:strCache>
            </c:strRef>
          </c:tx>
          <c:spPr>
            <a:ln w="28575" cap="rnd">
              <a:solidFill>
                <a:srgbClr val="235F73"/>
              </a:solidFill>
              <a:round/>
            </a:ln>
            <a:effectLst/>
          </c:spPr>
          <c:marker>
            <c:symbol val="none"/>
          </c:marker>
          <c:cat>
            <c:numRef>
              <c:f>Calc!$A$3:$A$3854</c:f>
              <c:numCache>
                <c:formatCode>m/d/yyyy</c:formatCode>
                <c:ptCount val="3852"/>
                <c:pt idx="0">
                  <c:v>38856</c:v>
                </c:pt>
                <c:pt idx="1">
                  <c:v>38859</c:v>
                </c:pt>
                <c:pt idx="2">
                  <c:v>38860</c:v>
                </c:pt>
                <c:pt idx="3">
                  <c:v>38861</c:v>
                </c:pt>
                <c:pt idx="4">
                  <c:v>38862</c:v>
                </c:pt>
                <c:pt idx="5">
                  <c:v>38863</c:v>
                </c:pt>
                <c:pt idx="6">
                  <c:v>38867</c:v>
                </c:pt>
                <c:pt idx="7">
                  <c:v>38868</c:v>
                </c:pt>
                <c:pt idx="8">
                  <c:v>38869</c:v>
                </c:pt>
                <c:pt idx="9">
                  <c:v>38870</c:v>
                </c:pt>
                <c:pt idx="10">
                  <c:v>38873</c:v>
                </c:pt>
                <c:pt idx="11">
                  <c:v>38874</c:v>
                </c:pt>
                <c:pt idx="12">
                  <c:v>38875</c:v>
                </c:pt>
                <c:pt idx="13">
                  <c:v>38876</c:v>
                </c:pt>
                <c:pt idx="14">
                  <c:v>38877</c:v>
                </c:pt>
                <c:pt idx="15">
                  <c:v>38880</c:v>
                </c:pt>
                <c:pt idx="16">
                  <c:v>38881</c:v>
                </c:pt>
                <c:pt idx="17">
                  <c:v>38882</c:v>
                </c:pt>
                <c:pt idx="18">
                  <c:v>38883</c:v>
                </c:pt>
                <c:pt idx="19">
                  <c:v>38884</c:v>
                </c:pt>
                <c:pt idx="20">
                  <c:v>38887</c:v>
                </c:pt>
                <c:pt idx="21">
                  <c:v>38888</c:v>
                </c:pt>
                <c:pt idx="22">
                  <c:v>38889</c:v>
                </c:pt>
                <c:pt idx="23">
                  <c:v>38890</c:v>
                </c:pt>
                <c:pt idx="24">
                  <c:v>38891</c:v>
                </c:pt>
                <c:pt idx="25">
                  <c:v>38894</c:v>
                </c:pt>
                <c:pt idx="26">
                  <c:v>38895</c:v>
                </c:pt>
                <c:pt idx="27">
                  <c:v>38896</c:v>
                </c:pt>
                <c:pt idx="28">
                  <c:v>38897</c:v>
                </c:pt>
                <c:pt idx="29">
                  <c:v>38898</c:v>
                </c:pt>
                <c:pt idx="30">
                  <c:v>38901</c:v>
                </c:pt>
                <c:pt idx="31">
                  <c:v>38902</c:v>
                </c:pt>
                <c:pt idx="32">
                  <c:v>38903</c:v>
                </c:pt>
                <c:pt idx="33">
                  <c:v>38904</c:v>
                </c:pt>
                <c:pt idx="34">
                  <c:v>38905</c:v>
                </c:pt>
                <c:pt idx="35">
                  <c:v>38908</c:v>
                </c:pt>
                <c:pt idx="36">
                  <c:v>38909</c:v>
                </c:pt>
                <c:pt idx="37">
                  <c:v>38910</c:v>
                </c:pt>
                <c:pt idx="38">
                  <c:v>38911</c:v>
                </c:pt>
                <c:pt idx="39">
                  <c:v>38912</c:v>
                </c:pt>
                <c:pt idx="40">
                  <c:v>38915</c:v>
                </c:pt>
                <c:pt idx="41">
                  <c:v>38916</c:v>
                </c:pt>
                <c:pt idx="42">
                  <c:v>38917</c:v>
                </c:pt>
                <c:pt idx="43">
                  <c:v>38918</c:v>
                </c:pt>
                <c:pt idx="44">
                  <c:v>38919</c:v>
                </c:pt>
                <c:pt idx="45">
                  <c:v>38922</c:v>
                </c:pt>
                <c:pt idx="46">
                  <c:v>38923</c:v>
                </c:pt>
                <c:pt idx="47">
                  <c:v>38924</c:v>
                </c:pt>
                <c:pt idx="48">
                  <c:v>38925</c:v>
                </c:pt>
                <c:pt idx="49">
                  <c:v>38926</c:v>
                </c:pt>
                <c:pt idx="50">
                  <c:v>38929</c:v>
                </c:pt>
                <c:pt idx="51">
                  <c:v>38930</c:v>
                </c:pt>
                <c:pt idx="52">
                  <c:v>38931</c:v>
                </c:pt>
                <c:pt idx="53">
                  <c:v>38932</c:v>
                </c:pt>
                <c:pt idx="54">
                  <c:v>38933</c:v>
                </c:pt>
                <c:pt idx="55">
                  <c:v>38936</c:v>
                </c:pt>
                <c:pt idx="56">
                  <c:v>38937</c:v>
                </c:pt>
                <c:pt idx="57">
                  <c:v>38938</c:v>
                </c:pt>
                <c:pt idx="58">
                  <c:v>38939</c:v>
                </c:pt>
                <c:pt idx="59">
                  <c:v>38940</c:v>
                </c:pt>
                <c:pt idx="60">
                  <c:v>38943</c:v>
                </c:pt>
                <c:pt idx="61">
                  <c:v>38944</c:v>
                </c:pt>
                <c:pt idx="62">
                  <c:v>38945</c:v>
                </c:pt>
                <c:pt idx="63">
                  <c:v>38946</c:v>
                </c:pt>
                <c:pt idx="64">
                  <c:v>38947</c:v>
                </c:pt>
                <c:pt idx="65">
                  <c:v>38950</c:v>
                </c:pt>
                <c:pt idx="66">
                  <c:v>38951</c:v>
                </c:pt>
                <c:pt idx="67">
                  <c:v>38952</c:v>
                </c:pt>
                <c:pt idx="68">
                  <c:v>38953</c:v>
                </c:pt>
                <c:pt idx="69">
                  <c:v>38954</c:v>
                </c:pt>
                <c:pt idx="70">
                  <c:v>38957</c:v>
                </c:pt>
                <c:pt idx="71">
                  <c:v>38958</c:v>
                </c:pt>
                <c:pt idx="72">
                  <c:v>38959</c:v>
                </c:pt>
                <c:pt idx="73">
                  <c:v>38960</c:v>
                </c:pt>
                <c:pt idx="74">
                  <c:v>38961</c:v>
                </c:pt>
                <c:pt idx="75">
                  <c:v>38964</c:v>
                </c:pt>
                <c:pt idx="76">
                  <c:v>38965</c:v>
                </c:pt>
                <c:pt idx="77">
                  <c:v>38966</c:v>
                </c:pt>
                <c:pt idx="78">
                  <c:v>38967</c:v>
                </c:pt>
                <c:pt idx="79">
                  <c:v>38968</c:v>
                </c:pt>
                <c:pt idx="80">
                  <c:v>38971</c:v>
                </c:pt>
                <c:pt idx="81">
                  <c:v>38972</c:v>
                </c:pt>
                <c:pt idx="82">
                  <c:v>38973</c:v>
                </c:pt>
                <c:pt idx="83">
                  <c:v>38974</c:v>
                </c:pt>
                <c:pt idx="84">
                  <c:v>38975</c:v>
                </c:pt>
                <c:pt idx="85">
                  <c:v>38978</c:v>
                </c:pt>
                <c:pt idx="86">
                  <c:v>38979</c:v>
                </c:pt>
                <c:pt idx="87">
                  <c:v>38980</c:v>
                </c:pt>
                <c:pt idx="88">
                  <c:v>38981</c:v>
                </c:pt>
                <c:pt idx="89">
                  <c:v>38982</c:v>
                </c:pt>
                <c:pt idx="90">
                  <c:v>38985</c:v>
                </c:pt>
                <c:pt idx="91">
                  <c:v>38986</c:v>
                </c:pt>
                <c:pt idx="92">
                  <c:v>38987</c:v>
                </c:pt>
                <c:pt idx="93">
                  <c:v>38988</c:v>
                </c:pt>
                <c:pt idx="94">
                  <c:v>38989</c:v>
                </c:pt>
                <c:pt idx="95">
                  <c:v>38992</c:v>
                </c:pt>
                <c:pt idx="96">
                  <c:v>38993</c:v>
                </c:pt>
                <c:pt idx="97">
                  <c:v>38994</c:v>
                </c:pt>
                <c:pt idx="98">
                  <c:v>38995</c:v>
                </c:pt>
                <c:pt idx="99">
                  <c:v>38996</c:v>
                </c:pt>
                <c:pt idx="100">
                  <c:v>38999</c:v>
                </c:pt>
                <c:pt idx="101">
                  <c:v>39000</c:v>
                </c:pt>
                <c:pt idx="102">
                  <c:v>39001</c:v>
                </c:pt>
                <c:pt idx="103">
                  <c:v>39002</c:v>
                </c:pt>
                <c:pt idx="104">
                  <c:v>39003</c:v>
                </c:pt>
                <c:pt idx="105">
                  <c:v>39006</c:v>
                </c:pt>
                <c:pt idx="106">
                  <c:v>39007</c:v>
                </c:pt>
                <c:pt idx="107">
                  <c:v>39008</c:v>
                </c:pt>
                <c:pt idx="108">
                  <c:v>39009</c:v>
                </c:pt>
                <c:pt idx="109">
                  <c:v>39010</c:v>
                </c:pt>
                <c:pt idx="110">
                  <c:v>39013</c:v>
                </c:pt>
                <c:pt idx="111">
                  <c:v>39014</c:v>
                </c:pt>
                <c:pt idx="112">
                  <c:v>39015</c:v>
                </c:pt>
                <c:pt idx="113">
                  <c:v>39016</c:v>
                </c:pt>
                <c:pt idx="114">
                  <c:v>39017</c:v>
                </c:pt>
                <c:pt idx="115">
                  <c:v>39020</c:v>
                </c:pt>
                <c:pt idx="116">
                  <c:v>39021</c:v>
                </c:pt>
                <c:pt idx="117">
                  <c:v>39022</c:v>
                </c:pt>
                <c:pt idx="118">
                  <c:v>39023</c:v>
                </c:pt>
                <c:pt idx="119">
                  <c:v>39024</c:v>
                </c:pt>
                <c:pt idx="120">
                  <c:v>39027</c:v>
                </c:pt>
                <c:pt idx="121">
                  <c:v>39028</c:v>
                </c:pt>
                <c:pt idx="122">
                  <c:v>39029</c:v>
                </c:pt>
                <c:pt idx="123">
                  <c:v>39030</c:v>
                </c:pt>
                <c:pt idx="124">
                  <c:v>39031</c:v>
                </c:pt>
                <c:pt idx="125">
                  <c:v>39034</c:v>
                </c:pt>
                <c:pt idx="126">
                  <c:v>39035</c:v>
                </c:pt>
                <c:pt idx="127">
                  <c:v>39036</c:v>
                </c:pt>
                <c:pt idx="128">
                  <c:v>39037</c:v>
                </c:pt>
                <c:pt idx="129">
                  <c:v>39038</c:v>
                </c:pt>
                <c:pt idx="130">
                  <c:v>39041</c:v>
                </c:pt>
                <c:pt idx="131">
                  <c:v>39042</c:v>
                </c:pt>
                <c:pt idx="132">
                  <c:v>39043</c:v>
                </c:pt>
                <c:pt idx="133">
                  <c:v>39044</c:v>
                </c:pt>
                <c:pt idx="134">
                  <c:v>39045</c:v>
                </c:pt>
                <c:pt idx="135">
                  <c:v>39048</c:v>
                </c:pt>
                <c:pt idx="136">
                  <c:v>39049</c:v>
                </c:pt>
                <c:pt idx="137">
                  <c:v>39050</c:v>
                </c:pt>
                <c:pt idx="138">
                  <c:v>39051</c:v>
                </c:pt>
                <c:pt idx="139">
                  <c:v>39052</c:v>
                </c:pt>
                <c:pt idx="140">
                  <c:v>39055</c:v>
                </c:pt>
                <c:pt idx="141">
                  <c:v>39056</c:v>
                </c:pt>
                <c:pt idx="142">
                  <c:v>39057</c:v>
                </c:pt>
                <c:pt idx="143">
                  <c:v>39058</c:v>
                </c:pt>
                <c:pt idx="144">
                  <c:v>39059</c:v>
                </c:pt>
                <c:pt idx="145">
                  <c:v>39062</c:v>
                </c:pt>
                <c:pt idx="146">
                  <c:v>39063</c:v>
                </c:pt>
                <c:pt idx="147">
                  <c:v>39064</c:v>
                </c:pt>
                <c:pt idx="148">
                  <c:v>39065</c:v>
                </c:pt>
                <c:pt idx="149">
                  <c:v>39066</c:v>
                </c:pt>
                <c:pt idx="150">
                  <c:v>39069</c:v>
                </c:pt>
                <c:pt idx="151">
                  <c:v>39070</c:v>
                </c:pt>
                <c:pt idx="152">
                  <c:v>39071</c:v>
                </c:pt>
                <c:pt idx="153">
                  <c:v>39072</c:v>
                </c:pt>
                <c:pt idx="154">
                  <c:v>39073</c:v>
                </c:pt>
                <c:pt idx="155">
                  <c:v>39077</c:v>
                </c:pt>
                <c:pt idx="156">
                  <c:v>39078</c:v>
                </c:pt>
                <c:pt idx="157">
                  <c:v>39079</c:v>
                </c:pt>
                <c:pt idx="158">
                  <c:v>39080</c:v>
                </c:pt>
                <c:pt idx="159">
                  <c:v>39084</c:v>
                </c:pt>
                <c:pt idx="160">
                  <c:v>39085</c:v>
                </c:pt>
                <c:pt idx="161">
                  <c:v>39086</c:v>
                </c:pt>
                <c:pt idx="162">
                  <c:v>39087</c:v>
                </c:pt>
                <c:pt idx="163">
                  <c:v>39090</c:v>
                </c:pt>
                <c:pt idx="164">
                  <c:v>39091</c:v>
                </c:pt>
                <c:pt idx="165">
                  <c:v>39092</c:v>
                </c:pt>
                <c:pt idx="166">
                  <c:v>39093</c:v>
                </c:pt>
                <c:pt idx="167">
                  <c:v>39094</c:v>
                </c:pt>
                <c:pt idx="168">
                  <c:v>39097</c:v>
                </c:pt>
                <c:pt idx="169">
                  <c:v>39098</c:v>
                </c:pt>
                <c:pt idx="170">
                  <c:v>39099</c:v>
                </c:pt>
                <c:pt idx="171">
                  <c:v>39100</c:v>
                </c:pt>
                <c:pt idx="172">
                  <c:v>39101</c:v>
                </c:pt>
                <c:pt idx="173">
                  <c:v>39104</c:v>
                </c:pt>
                <c:pt idx="174">
                  <c:v>39105</c:v>
                </c:pt>
                <c:pt idx="175">
                  <c:v>39106</c:v>
                </c:pt>
                <c:pt idx="176">
                  <c:v>39107</c:v>
                </c:pt>
                <c:pt idx="177">
                  <c:v>39108</c:v>
                </c:pt>
                <c:pt idx="178">
                  <c:v>39111</c:v>
                </c:pt>
                <c:pt idx="179">
                  <c:v>39112</c:v>
                </c:pt>
                <c:pt idx="180">
                  <c:v>39113</c:v>
                </c:pt>
                <c:pt idx="181">
                  <c:v>39114</c:v>
                </c:pt>
                <c:pt idx="182">
                  <c:v>39115</c:v>
                </c:pt>
                <c:pt idx="183">
                  <c:v>39118</c:v>
                </c:pt>
                <c:pt idx="184">
                  <c:v>39119</c:v>
                </c:pt>
                <c:pt idx="185">
                  <c:v>39120</c:v>
                </c:pt>
                <c:pt idx="186">
                  <c:v>39121</c:v>
                </c:pt>
                <c:pt idx="187">
                  <c:v>39122</c:v>
                </c:pt>
                <c:pt idx="188">
                  <c:v>39125</c:v>
                </c:pt>
                <c:pt idx="189">
                  <c:v>39126</c:v>
                </c:pt>
                <c:pt idx="190">
                  <c:v>39127</c:v>
                </c:pt>
                <c:pt idx="191">
                  <c:v>39128</c:v>
                </c:pt>
                <c:pt idx="192">
                  <c:v>39129</c:v>
                </c:pt>
                <c:pt idx="193">
                  <c:v>39132</c:v>
                </c:pt>
                <c:pt idx="194">
                  <c:v>39133</c:v>
                </c:pt>
                <c:pt idx="195">
                  <c:v>39134</c:v>
                </c:pt>
                <c:pt idx="196">
                  <c:v>39135</c:v>
                </c:pt>
                <c:pt idx="197">
                  <c:v>39136</c:v>
                </c:pt>
                <c:pt idx="198">
                  <c:v>39139</c:v>
                </c:pt>
                <c:pt idx="199">
                  <c:v>39140</c:v>
                </c:pt>
                <c:pt idx="200">
                  <c:v>39141</c:v>
                </c:pt>
                <c:pt idx="201">
                  <c:v>39142</c:v>
                </c:pt>
                <c:pt idx="202">
                  <c:v>39143</c:v>
                </c:pt>
                <c:pt idx="203">
                  <c:v>39146</c:v>
                </c:pt>
                <c:pt idx="204">
                  <c:v>39147</c:v>
                </c:pt>
                <c:pt idx="205">
                  <c:v>39148</c:v>
                </c:pt>
                <c:pt idx="206">
                  <c:v>39149</c:v>
                </c:pt>
                <c:pt idx="207">
                  <c:v>39150</c:v>
                </c:pt>
                <c:pt idx="208">
                  <c:v>39153</c:v>
                </c:pt>
                <c:pt idx="209">
                  <c:v>39154</c:v>
                </c:pt>
                <c:pt idx="210">
                  <c:v>39155</c:v>
                </c:pt>
                <c:pt idx="211">
                  <c:v>39156</c:v>
                </c:pt>
                <c:pt idx="212">
                  <c:v>39157</c:v>
                </c:pt>
                <c:pt idx="213">
                  <c:v>39160</c:v>
                </c:pt>
                <c:pt idx="214">
                  <c:v>39161</c:v>
                </c:pt>
                <c:pt idx="215">
                  <c:v>39162</c:v>
                </c:pt>
                <c:pt idx="216">
                  <c:v>39163</c:v>
                </c:pt>
                <c:pt idx="217">
                  <c:v>39164</c:v>
                </c:pt>
                <c:pt idx="218">
                  <c:v>39167</c:v>
                </c:pt>
                <c:pt idx="219">
                  <c:v>39168</c:v>
                </c:pt>
                <c:pt idx="220">
                  <c:v>39169</c:v>
                </c:pt>
                <c:pt idx="221">
                  <c:v>39170</c:v>
                </c:pt>
                <c:pt idx="222">
                  <c:v>39171</c:v>
                </c:pt>
                <c:pt idx="223">
                  <c:v>39174</c:v>
                </c:pt>
                <c:pt idx="224">
                  <c:v>39175</c:v>
                </c:pt>
                <c:pt idx="225">
                  <c:v>39176</c:v>
                </c:pt>
                <c:pt idx="226">
                  <c:v>39177</c:v>
                </c:pt>
                <c:pt idx="227">
                  <c:v>39181</c:v>
                </c:pt>
                <c:pt idx="228">
                  <c:v>39182</c:v>
                </c:pt>
                <c:pt idx="229">
                  <c:v>39183</c:v>
                </c:pt>
                <c:pt idx="230">
                  <c:v>39184</c:v>
                </c:pt>
                <c:pt idx="231">
                  <c:v>39185</c:v>
                </c:pt>
                <c:pt idx="232">
                  <c:v>39188</c:v>
                </c:pt>
                <c:pt idx="233">
                  <c:v>39189</c:v>
                </c:pt>
                <c:pt idx="234">
                  <c:v>39190</c:v>
                </c:pt>
                <c:pt idx="235">
                  <c:v>39191</c:v>
                </c:pt>
                <c:pt idx="236">
                  <c:v>39192</c:v>
                </c:pt>
                <c:pt idx="237">
                  <c:v>39195</c:v>
                </c:pt>
                <c:pt idx="238">
                  <c:v>39196</c:v>
                </c:pt>
                <c:pt idx="239">
                  <c:v>39197</c:v>
                </c:pt>
                <c:pt idx="240">
                  <c:v>39198</c:v>
                </c:pt>
                <c:pt idx="241">
                  <c:v>39199</c:v>
                </c:pt>
                <c:pt idx="242">
                  <c:v>39202</c:v>
                </c:pt>
                <c:pt idx="243">
                  <c:v>39203</c:v>
                </c:pt>
                <c:pt idx="244">
                  <c:v>39204</c:v>
                </c:pt>
                <c:pt idx="245">
                  <c:v>39205</c:v>
                </c:pt>
                <c:pt idx="246">
                  <c:v>39206</c:v>
                </c:pt>
                <c:pt idx="247">
                  <c:v>39209</c:v>
                </c:pt>
                <c:pt idx="248">
                  <c:v>39210</c:v>
                </c:pt>
                <c:pt idx="249">
                  <c:v>39211</c:v>
                </c:pt>
                <c:pt idx="250">
                  <c:v>39212</c:v>
                </c:pt>
                <c:pt idx="251">
                  <c:v>39213</c:v>
                </c:pt>
                <c:pt idx="252">
                  <c:v>39216</c:v>
                </c:pt>
                <c:pt idx="253">
                  <c:v>39217</c:v>
                </c:pt>
                <c:pt idx="254">
                  <c:v>39218</c:v>
                </c:pt>
                <c:pt idx="255">
                  <c:v>39219</c:v>
                </c:pt>
                <c:pt idx="256">
                  <c:v>39220</c:v>
                </c:pt>
                <c:pt idx="257">
                  <c:v>39223</c:v>
                </c:pt>
                <c:pt idx="258">
                  <c:v>39224</c:v>
                </c:pt>
                <c:pt idx="259">
                  <c:v>39225</c:v>
                </c:pt>
                <c:pt idx="260">
                  <c:v>39226</c:v>
                </c:pt>
                <c:pt idx="261">
                  <c:v>39227</c:v>
                </c:pt>
                <c:pt idx="262">
                  <c:v>39230</c:v>
                </c:pt>
                <c:pt idx="263">
                  <c:v>39231</c:v>
                </c:pt>
                <c:pt idx="264">
                  <c:v>39232</c:v>
                </c:pt>
                <c:pt idx="265">
                  <c:v>39233</c:v>
                </c:pt>
                <c:pt idx="266">
                  <c:v>39234</c:v>
                </c:pt>
                <c:pt idx="267">
                  <c:v>39237</c:v>
                </c:pt>
                <c:pt idx="268">
                  <c:v>39238</c:v>
                </c:pt>
                <c:pt idx="269">
                  <c:v>39239</c:v>
                </c:pt>
                <c:pt idx="270">
                  <c:v>39240</c:v>
                </c:pt>
                <c:pt idx="271">
                  <c:v>39241</c:v>
                </c:pt>
                <c:pt idx="272">
                  <c:v>39244</c:v>
                </c:pt>
                <c:pt idx="273">
                  <c:v>39245</c:v>
                </c:pt>
                <c:pt idx="274">
                  <c:v>39246</c:v>
                </c:pt>
                <c:pt idx="275">
                  <c:v>39247</c:v>
                </c:pt>
                <c:pt idx="276">
                  <c:v>39248</c:v>
                </c:pt>
                <c:pt idx="277">
                  <c:v>39251</c:v>
                </c:pt>
                <c:pt idx="278">
                  <c:v>39252</c:v>
                </c:pt>
                <c:pt idx="279">
                  <c:v>39253</c:v>
                </c:pt>
                <c:pt idx="280">
                  <c:v>39254</c:v>
                </c:pt>
                <c:pt idx="281">
                  <c:v>39255</c:v>
                </c:pt>
                <c:pt idx="282">
                  <c:v>39258</c:v>
                </c:pt>
                <c:pt idx="283">
                  <c:v>39259</c:v>
                </c:pt>
                <c:pt idx="284">
                  <c:v>39260</c:v>
                </c:pt>
                <c:pt idx="285">
                  <c:v>39261</c:v>
                </c:pt>
                <c:pt idx="286">
                  <c:v>39262</c:v>
                </c:pt>
                <c:pt idx="287">
                  <c:v>39265</c:v>
                </c:pt>
                <c:pt idx="288">
                  <c:v>39266</c:v>
                </c:pt>
                <c:pt idx="289">
                  <c:v>39267</c:v>
                </c:pt>
                <c:pt idx="290">
                  <c:v>39268</c:v>
                </c:pt>
                <c:pt idx="291">
                  <c:v>39269</c:v>
                </c:pt>
                <c:pt idx="292">
                  <c:v>39272</c:v>
                </c:pt>
                <c:pt idx="293">
                  <c:v>39273</c:v>
                </c:pt>
                <c:pt idx="294">
                  <c:v>39274</c:v>
                </c:pt>
                <c:pt idx="295">
                  <c:v>39275</c:v>
                </c:pt>
                <c:pt idx="296">
                  <c:v>39276</c:v>
                </c:pt>
                <c:pt idx="297">
                  <c:v>39279</c:v>
                </c:pt>
                <c:pt idx="298">
                  <c:v>39280</c:v>
                </c:pt>
                <c:pt idx="299">
                  <c:v>39281</c:v>
                </c:pt>
                <c:pt idx="300">
                  <c:v>39282</c:v>
                </c:pt>
                <c:pt idx="301">
                  <c:v>39283</c:v>
                </c:pt>
                <c:pt idx="302">
                  <c:v>39286</c:v>
                </c:pt>
                <c:pt idx="303">
                  <c:v>39287</c:v>
                </c:pt>
                <c:pt idx="304">
                  <c:v>39288</c:v>
                </c:pt>
                <c:pt idx="305">
                  <c:v>39289</c:v>
                </c:pt>
                <c:pt idx="306">
                  <c:v>39290</c:v>
                </c:pt>
                <c:pt idx="307">
                  <c:v>39293</c:v>
                </c:pt>
                <c:pt idx="308">
                  <c:v>39294</c:v>
                </c:pt>
                <c:pt idx="309">
                  <c:v>39295</c:v>
                </c:pt>
                <c:pt idx="310">
                  <c:v>39296</c:v>
                </c:pt>
                <c:pt idx="311">
                  <c:v>39297</c:v>
                </c:pt>
                <c:pt idx="312">
                  <c:v>39300</c:v>
                </c:pt>
                <c:pt idx="313">
                  <c:v>39301</c:v>
                </c:pt>
                <c:pt idx="314">
                  <c:v>39302</c:v>
                </c:pt>
                <c:pt idx="315">
                  <c:v>39303</c:v>
                </c:pt>
                <c:pt idx="316">
                  <c:v>39304</c:v>
                </c:pt>
                <c:pt idx="317">
                  <c:v>39307</c:v>
                </c:pt>
                <c:pt idx="318">
                  <c:v>39308</c:v>
                </c:pt>
                <c:pt idx="319">
                  <c:v>39309</c:v>
                </c:pt>
                <c:pt idx="320">
                  <c:v>39310</c:v>
                </c:pt>
                <c:pt idx="321">
                  <c:v>39311</c:v>
                </c:pt>
                <c:pt idx="322">
                  <c:v>39314</c:v>
                </c:pt>
                <c:pt idx="323">
                  <c:v>39315</c:v>
                </c:pt>
                <c:pt idx="324">
                  <c:v>39316</c:v>
                </c:pt>
                <c:pt idx="325">
                  <c:v>39317</c:v>
                </c:pt>
                <c:pt idx="326">
                  <c:v>39318</c:v>
                </c:pt>
                <c:pt idx="327">
                  <c:v>39321</c:v>
                </c:pt>
                <c:pt idx="328">
                  <c:v>39322</c:v>
                </c:pt>
                <c:pt idx="329">
                  <c:v>39323</c:v>
                </c:pt>
                <c:pt idx="330">
                  <c:v>39324</c:v>
                </c:pt>
                <c:pt idx="331">
                  <c:v>39325</c:v>
                </c:pt>
                <c:pt idx="332">
                  <c:v>39328</c:v>
                </c:pt>
                <c:pt idx="333">
                  <c:v>39329</c:v>
                </c:pt>
                <c:pt idx="334">
                  <c:v>39330</c:v>
                </c:pt>
                <c:pt idx="335">
                  <c:v>39331</c:v>
                </c:pt>
                <c:pt idx="336">
                  <c:v>39332</c:v>
                </c:pt>
                <c:pt idx="337">
                  <c:v>39335</c:v>
                </c:pt>
                <c:pt idx="338">
                  <c:v>39336</c:v>
                </c:pt>
                <c:pt idx="339">
                  <c:v>39337</c:v>
                </c:pt>
                <c:pt idx="340">
                  <c:v>39338</c:v>
                </c:pt>
                <c:pt idx="341">
                  <c:v>39339</c:v>
                </c:pt>
                <c:pt idx="342">
                  <c:v>39342</c:v>
                </c:pt>
                <c:pt idx="343">
                  <c:v>39343</c:v>
                </c:pt>
                <c:pt idx="344">
                  <c:v>39344</c:v>
                </c:pt>
                <c:pt idx="345">
                  <c:v>39345</c:v>
                </c:pt>
                <c:pt idx="346">
                  <c:v>39346</c:v>
                </c:pt>
                <c:pt idx="347">
                  <c:v>39349</c:v>
                </c:pt>
                <c:pt idx="348">
                  <c:v>39350</c:v>
                </c:pt>
                <c:pt idx="349">
                  <c:v>39351</c:v>
                </c:pt>
                <c:pt idx="350">
                  <c:v>39352</c:v>
                </c:pt>
                <c:pt idx="351">
                  <c:v>39353</c:v>
                </c:pt>
                <c:pt idx="352">
                  <c:v>39356</c:v>
                </c:pt>
                <c:pt idx="353">
                  <c:v>39357</c:v>
                </c:pt>
                <c:pt idx="354">
                  <c:v>39358</c:v>
                </c:pt>
                <c:pt idx="355">
                  <c:v>39359</c:v>
                </c:pt>
                <c:pt idx="356">
                  <c:v>39360</c:v>
                </c:pt>
                <c:pt idx="357">
                  <c:v>39363</c:v>
                </c:pt>
                <c:pt idx="358">
                  <c:v>39364</c:v>
                </c:pt>
                <c:pt idx="359">
                  <c:v>39365</c:v>
                </c:pt>
                <c:pt idx="360">
                  <c:v>39366</c:v>
                </c:pt>
                <c:pt idx="361">
                  <c:v>39367</c:v>
                </c:pt>
                <c:pt idx="362">
                  <c:v>39370</c:v>
                </c:pt>
                <c:pt idx="363">
                  <c:v>39371</c:v>
                </c:pt>
                <c:pt idx="364">
                  <c:v>39372</c:v>
                </c:pt>
                <c:pt idx="365">
                  <c:v>39373</c:v>
                </c:pt>
                <c:pt idx="366">
                  <c:v>39374</c:v>
                </c:pt>
                <c:pt idx="367">
                  <c:v>39377</c:v>
                </c:pt>
                <c:pt idx="368">
                  <c:v>39378</c:v>
                </c:pt>
                <c:pt idx="369">
                  <c:v>39379</c:v>
                </c:pt>
                <c:pt idx="370">
                  <c:v>39380</c:v>
                </c:pt>
                <c:pt idx="371">
                  <c:v>39381</c:v>
                </c:pt>
                <c:pt idx="372">
                  <c:v>39384</c:v>
                </c:pt>
                <c:pt idx="373">
                  <c:v>39385</c:v>
                </c:pt>
                <c:pt idx="374">
                  <c:v>39386</c:v>
                </c:pt>
                <c:pt idx="375">
                  <c:v>39387</c:v>
                </c:pt>
                <c:pt idx="376">
                  <c:v>39388</c:v>
                </c:pt>
                <c:pt idx="377">
                  <c:v>39391</c:v>
                </c:pt>
                <c:pt idx="378">
                  <c:v>39392</c:v>
                </c:pt>
                <c:pt idx="379">
                  <c:v>39393</c:v>
                </c:pt>
                <c:pt idx="380">
                  <c:v>39394</c:v>
                </c:pt>
                <c:pt idx="381">
                  <c:v>39395</c:v>
                </c:pt>
                <c:pt idx="382">
                  <c:v>39398</c:v>
                </c:pt>
                <c:pt idx="383">
                  <c:v>39399</c:v>
                </c:pt>
                <c:pt idx="384">
                  <c:v>39400</c:v>
                </c:pt>
                <c:pt idx="385">
                  <c:v>39401</c:v>
                </c:pt>
                <c:pt idx="386">
                  <c:v>39402</c:v>
                </c:pt>
                <c:pt idx="387">
                  <c:v>39405</c:v>
                </c:pt>
                <c:pt idx="388">
                  <c:v>39406</c:v>
                </c:pt>
                <c:pt idx="389">
                  <c:v>39407</c:v>
                </c:pt>
                <c:pt idx="390">
                  <c:v>39408</c:v>
                </c:pt>
                <c:pt idx="391">
                  <c:v>39409</c:v>
                </c:pt>
                <c:pt idx="392">
                  <c:v>39412</c:v>
                </c:pt>
                <c:pt idx="393">
                  <c:v>39413</c:v>
                </c:pt>
                <c:pt idx="394">
                  <c:v>39414</c:v>
                </c:pt>
                <c:pt idx="395">
                  <c:v>39415</c:v>
                </c:pt>
                <c:pt idx="396">
                  <c:v>39416</c:v>
                </c:pt>
                <c:pt idx="397">
                  <c:v>39419</c:v>
                </c:pt>
                <c:pt idx="398">
                  <c:v>39420</c:v>
                </c:pt>
                <c:pt idx="399">
                  <c:v>39421</c:v>
                </c:pt>
                <c:pt idx="400">
                  <c:v>39422</c:v>
                </c:pt>
                <c:pt idx="401">
                  <c:v>39423</c:v>
                </c:pt>
                <c:pt idx="402">
                  <c:v>39426</c:v>
                </c:pt>
                <c:pt idx="403">
                  <c:v>39427</c:v>
                </c:pt>
                <c:pt idx="404">
                  <c:v>39428</c:v>
                </c:pt>
                <c:pt idx="405">
                  <c:v>39429</c:v>
                </c:pt>
                <c:pt idx="406">
                  <c:v>39430</c:v>
                </c:pt>
                <c:pt idx="407">
                  <c:v>39433</c:v>
                </c:pt>
                <c:pt idx="408">
                  <c:v>39434</c:v>
                </c:pt>
                <c:pt idx="409">
                  <c:v>39435</c:v>
                </c:pt>
                <c:pt idx="410">
                  <c:v>39436</c:v>
                </c:pt>
                <c:pt idx="411">
                  <c:v>39437</c:v>
                </c:pt>
                <c:pt idx="412">
                  <c:v>39440</c:v>
                </c:pt>
                <c:pt idx="413">
                  <c:v>39442</c:v>
                </c:pt>
                <c:pt idx="414">
                  <c:v>39443</c:v>
                </c:pt>
                <c:pt idx="415">
                  <c:v>39444</c:v>
                </c:pt>
                <c:pt idx="416">
                  <c:v>39447</c:v>
                </c:pt>
                <c:pt idx="417">
                  <c:v>39449</c:v>
                </c:pt>
                <c:pt idx="418">
                  <c:v>39450</c:v>
                </c:pt>
                <c:pt idx="419">
                  <c:v>39451</c:v>
                </c:pt>
                <c:pt idx="420">
                  <c:v>39454</c:v>
                </c:pt>
                <c:pt idx="421">
                  <c:v>39455</c:v>
                </c:pt>
                <c:pt idx="422">
                  <c:v>39456</c:v>
                </c:pt>
                <c:pt idx="423">
                  <c:v>39457</c:v>
                </c:pt>
                <c:pt idx="424">
                  <c:v>39458</c:v>
                </c:pt>
                <c:pt idx="425">
                  <c:v>39461</c:v>
                </c:pt>
                <c:pt idx="426">
                  <c:v>39462</c:v>
                </c:pt>
                <c:pt idx="427">
                  <c:v>39463</c:v>
                </c:pt>
                <c:pt idx="428">
                  <c:v>39464</c:v>
                </c:pt>
                <c:pt idx="429">
                  <c:v>39465</c:v>
                </c:pt>
                <c:pt idx="430">
                  <c:v>39468</c:v>
                </c:pt>
                <c:pt idx="431">
                  <c:v>39469</c:v>
                </c:pt>
                <c:pt idx="432">
                  <c:v>39470</c:v>
                </c:pt>
                <c:pt idx="433">
                  <c:v>39471</c:v>
                </c:pt>
                <c:pt idx="434">
                  <c:v>39472</c:v>
                </c:pt>
                <c:pt idx="435">
                  <c:v>39475</c:v>
                </c:pt>
                <c:pt idx="436">
                  <c:v>39476</c:v>
                </c:pt>
                <c:pt idx="437">
                  <c:v>39477</c:v>
                </c:pt>
                <c:pt idx="438">
                  <c:v>39478</c:v>
                </c:pt>
                <c:pt idx="439">
                  <c:v>39479</c:v>
                </c:pt>
                <c:pt idx="440">
                  <c:v>39482</c:v>
                </c:pt>
                <c:pt idx="441">
                  <c:v>39483</c:v>
                </c:pt>
                <c:pt idx="442">
                  <c:v>39484</c:v>
                </c:pt>
                <c:pt idx="443">
                  <c:v>39485</c:v>
                </c:pt>
                <c:pt idx="444">
                  <c:v>39486</c:v>
                </c:pt>
                <c:pt idx="445">
                  <c:v>39489</c:v>
                </c:pt>
                <c:pt idx="446">
                  <c:v>39490</c:v>
                </c:pt>
                <c:pt idx="447">
                  <c:v>39491</c:v>
                </c:pt>
                <c:pt idx="448">
                  <c:v>39492</c:v>
                </c:pt>
                <c:pt idx="449">
                  <c:v>39493</c:v>
                </c:pt>
                <c:pt idx="450">
                  <c:v>39496</c:v>
                </c:pt>
                <c:pt idx="451">
                  <c:v>39497</c:v>
                </c:pt>
                <c:pt idx="452">
                  <c:v>39498</c:v>
                </c:pt>
                <c:pt idx="453">
                  <c:v>39499</c:v>
                </c:pt>
                <c:pt idx="454">
                  <c:v>39500</c:v>
                </c:pt>
                <c:pt idx="455">
                  <c:v>39503</c:v>
                </c:pt>
                <c:pt idx="456">
                  <c:v>39504</c:v>
                </c:pt>
                <c:pt idx="457">
                  <c:v>39505</c:v>
                </c:pt>
                <c:pt idx="458">
                  <c:v>39506</c:v>
                </c:pt>
                <c:pt idx="459">
                  <c:v>39507</c:v>
                </c:pt>
                <c:pt idx="460">
                  <c:v>39510</c:v>
                </c:pt>
                <c:pt idx="461">
                  <c:v>39511</c:v>
                </c:pt>
                <c:pt idx="462">
                  <c:v>39512</c:v>
                </c:pt>
                <c:pt idx="463">
                  <c:v>39513</c:v>
                </c:pt>
                <c:pt idx="464">
                  <c:v>39514</c:v>
                </c:pt>
                <c:pt idx="465">
                  <c:v>39517</c:v>
                </c:pt>
                <c:pt idx="466">
                  <c:v>39518</c:v>
                </c:pt>
                <c:pt idx="467">
                  <c:v>39519</c:v>
                </c:pt>
                <c:pt idx="468">
                  <c:v>39520</c:v>
                </c:pt>
                <c:pt idx="469">
                  <c:v>39521</c:v>
                </c:pt>
                <c:pt idx="470">
                  <c:v>39524</c:v>
                </c:pt>
                <c:pt idx="471">
                  <c:v>39525</c:v>
                </c:pt>
                <c:pt idx="472">
                  <c:v>39526</c:v>
                </c:pt>
                <c:pt idx="473">
                  <c:v>39527</c:v>
                </c:pt>
                <c:pt idx="474">
                  <c:v>39531</c:v>
                </c:pt>
                <c:pt idx="475">
                  <c:v>39532</c:v>
                </c:pt>
                <c:pt idx="476">
                  <c:v>39533</c:v>
                </c:pt>
                <c:pt idx="477">
                  <c:v>39534</c:v>
                </c:pt>
                <c:pt idx="478">
                  <c:v>39535</c:v>
                </c:pt>
                <c:pt idx="479">
                  <c:v>39538</c:v>
                </c:pt>
                <c:pt idx="480">
                  <c:v>39539</c:v>
                </c:pt>
                <c:pt idx="481">
                  <c:v>39540</c:v>
                </c:pt>
                <c:pt idx="482">
                  <c:v>39541</c:v>
                </c:pt>
                <c:pt idx="483">
                  <c:v>39542</c:v>
                </c:pt>
                <c:pt idx="484">
                  <c:v>39545</c:v>
                </c:pt>
                <c:pt idx="485">
                  <c:v>39546</c:v>
                </c:pt>
                <c:pt idx="486">
                  <c:v>39547</c:v>
                </c:pt>
                <c:pt idx="487">
                  <c:v>39548</c:v>
                </c:pt>
                <c:pt idx="488">
                  <c:v>39549</c:v>
                </c:pt>
                <c:pt idx="489">
                  <c:v>39552</c:v>
                </c:pt>
                <c:pt idx="490">
                  <c:v>39553</c:v>
                </c:pt>
                <c:pt idx="491">
                  <c:v>39554</c:v>
                </c:pt>
                <c:pt idx="492">
                  <c:v>39555</c:v>
                </c:pt>
                <c:pt idx="493">
                  <c:v>39556</c:v>
                </c:pt>
                <c:pt idx="494">
                  <c:v>39559</c:v>
                </c:pt>
                <c:pt idx="495">
                  <c:v>39560</c:v>
                </c:pt>
                <c:pt idx="496">
                  <c:v>39561</c:v>
                </c:pt>
                <c:pt idx="497">
                  <c:v>39562</c:v>
                </c:pt>
                <c:pt idx="498">
                  <c:v>39563</c:v>
                </c:pt>
                <c:pt idx="499">
                  <c:v>39566</c:v>
                </c:pt>
                <c:pt idx="500">
                  <c:v>39567</c:v>
                </c:pt>
                <c:pt idx="501">
                  <c:v>39568</c:v>
                </c:pt>
                <c:pt idx="502">
                  <c:v>39569</c:v>
                </c:pt>
                <c:pt idx="503">
                  <c:v>39570</c:v>
                </c:pt>
                <c:pt idx="504">
                  <c:v>39573</c:v>
                </c:pt>
                <c:pt idx="505">
                  <c:v>39574</c:v>
                </c:pt>
                <c:pt idx="506">
                  <c:v>39575</c:v>
                </c:pt>
                <c:pt idx="507">
                  <c:v>39576</c:v>
                </c:pt>
                <c:pt idx="508">
                  <c:v>39577</c:v>
                </c:pt>
                <c:pt idx="509">
                  <c:v>39580</c:v>
                </c:pt>
                <c:pt idx="510">
                  <c:v>39581</c:v>
                </c:pt>
                <c:pt idx="511">
                  <c:v>39582</c:v>
                </c:pt>
                <c:pt idx="512">
                  <c:v>39583</c:v>
                </c:pt>
                <c:pt idx="513">
                  <c:v>39584</c:v>
                </c:pt>
                <c:pt idx="514">
                  <c:v>39587</c:v>
                </c:pt>
                <c:pt idx="515">
                  <c:v>39588</c:v>
                </c:pt>
                <c:pt idx="516">
                  <c:v>39589</c:v>
                </c:pt>
                <c:pt idx="517">
                  <c:v>39590</c:v>
                </c:pt>
                <c:pt idx="518">
                  <c:v>39591</c:v>
                </c:pt>
                <c:pt idx="519">
                  <c:v>39594</c:v>
                </c:pt>
                <c:pt idx="520">
                  <c:v>39595</c:v>
                </c:pt>
                <c:pt idx="521">
                  <c:v>39596</c:v>
                </c:pt>
                <c:pt idx="522">
                  <c:v>39597</c:v>
                </c:pt>
                <c:pt idx="523">
                  <c:v>39598</c:v>
                </c:pt>
                <c:pt idx="524">
                  <c:v>39601</c:v>
                </c:pt>
                <c:pt idx="525">
                  <c:v>39602</c:v>
                </c:pt>
                <c:pt idx="526">
                  <c:v>39603</c:v>
                </c:pt>
                <c:pt idx="527">
                  <c:v>39604</c:v>
                </c:pt>
                <c:pt idx="528">
                  <c:v>39605</c:v>
                </c:pt>
                <c:pt idx="529">
                  <c:v>39608</c:v>
                </c:pt>
                <c:pt idx="530">
                  <c:v>39609</c:v>
                </c:pt>
                <c:pt idx="531">
                  <c:v>39610</c:v>
                </c:pt>
                <c:pt idx="532">
                  <c:v>39611</c:v>
                </c:pt>
                <c:pt idx="533">
                  <c:v>39612</c:v>
                </c:pt>
                <c:pt idx="534">
                  <c:v>39615</c:v>
                </c:pt>
                <c:pt idx="535">
                  <c:v>39616</c:v>
                </c:pt>
                <c:pt idx="536">
                  <c:v>39617</c:v>
                </c:pt>
                <c:pt idx="537">
                  <c:v>39618</c:v>
                </c:pt>
                <c:pt idx="538">
                  <c:v>39619</c:v>
                </c:pt>
                <c:pt idx="539">
                  <c:v>39622</c:v>
                </c:pt>
                <c:pt idx="540">
                  <c:v>39623</c:v>
                </c:pt>
                <c:pt idx="541">
                  <c:v>39624</c:v>
                </c:pt>
                <c:pt idx="542">
                  <c:v>39625</c:v>
                </c:pt>
                <c:pt idx="543">
                  <c:v>39626</c:v>
                </c:pt>
                <c:pt idx="544">
                  <c:v>39629</c:v>
                </c:pt>
                <c:pt idx="545">
                  <c:v>39630</c:v>
                </c:pt>
                <c:pt idx="546">
                  <c:v>39631</c:v>
                </c:pt>
                <c:pt idx="547">
                  <c:v>39632</c:v>
                </c:pt>
                <c:pt idx="548">
                  <c:v>39633</c:v>
                </c:pt>
                <c:pt idx="549">
                  <c:v>39636</c:v>
                </c:pt>
                <c:pt idx="550">
                  <c:v>39637</c:v>
                </c:pt>
                <c:pt idx="551">
                  <c:v>39638</c:v>
                </c:pt>
                <c:pt idx="552">
                  <c:v>39639</c:v>
                </c:pt>
                <c:pt idx="553">
                  <c:v>39640</c:v>
                </c:pt>
                <c:pt idx="554">
                  <c:v>39643</c:v>
                </c:pt>
                <c:pt idx="555">
                  <c:v>39644</c:v>
                </c:pt>
                <c:pt idx="556">
                  <c:v>39645</c:v>
                </c:pt>
                <c:pt idx="557">
                  <c:v>39646</c:v>
                </c:pt>
                <c:pt idx="558">
                  <c:v>39647</c:v>
                </c:pt>
                <c:pt idx="559">
                  <c:v>39650</c:v>
                </c:pt>
                <c:pt idx="560">
                  <c:v>39651</c:v>
                </c:pt>
                <c:pt idx="561">
                  <c:v>39652</c:v>
                </c:pt>
                <c:pt idx="562">
                  <c:v>39653</c:v>
                </c:pt>
                <c:pt idx="563">
                  <c:v>39654</c:v>
                </c:pt>
                <c:pt idx="564">
                  <c:v>39657</c:v>
                </c:pt>
                <c:pt idx="565">
                  <c:v>39658</c:v>
                </c:pt>
                <c:pt idx="566">
                  <c:v>39659</c:v>
                </c:pt>
                <c:pt idx="567">
                  <c:v>39660</c:v>
                </c:pt>
                <c:pt idx="568">
                  <c:v>39661</c:v>
                </c:pt>
                <c:pt idx="569">
                  <c:v>39664</c:v>
                </c:pt>
                <c:pt idx="570">
                  <c:v>39665</c:v>
                </c:pt>
                <c:pt idx="571">
                  <c:v>39666</c:v>
                </c:pt>
                <c:pt idx="572">
                  <c:v>39667</c:v>
                </c:pt>
                <c:pt idx="573">
                  <c:v>39668</c:v>
                </c:pt>
                <c:pt idx="574">
                  <c:v>39671</c:v>
                </c:pt>
                <c:pt idx="575">
                  <c:v>39672</c:v>
                </c:pt>
                <c:pt idx="576">
                  <c:v>39673</c:v>
                </c:pt>
                <c:pt idx="577">
                  <c:v>39674</c:v>
                </c:pt>
                <c:pt idx="578">
                  <c:v>39675</c:v>
                </c:pt>
                <c:pt idx="579">
                  <c:v>39678</c:v>
                </c:pt>
                <c:pt idx="580">
                  <c:v>39679</c:v>
                </c:pt>
                <c:pt idx="581">
                  <c:v>39680</c:v>
                </c:pt>
                <c:pt idx="582">
                  <c:v>39681</c:v>
                </c:pt>
                <c:pt idx="583">
                  <c:v>39682</c:v>
                </c:pt>
                <c:pt idx="584">
                  <c:v>39685</c:v>
                </c:pt>
                <c:pt idx="585">
                  <c:v>39686</c:v>
                </c:pt>
                <c:pt idx="586">
                  <c:v>39687</c:v>
                </c:pt>
                <c:pt idx="587">
                  <c:v>39688</c:v>
                </c:pt>
                <c:pt idx="588">
                  <c:v>39689</c:v>
                </c:pt>
                <c:pt idx="589">
                  <c:v>39692</c:v>
                </c:pt>
                <c:pt idx="590">
                  <c:v>39693</c:v>
                </c:pt>
                <c:pt idx="591">
                  <c:v>39694</c:v>
                </c:pt>
                <c:pt idx="592">
                  <c:v>39695</c:v>
                </c:pt>
                <c:pt idx="593">
                  <c:v>39696</c:v>
                </c:pt>
                <c:pt idx="594">
                  <c:v>39699</c:v>
                </c:pt>
                <c:pt idx="595">
                  <c:v>39700</c:v>
                </c:pt>
                <c:pt idx="596">
                  <c:v>39701</c:v>
                </c:pt>
                <c:pt idx="597">
                  <c:v>39702</c:v>
                </c:pt>
                <c:pt idx="598">
                  <c:v>39703</c:v>
                </c:pt>
                <c:pt idx="599">
                  <c:v>39706</c:v>
                </c:pt>
                <c:pt idx="600">
                  <c:v>39707</c:v>
                </c:pt>
                <c:pt idx="601">
                  <c:v>39708</c:v>
                </c:pt>
                <c:pt idx="602">
                  <c:v>39709</c:v>
                </c:pt>
                <c:pt idx="603">
                  <c:v>39710</c:v>
                </c:pt>
                <c:pt idx="604">
                  <c:v>39713</c:v>
                </c:pt>
                <c:pt idx="605">
                  <c:v>39714</c:v>
                </c:pt>
                <c:pt idx="606">
                  <c:v>39715</c:v>
                </c:pt>
                <c:pt idx="607">
                  <c:v>39716</c:v>
                </c:pt>
                <c:pt idx="608">
                  <c:v>39717</c:v>
                </c:pt>
                <c:pt idx="609">
                  <c:v>39720</c:v>
                </c:pt>
                <c:pt idx="610">
                  <c:v>39721</c:v>
                </c:pt>
                <c:pt idx="611">
                  <c:v>39722</c:v>
                </c:pt>
                <c:pt idx="612">
                  <c:v>39723</c:v>
                </c:pt>
                <c:pt idx="613">
                  <c:v>39724</c:v>
                </c:pt>
                <c:pt idx="614">
                  <c:v>39727</c:v>
                </c:pt>
                <c:pt idx="615">
                  <c:v>39728</c:v>
                </c:pt>
                <c:pt idx="616">
                  <c:v>39729</c:v>
                </c:pt>
                <c:pt idx="617">
                  <c:v>39730</c:v>
                </c:pt>
                <c:pt idx="618">
                  <c:v>39731</c:v>
                </c:pt>
                <c:pt idx="619">
                  <c:v>39734</c:v>
                </c:pt>
                <c:pt idx="620">
                  <c:v>39735</c:v>
                </c:pt>
                <c:pt idx="621">
                  <c:v>39736</c:v>
                </c:pt>
                <c:pt idx="622">
                  <c:v>39737</c:v>
                </c:pt>
                <c:pt idx="623">
                  <c:v>39738</c:v>
                </c:pt>
                <c:pt idx="624">
                  <c:v>39741</c:v>
                </c:pt>
                <c:pt idx="625">
                  <c:v>39742</c:v>
                </c:pt>
                <c:pt idx="626">
                  <c:v>39743</c:v>
                </c:pt>
                <c:pt idx="627">
                  <c:v>39744</c:v>
                </c:pt>
                <c:pt idx="628">
                  <c:v>39745</c:v>
                </c:pt>
                <c:pt idx="629">
                  <c:v>39748</c:v>
                </c:pt>
                <c:pt idx="630">
                  <c:v>39749</c:v>
                </c:pt>
                <c:pt idx="631">
                  <c:v>39750</c:v>
                </c:pt>
                <c:pt idx="632">
                  <c:v>39751</c:v>
                </c:pt>
                <c:pt idx="633">
                  <c:v>39752</c:v>
                </c:pt>
                <c:pt idx="634">
                  <c:v>39755</c:v>
                </c:pt>
                <c:pt idx="635">
                  <c:v>39756</c:v>
                </c:pt>
                <c:pt idx="636">
                  <c:v>39757</c:v>
                </c:pt>
                <c:pt idx="637">
                  <c:v>39758</c:v>
                </c:pt>
                <c:pt idx="638">
                  <c:v>39759</c:v>
                </c:pt>
                <c:pt idx="639">
                  <c:v>39762</c:v>
                </c:pt>
                <c:pt idx="640">
                  <c:v>39763</c:v>
                </c:pt>
                <c:pt idx="641">
                  <c:v>39764</c:v>
                </c:pt>
                <c:pt idx="642">
                  <c:v>39765</c:v>
                </c:pt>
                <c:pt idx="643">
                  <c:v>39766</c:v>
                </c:pt>
                <c:pt idx="644">
                  <c:v>39769</c:v>
                </c:pt>
                <c:pt idx="645">
                  <c:v>39770</c:v>
                </c:pt>
                <c:pt idx="646">
                  <c:v>39771</c:v>
                </c:pt>
                <c:pt idx="647">
                  <c:v>39772</c:v>
                </c:pt>
                <c:pt idx="648">
                  <c:v>39773</c:v>
                </c:pt>
                <c:pt idx="649">
                  <c:v>39776</c:v>
                </c:pt>
                <c:pt idx="650">
                  <c:v>39777</c:v>
                </c:pt>
                <c:pt idx="651">
                  <c:v>39778</c:v>
                </c:pt>
                <c:pt idx="652">
                  <c:v>39779</c:v>
                </c:pt>
                <c:pt idx="653">
                  <c:v>39780</c:v>
                </c:pt>
                <c:pt idx="654">
                  <c:v>39783</c:v>
                </c:pt>
                <c:pt idx="655">
                  <c:v>39784</c:v>
                </c:pt>
                <c:pt idx="656">
                  <c:v>39785</c:v>
                </c:pt>
                <c:pt idx="657">
                  <c:v>39786</c:v>
                </c:pt>
                <c:pt idx="658">
                  <c:v>39787</c:v>
                </c:pt>
                <c:pt idx="659">
                  <c:v>39790</c:v>
                </c:pt>
                <c:pt idx="660">
                  <c:v>39791</c:v>
                </c:pt>
                <c:pt idx="661">
                  <c:v>39792</c:v>
                </c:pt>
                <c:pt idx="662">
                  <c:v>39793</c:v>
                </c:pt>
                <c:pt idx="663">
                  <c:v>39794</c:v>
                </c:pt>
                <c:pt idx="664">
                  <c:v>39797</c:v>
                </c:pt>
                <c:pt idx="665">
                  <c:v>39798</c:v>
                </c:pt>
                <c:pt idx="666">
                  <c:v>39799</c:v>
                </c:pt>
                <c:pt idx="667">
                  <c:v>39800</c:v>
                </c:pt>
                <c:pt idx="668">
                  <c:v>39801</c:v>
                </c:pt>
                <c:pt idx="669">
                  <c:v>39804</c:v>
                </c:pt>
                <c:pt idx="670">
                  <c:v>39805</c:v>
                </c:pt>
                <c:pt idx="671">
                  <c:v>39806</c:v>
                </c:pt>
                <c:pt idx="672">
                  <c:v>39808</c:v>
                </c:pt>
                <c:pt idx="673">
                  <c:v>39811</c:v>
                </c:pt>
                <c:pt idx="674">
                  <c:v>39812</c:v>
                </c:pt>
                <c:pt idx="675">
                  <c:v>39813</c:v>
                </c:pt>
                <c:pt idx="676">
                  <c:v>39815</c:v>
                </c:pt>
                <c:pt idx="677">
                  <c:v>39818</c:v>
                </c:pt>
                <c:pt idx="678">
                  <c:v>39819</c:v>
                </c:pt>
                <c:pt idx="679">
                  <c:v>39820</c:v>
                </c:pt>
                <c:pt idx="680">
                  <c:v>39821</c:v>
                </c:pt>
                <c:pt idx="681">
                  <c:v>39822</c:v>
                </c:pt>
                <c:pt idx="682">
                  <c:v>39825</c:v>
                </c:pt>
                <c:pt idx="683">
                  <c:v>39826</c:v>
                </c:pt>
                <c:pt idx="684">
                  <c:v>39827</c:v>
                </c:pt>
                <c:pt idx="685">
                  <c:v>39828</c:v>
                </c:pt>
                <c:pt idx="686">
                  <c:v>39829</c:v>
                </c:pt>
                <c:pt idx="687">
                  <c:v>39832</c:v>
                </c:pt>
                <c:pt idx="688">
                  <c:v>39833</c:v>
                </c:pt>
                <c:pt idx="689">
                  <c:v>39834</c:v>
                </c:pt>
                <c:pt idx="690">
                  <c:v>39835</c:v>
                </c:pt>
                <c:pt idx="691">
                  <c:v>39836</c:v>
                </c:pt>
                <c:pt idx="692">
                  <c:v>39839</c:v>
                </c:pt>
                <c:pt idx="693">
                  <c:v>39840</c:v>
                </c:pt>
                <c:pt idx="694">
                  <c:v>39841</c:v>
                </c:pt>
                <c:pt idx="695">
                  <c:v>39842</c:v>
                </c:pt>
                <c:pt idx="696">
                  <c:v>39843</c:v>
                </c:pt>
                <c:pt idx="697">
                  <c:v>39846</c:v>
                </c:pt>
                <c:pt idx="698">
                  <c:v>39847</c:v>
                </c:pt>
                <c:pt idx="699">
                  <c:v>39848</c:v>
                </c:pt>
                <c:pt idx="700">
                  <c:v>39849</c:v>
                </c:pt>
                <c:pt idx="701">
                  <c:v>39850</c:v>
                </c:pt>
                <c:pt idx="702">
                  <c:v>39853</c:v>
                </c:pt>
                <c:pt idx="703">
                  <c:v>39854</c:v>
                </c:pt>
                <c:pt idx="704">
                  <c:v>39855</c:v>
                </c:pt>
                <c:pt idx="705">
                  <c:v>39856</c:v>
                </c:pt>
                <c:pt idx="706">
                  <c:v>39857</c:v>
                </c:pt>
                <c:pt idx="707">
                  <c:v>39860</c:v>
                </c:pt>
                <c:pt idx="708">
                  <c:v>39861</c:v>
                </c:pt>
                <c:pt idx="709">
                  <c:v>39862</c:v>
                </c:pt>
                <c:pt idx="710">
                  <c:v>39863</c:v>
                </c:pt>
                <c:pt idx="711">
                  <c:v>39864</c:v>
                </c:pt>
                <c:pt idx="712">
                  <c:v>39867</c:v>
                </c:pt>
                <c:pt idx="713">
                  <c:v>39868</c:v>
                </c:pt>
                <c:pt idx="714">
                  <c:v>39869</c:v>
                </c:pt>
                <c:pt idx="715">
                  <c:v>39870</c:v>
                </c:pt>
                <c:pt idx="716">
                  <c:v>39871</c:v>
                </c:pt>
                <c:pt idx="717">
                  <c:v>39874</c:v>
                </c:pt>
                <c:pt idx="718">
                  <c:v>39875</c:v>
                </c:pt>
                <c:pt idx="719">
                  <c:v>39876</c:v>
                </c:pt>
                <c:pt idx="720">
                  <c:v>39877</c:v>
                </c:pt>
                <c:pt idx="721">
                  <c:v>39878</c:v>
                </c:pt>
                <c:pt idx="722">
                  <c:v>39881</c:v>
                </c:pt>
                <c:pt idx="723">
                  <c:v>39882</c:v>
                </c:pt>
                <c:pt idx="724">
                  <c:v>39883</c:v>
                </c:pt>
                <c:pt idx="725">
                  <c:v>39884</c:v>
                </c:pt>
                <c:pt idx="726">
                  <c:v>39885</c:v>
                </c:pt>
                <c:pt idx="727">
                  <c:v>39888</c:v>
                </c:pt>
                <c:pt idx="728">
                  <c:v>39889</c:v>
                </c:pt>
                <c:pt idx="729">
                  <c:v>39890</c:v>
                </c:pt>
                <c:pt idx="730">
                  <c:v>39891</c:v>
                </c:pt>
                <c:pt idx="731">
                  <c:v>39892</c:v>
                </c:pt>
                <c:pt idx="732">
                  <c:v>39895</c:v>
                </c:pt>
                <c:pt idx="733">
                  <c:v>39896</c:v>
                </c:pt>
                <c:pt idx="734">
                  <c:v>39897</c:v>
                </c:pt>
                <c:pt idx="735">
                  <c:v>39898</c:v>
                </c:pt>
                <c:pt idx="736">
                  <c:v>39899</c:v>
                </c:pt>
                <c:pt idx="737">
                  <c:v>39902</c:v>
                </c:pt>
                <c:pt idx="738">
                  <c:v>39903</c:v>
                </c:pt>
                <c:pt idx="739">
                  <c:v>39904</c:v>
                </c:pt>
                <c:pt idx="740">
                  <c:v>39905</c:v>
                </c:pt>
                <c:pt idx="741">
                  <c:v>39906</c:v>
                </c:pt>
                <c:pt idx="742">
                  <c:v>39909</c:v>
                </c:pt>
                <c:pt idx="743">
                  <c:v>39910</c:v>
                </c:pt>
                <c:pt idx="744">
                  <c:v>39911</c:v>
                </c:pt>
                <c:pt idx="745">
                  <c:v>39912</c:v>
                </c:pt>
                <c:pt idx="746">
                  <c:v>39916</c:v>
                </c:pt>
                <c:pt idx="747">
                  <c:v>39917</c:v>
                </c:pt>
                <c:pt idx="748">
                  <c:v>39918</c:v>
                </c:pt>
                <c:pt idx="749">
                  <c:v>39919</c:v>
                </c:pt>
                <c:pt idx="750">
                  <c:v>39920</c:v>
                </c:pt>
                <c:pt idx="751">
                  <c:v>39923</c:v>
                </c:pt>
                <c:pt idx="752">
                  <c:v>39924</c:v>
                </c:pt>
                <c:pt idx="753">
                  <c:v>39925</c:v>
                </c:pt>
                <c:pt idx="754">
                  <c:v>39926</c:v>
                </c:pt>
                <c:pt idx="755">
                  <c:v>39927</c:v>
                </c:pt>
                <c:pt idx="756">
                  <c:v>39930</c:v>
                </c:pt>
                <c:pt idx="757">
                  <c:v>39931</c:v>
                </c:pt>
                <c:pt idx="758">
                  <c:v>39932</c:v>
                </c:pt>
                <c:pt idx="759">
                  <c:v>39933</c:v>
                </c:pt>
                <c:pt idx="760">
                  <c:v>39934</c:v>
                </c:pt>
                <c:pt idx="761">
                  <c:v>39937</c:v>
                </c:pt>
                <c:pt idx="762">
                  <c:v>39938</c:v>
                </c:pt>
                <c:pt idx="763">
                  <c:v>39939</c:v>
                </c:pt>
                <c:pt idx="764">
                  <c:v>39940</c:v>
                </c:pt>
                <c:pt idx="765">
                  <c:v>39941</c:v>
                </c:pt>
                <c:pt idx="766">
                  <c:v>39944</c:v>
                </c:pt>
                <c:pt idx="767">
                  <c:v>39945</c:v>
                </c:pt>
                <c:pt idx="768">
                  <c:v>39946</c:v>
                </c:pt>
                <c:pt idx="769">
                  <c:v>39947</c:v>
                </c:pt>
                <c:pt idx="770">
                  <c:v>39948</c:v>
                </c:pt>
                <c:pt idx="771">
                  <c:v>39951</c:v>
                </c:pt>
                <c:pt idx="772">
                  <c:v>39952</c:v>
                </c:pt>
                <c:pt idx="773">
                  <c:v>39953</c:v>
                </c:pt>
                <c:pt idx="774">
                  <c:v>39954</c:v>
                </c:pt>
                <c:pt idx="775">
                  <c:v>39955</c:v>
                </c:pt>
                <c:pt idx="776">
                  <c:v>39958</c:v>
                </c:pt>
                <c:pt idx="777">
                  <c:v>39959</c:v>
                </c:pt>
                <c:pt idx="778">
                  <c:v>39960</c:v>
                </c:pt>
                <c:pt idx="779">
                  <c:v>39961</c:v>
                </c:pt>
                <c:pt idx="780">
                  <c:v>39962</c:v>
                </c:pt>
                <c:pt idx="781">
                  <c:v>39965</c:v>
                </c:pt>
                <c:pt idx="782">
                  <c:v>39966</c:v>
                </c:pt>
                <c:pt idx="783">
                  <c:v>39967</c:v>
                </c:pt>
                <c:pt idx="784">
                  <c:v>39968</c:v>
                </c:pt>
                <c:pt idx="785">
                  <c:v>39969</c:v>
                </c:pt>
                <c:pt idx="786">
                  <c:v>39972</c:v>
                </c:pt>
                <c:pt idx="787">
                  <c:v>39973</c:v>
                </c:pt>
                <c:pt idx="788">
                  <c:v>39974</c:v>
                </c:pt>
                <c:pt idx="789">
                  <c:v>39975</c:v>
                </c:pt>
                <c:pt idx="790">
                  <c:v>39976</c:v>
                </c:pt>
                <c:pt idx="791">
                  <c:v>39979</c:v>
                </c:pt>
                <c:pt idx="792">
                  <c:v>39980</c:v>
                </c:pt>
                <c:pt idx="793">
                  <c:v>39981</c:v>
                </c:pt>
                <c:pt idx="794">
                  <c:v>39982</c:v>
                </c:pt>
                <c:pt idx="795">
                  <c:v>39983</c:v>
                </c:pt>
                <c:pt idx="796">
                  <c:v>39986</c:v>
                </c:pt>
                <c:pt idx="797">
                  <c:v>39987</c:v>
                </c:pt>
                <c:pt idx="798">
                  <c:v>39988</c:v>
                </c:pt>
                <c:pt idx="799">
                  <c:v>39989</c:v>
                </c:pt>
                <c:pt idx="800">
                  <c:v>39990</c:v>
                </c:pt>
                <c:pt idx="801">
                  <c:v>39993</c:v>
                </c:pt>
                <c:pt idx="802">
                  <c:v>39994</c:v>
                </c:pt>
                <c:pt idx="803">
                  <c:v>39995</c:v>
                </c:pt>
                <c:pt idx="804">
                  <c:v>39996</c:v>
                </c:pt>
                <c:pt idx="805">
                  <c:v>39997</c:v>
                </c:pt>
                <c:pt idx="806">
                  <c:v>40000</c:v>
                </c:pt>
                <c:pt idx="807">
                  <c:v>40001</c:v>
                </c:pt>
                <c:pt idx="808">
                  <c:v>40002</c:v>
                </c:pt>
                <c:pt idx="809">
                  <c:v>40003</c:v>
                </c:pt>
                <c:pt idx="810">
                  <c:v>40004</c:v>
                </c:pt>
                <c:pt idx="811">
                  <c:v>40007</c:v>
                </c:pt>
                <c:pt idx="812">
                  <c:v>40008</c:v>
                </c:pt>
                <c:pt idx="813">
                  <c:v>40009</c:v>
                </c:pt>
                <c:pt idx="814">
                  <c:v>40010</c:v>
                </c:pt>
                <c:pt idx="815">
                  <c:v>40011</c:v>
                </c:pt>
                <c:pt idx="816">
                  <c:v>40014</c:v>
                </c:pt>
                <c:pt idx="817">
                  <c:v>40015</c:v>
                </c:pt>
                <c:pt idx="818">
                  <c:v>40016</c:v>
                </c:pt>
                <c:pt idx="819">
                  <c:v>40017</c:v>
                </c:pt>
                <c:pt idx="820">
                  <c:v>40018</c:v>
                </c:pt>
                <c:pt idx="821">
                  <c:v>40021</c:v>
                </c:pt>
                <c:pt idx="822">
                  <c:v>40022</c:v>
                </c:pt>
                <c:pt idx="823">
                  <c:v>40023</c:v>
                </c:pt>
                <c:pt idx="824">
                  <c:v>40024</c:v>
                </c:pt>
                <c:pt idx="825">
                  <c:v>40025</c:v>
                </c:pt>
                <c:pt idx="826">
                  <c:v>40028</c:v>
                </c:pt>
                <c:pt idx="827">
                  <c:v>40029</c:v>
                </c:pt>
                <c:pt idx="828">
                  <c:v>40030</c:v>
                </c:pt>
                <c:pt idx="829">
                  <c:v>40031</c:v>
                </c:pt>
                <c:pt idx="830">
                  <c:v>40032</c:v>
                </c:pt>
                <c:pt idx="831">
                  <c:v>40035</c:v>
                </c:pt>
                <c:pt idx="832">
                  <c:v>40036</c:v>
                </c:pt>
                <c:pt idx="833">
                  <c:v>40037</c:v>
                </c:pt>
                <c:pt idx="834">
                  <c:v>40038</c:v>
                </c:pt>
                <c:pt idx="835">
                  <c:v>40039</c:v>
                </c:pt>
                <c:pt idx="836">
                  <c:v>40042</c:v>
                </c:pt>
                <c:pt idx="837">
                  <c:v>40043</c:v>
                </c:pt>
                <c:pt idx="838">
                  <c:v>40044</c:v>
                </c:pt>
                <c:pt idx="839">
                  <c:v>40045</c:v>
                </c:pt>
                <c:pt idx="840">
                  <c:v>40046</c:v>
                </c:pt>
                <c:pt idx="841">
                  <c:v>40049</c:v>
                </c:pt>
                <c:pt idx="842">
                  <c:v>40050</c:v>
                </c:pt>
                <c:pt idx="843">
                  <c:v>40051</c:v>
                </c:pt>
                <c:pt idx="844">
                  <c:v>40052</c:v>
                </c:pt>
                <c:pt idx="845">
                  <c:v>40053</c:v>
                </c:pt>
                <c:pt idx="846">
                  <c:v>40056</c:v>
                </c:pt>
                <c:pt idx="847">
                  <c:v>40057</c:v>
                </c:pt>
                <c:pt idx="848">
                  <c:v>40058</c:v>
                </c:pt>
                <c:pt idx="849">
                  <c:v>40059</c:v>
                </c:pt>
                <c:pt idx="850">
                  <c:v>40060</c:v>
                </c:pt>
                <c:pt idx="851">
                  <c:v>40063</c:v>
                </c:pt>
                <c:pt idx="852">
                  <c:v>40064</c:v>
                </c:pt>
                <c:pt idx="853">
                  <c:v>40065</c:v>
                </c:pt>
                <c:pt idx="854">
                  <c:v>40066</c:v>
                </c:pt>
                <c:pt idx="855">
                  <c:v>40067</c:v>
                </c:pt>
                <c:pt idx="856">
                  <c:v>40070</c:v>
                </c:pt>
                <c:pt idx="857">
                  <c:v>40071</c:v>
                </c:pt>
                <c:pt idx="858">
                  <c:v>40072</c:v>
                </c:pt>
                <c:pt idx="859">
                  <c:v>40073</c:v>
                </c:pt>
                <c:pt idx="860">
                  <c:v>40074</c:v>
                </c:pt>
                <c:pt idx="861">
                  <c:v>40077</c:v>
                </c:pt>
                <c:pt idx="862">
                  <c:v>40078</c:v>
                </c:pt>
                <c:pt idx="863">
                  <c:v>40079</c:v>
                </c:pt>
                <c:pt idx="864">
                  <c:v>40080</c:v>
                </c:pt>
                <c:pt idx="865">
                  <c:v>40081</c:v>
                </c:pt>
                <c:pt idx="866">
                  <c:v>40084</c:v>
                </c:pt>
                <c:pt idx="867">
                  <c:v>40085</c:v>
                </c:pt>
                <c:pt idx="868">
                  <c:v>40086</c:v>
                </c:pt>
                <c:pt idx="869">
                  <c:v>40087</c:v>
                </c:pt>
                <c:pt idx="870">
                  <c:v>40088</c:v>
                </c:pt>
                <c:pt idx="871">
                  <c:v>40091</c:v>
                </c:pt>
                <c:pt idx="872">
                  <c:v>40092</c:v>
                </c:pt>
                <c:pt idx="873">
                  <c:v>40093</c:v>
                </c:pt>
                <c:pt idx="874">
                  <c:v>40094</c:v>
                </c:pt>
                <c:pt idx="875">
                  <c:v>40095</c:v>
                </c:pt>
                <c:pt idx="876">
                  <c:v>40098</c:v>
                </c:pt>
                <c:pt idx="877">
                  <c:v>40099</c:v>
                </c:pt>
                <c:pt idx="878">
                  <c:v>40100</c:v>
                </c:pt>
                <c:pt idx="879">
                  <c:v>40101</c:v>
                </c:pt>
                <c:pt idx="880">
                  <c:v>40102</c:v>
                </c:pt>
                <c:pt idx="881">
                  <c:v>40105</c:v>
                </c:pt>
                <c:pt idx="882">
                  <c:v>40106</c:v>
                </c:pt>
                <c:pt idx="883">
                  <c:v>40107</c:v>
                </c:pt>
                <c:pt idx="884">
                  <c:v>40108</c:v>
                </c:pt>
                <c:pt idx="885">
                  <c:v>40109</c:v>
                </c:pt>
                <c:pt idx="886">
                  <c:v>40112</c:v>
                </c:pt>
                <c:pt idx="887">
                  <c:v>40113</c:v>
                </c:pt>
                <c:pt idx="888">
                  <c:v>40114</c:v>
                </c:pt>
                <c:pt idx="889">
                  <c:v>40115</c:v>
                </c:pt>
                <c:pt idx="890">
                  <c:v>40116</c:v>
                </c:pt>
                <c:pt idx="891">
                  <c:v>40119</c:v>
                </c:pt>
                <c:pt idx="892">
                  <c:v>40120</c:v>
                </c:pt>
                <c:pt idx="893">
                  <c:v>40121</c:v>
                </c:pt>
                <c:pt idx="894">
                  <c:v>40122</c:v>
                </c:pt>
                <c:pt idx="895">
                  <c:v>40123</c:v>
                </c:pt>
                <c:pt idx="896">
                  <c:v>40126</c:v>
                </c:pt>
                <c:pt idx="897">
                  <c:v>40127</c:v>
                </c:pt>
                <c:pt idx="898">
                  <c:v>40128</c:v>
                </c:pt>
                <c:pt idx="899">
                  <c:v>40129</c:v>
                </c:pt>
                <c:pt idx="900">
                  <c:v>40130</c:v>
                </c:pt>
                <c:pt idx="901">
                  <c:v>40133</c:v>
                </c:pt>
                <c:pt idx="902">
                  <c:v>40134</c:v>
                </c:pt>
                <c:pt idx="903">
                  <c:v>40135</c:v>
                </c:pt>
                <c:pt idx="904">
                  <c:v>40136</c:v>
                </c:pt>
                <c:pt idx="905">
                  <c:v>40137</c:v>
                </c:pt>
                <c:pt idx="906">
                  <c:v>40140</c:v>
                </c:pt>
                <c:pt idx="907">
                  <c:v>40141</c:v>
                </c:pt>
                <c:pt idx="908">
                  <c:v>40142</c:v>
                </c:pt>
                <c:pt idx="909">
                  <c:v>40143</c:v>
                </c:pt>
                <c:pt idx="910">
                  <c:v>40144</c:v>
                </c:pt>
                <c:pt idx="911">
                  <c:v>40147</c:v>
                </c:pt>
                <c:pt idx="912">
                  <c:v>40148</c:v>
                </c:pt>
                <c:pt idx="913">
                  <c:v>40149</c:v>
                </c:pt>
                <c:pt idx="914">
                  <c:v>40150</c:v>
                </c:pt>
                <c:pt idx="915">
                  <c:v>40151</c:v>
                </c:pt>
                <c:pt idx="916">
                  <c:v>40154</c:v>
                </c:pt>
                <c:pt idx="917">
                  <c:v>40155</c:v>
                </c:pt>
                <c:pt idx="918">
                  <c:v>40156</c:v>
                </c:pt>
                <c:pt idx="919">
                  <c:v>40157</c:v>
                </c:pt>
                <c:pt idx="920">
                  <c:v>40158</c:v>
                </c:pt>
                <c:pt idx="921">
                  <c:v>40161</c:v>
                </c:pt>
                <c:pt idx="922">
                  <c:v>40162</c:v>
                </c:pt>
                <c:pt idx="923">
                  <c:v>40163</c:v>
                </c:pt>
                <c:pt idx="924">
                  <c:v>40164</c:v>
                </c:pt>
                <c:pt idx="925">
                  <c:v>40165</c:v>
                </c:pt>
                <c:pt idx="926">
                  <c:v>40168</c:v>
                </c:pt>
                <c:pt idx="927">
                  <c:v>40169</c:v>
                </c:pt>
                <c:pt idx="928">
                  <c:v>40170</c:v>
                </c:pt>
                <c:pt idx="929">
                  <c:v>40171</c:v>
                </c:pt>
                <c:pt idx="930">
                  <c:v>40175</c:v>
                </c:pt>
                <c:pt idx="931">
                  <c:v>40176</c:v>
                </c:pt>
                <c:pt idx="932">
                  <c:v>40177</c:v>
                </c:pt>
                <c:pt idx="933">
                  <c:v>40178</c:v>
                </c:pt>
                <c:pt idx="934">
                  <c:v>40182</c:v>
                </c:pt>
                <c:pt idx="935">
                  <c:v>40183</c:v>
                </c:pt>
                <c:pt idx="936">
                  <c:v>40184</c:v>
                </c:pt>
                <c:pt idx="937">
                  <c:v>40185</c:v>
                </c:pt>
                <c:pt idx="938">
                  <c:v>40186</c:v>
                </c:pt>
                <c:pt idx="939">
                  <c:v>40189</c:v>
                </c:pt>
                <c:pt idx="940">
                  <c:v>40190</c:v>
                </c:pt>
                <c:pt idx="941">
                  <c:v>40191</c:v>
                </c:pt>
                <c:pt idx="942">
                  <c:v>40192</c:v>
                </c:pt>
                <c:pt idx="943">
                  <c:v>40193</c:v>
                </c:pt>
                <c:pt idx="944">
                  <c:v>40196</c:v>
                </c:pt>
                <c:pt idx="945">
                  <c:v>40197</c:v>
                </c:pt>
                <c:pt idx="946">
                  <c:v>40198</c:v>
                </c:pt>
                <c:pt idx="947">
                  <c:v>40199</c:v>
                </c:pt>
                <c:pt idx="948">
                  <c:v>40200</c:v>
                </c:pt>
                <c:pt idx="949">
                  <c:v>40203</c:v>
                </c:pt>
                <c:pt idx="950">
                  <c:v>40204</c:v>
                </c:pt>
                <c:pt idx="951">
                  <c:v>40205</c:v>
                </c:pt>
                <c:pt idx="952">
                  <c:v>40206</c:v>
                </c:pt>
                <c:pt idx="953">
                  <c:v>40207</c:v>
                </c:pt>
                <c:pt idx="954">
                  <c:v>40210</c:v>
                </c:pt>
                <c:pt idx="955">
                  <c:v>40211</c:v>
                </c:pt>
                <c:pt idx="956">
                  <c:v>40212</c:v>
                </c:pt>
                <c:pt idx="957">
                  <c:v>40213</c:v>
                </c:pt>
                <c:pt idx="958">
                  <c:v>40214</c:v>
                </c:pt>
                <c:pt idx="959">
                  <c:v>40217</c:v>
                </c:pt>
                <c:pt idx="960">
                  <c:v>40218</c:v>
                </c:pt>
                <c:pt idx="961">
                  <c:v>40219</c:v>
                </c:pt>
                <c:pt idx="962">
                  <c:v>40220</c:v>
                </c:pt>
                <c:pt idx="963">
                  <c:v>40221</c:v>
                </c:pt>
                <c:pt idx="964">
                  <c:v>40224</c:v>
                </c:pt>
                <c:pt idx="965">
                  <c:v>40225</c:v>
                </c:pt>
                <c:pt idx="966">
                  <c:v>40226</c:v>
                </c:pt>
                <c:pt idx="967">
                  <c:v>40227</c:v>
                </c:pt>
                <c:pt idx="968">
                  <c:v>40228</c:v>
                </c:pt>
                <c:pt idx="969">
                  <c:v>40231</c:v>
                </c:pt>
                <c:pt idx="970">
                  <c:v>40232</c:v>
                </c:pt>
                <c:pt idx="971">
                  <c:v>40233</c:v>
                </c:pt>
                <c:pt idx="972">
                  <c:v>40234</c:v>
                </c:pt>
                <c:pt idx="973">
                  <c:v>40235</c:v>
                </c:pt>
                <c:pt idx="974">
                  <c:v>40238</c:v>
                </c:pt>
                <c:pt idx="975">
                  <c:v>40239</c:v>
                </c:pt>
                <c:pt idx="976">
                  <c:v>40240</c:v>
                </c:pt>
                <c:pt idx="977">
                  <c:v>40241</c:v>
                </c:pt>
                <c:pt idx="978">
                  <c:v>40242</c:v>
                </c:pt>
                <c:pt idx="979">
                  <c:v>40245</c:v>
                </c:pt>
                <c:pt idx="980">
                  <c:v>40246</c:v>
                </c:pt>
                <c:pt idx="981">
                  <c:v>40247</c:v>
                </c:pt>
                <c:pt idx="982">
                  <c:v>40248</c:v>
                </c:pt>
                <c:pt idx="983">
                  <c:v>40249</c:v>
                </c:pt>
                <c:pt idx="984">
                  <c:v>40252</c:v>
                </c:pt>
                <c:pt idx="985">
                  <c:v>40253</c:v>
                </c:pt>
                <c:pt idx="986">
                  <c:v>40254</c:v>
                </c:pt>
                <c:pt idx="987">
                  <c:v>40255</c:v>
                </c:pt>
                <c:pt idx="988">
                  <c:v>40256</c:v>
                </c:pt>
                <c:pt idx="989">
                  <c:v>40259</c:v>
                </c:pt>
                <c:pt idx="990">
                  <c:v>40260</c:v>
                </c:pt>
                <c:pt idx="991">
                  <c:v>40261</c:v>
                </c:pt>
                <c:pt idx="992">
                  <c:v>40262</c:v>
                </c:pt>
                <c:pt idx="993">
                  <c:v>40263</c:v>
                </c:pt>
                <c:pt idx="994">
                  <c:v>40266</c:v>
                </c:pt>
                <c:pt idx="995">
                  <c:v>40267</c:v>
                </c:pt>
                <c:pt idx="996">
                  <c:v>40268</c:v>
                </c:pt>
                <c:pt idx="997">
                  <c:v>40269</c:v>
                </c:pt>
                <c:pt idx="998">
                  <c:v>40270</c:v>
                </c:pt>
                <c:pt idx="999">
                  <c:v>40273</c:v>
                </c:pt>
                <c:pt idx="1000">
                  <c:v>40274</c:v>
                </c:pt>
                <c:pt idx="1001">
                  <c:v>40275</c:v>
                </c:pt>
                <c:pt idx="1002">
                  <c:v>40276</c:v>
                </c:pt>
                <c:pt idx="1003">
                  <c:v>40277</c:v>
                </c:pt>
                <c:pt idx="1004">
                  <c:v>40280</c:v>
                </c:pt>
                <c:pt idx="1005">
                  <c:v>40281</c:v>
                </c:pt>
                <c:pt idx="1006">
                  <c:v>40282</c:v>
                </c:pt>
                <c:pt idx="1007">
                  <c:v>40283</c:v>
                </c:pt>
                <c:pt idx="1008">
                  <c:v>40284</c:v>
                </c:pt>
                <c:pt idx="1009">
                  <c:v>40287</c:v>
                </c:pt>
                <c:pt idx="1010">
                  <c:v>40288</c:v>
                </c:pt>
                <c:pt idx="1011">
                  <c:v>40289</c:v>
                </c:pt>
                <c:pt idx="1012">
                  <c:v>40290</c:v>
                </c:pt>
                <c:pt idx="1013">
                  <c:v>40291</c:v>
                </c:pt>
                <c:pt idx="1014">
                  <c:v>40294</c:v>
                </c:pt>
                <c:pt idx="1015">
                  <c:v>40295</c:v>
                </c:pt>
                <c:pt idx="1016">
                  <c:v>40296</c:v>
                </c:pt>
                <c:pt idx="1017">
                  <c:v>40297</c:v>
                </c:pt>
                <c:pt idx="1018">
                  <c:v>40298</c:v>
                </c:pt>
                <c:pt idx="1019">
                  <c:v>40301</c:v>
                </c:pt>
                <c:pt idx="1020">
                  <c:v>40302</c:v>
                </c:pt>
                <c:pt idx="1021">
                  <c:v>40303</c:v>
                </c:pt>
                <c:pt idx="1022">
                  <c:v>40304</c:v>
                </c:pt>
                <c:pt idx="1023">
                  <c:v>40305</c:v>
                </c:pt>
                <c:pt idx="1024">
                  <c:v>40308</c:v>
                </c:pt>
                <c:pt idx="1025">
                  <c:v>40309</c:v>
                </c:pt>
                <c:pt idx="1026">
                  <c:v>40310</c:v>
                </c:pt>
                <c:pt idx="1027">
                  <c:v>40311</c:v>
                </c:pt>
                <c:pt idx="1028">
                  <c:v>40312</c:v>
                </c:pt>
                <c:pt idx="1029">
                  <c:v>40315</c:v>
                </c:pt>
                <c:pt idx="1030">
                  <c:v>40316</c:v>
                </c:pt>
                <c:pt idx="1031">
                  <c:v>40317</c:v>
                </c:pt>
                <c:pt idx="1032">
                  <c:v>40318</c:v>
                </c:pt>
                <c:pt idx="1033">
                  <c:v>40319</c:v>
                </c:pt>
                <c:pt idx="1034">
                  <c:v>40322</c:v>
                </c:pt>
                <c:pt idx="1035">
                  <c:v>40323</c:v>
                </c:pt>
                <c:pt idx="1036">
                  <c:v>40324</c:v>
                </c:pt>
                <c:pt idx="1037">
                  <c:v>40325</c:v>
                </c:pt>
                <c:pt idx="1038">
                  <c:v>40326</c:v>
                </c:pt>
                <c:pt idx="1039">
                  <c:v>40329</c:v>
                </c:pt>
                <c:pt idx="1040">
                  <c:v>40330</c:v>
                </c:pt>
                <c:pt idx="1041">
                  <c:v>40331</c:v>
                </c:pt>
                <c:pt idx="1042">
                  <c:v>40332</c:v>
                </c:pt>
                <c:pt idx="1043">
                  <c:v>40333</c:v>
                </c:pt>
                <c:pt idx="1044">
                  <c:v>40336</c:v>
                </c:pt>
                <c:pt idx="1045">
                  <c:v>40337</c:v>
                </c:pt>
                <c:pt idx="1046">
                  <c:v>40338</c:v>
                </c:pt>
                <c:pt idx="1047">
                  <c:v>40339</c:v>
                </c:pt>
                <c:pt idx="1048">
                  <c:v>40340</c:v>
                </c:pt>
                <c:pt idx="1049">
                  <c:v>40343</c:v>
                </c:pt>
                <c:pt idx="1050">
                  <c:v>40344</c:v>
                </c:pt>
                <c:pt idx="1051">
                  <c:v>40345</c:v>
                </c:pt>
                <c:pt idx="1052">
                  <c:v>40346</c:v>
                </c:pt>
                <c:pt idx="1053">
                  <c:v>40347</c:v>
                </c:pt>
                <c:pt idx="1054">
                  <c:v>40350</c:v>
                </c:pt>
                <c:pt idx="1055">
                  <c:v>40351</c:v>
                </c:pt>
                <c:pt idx="1056">
                  <c:v>40352</c:v>
                </c:pt>
                <c:pt idx="1057">
                  <c:v>40353</c:v>
                </c:pt>
                <c:pt idx="1058">
                  <c:v>40354</c:v>
                </c:pt>
                <c:pt idx="1059">
                  <c:v>40357</c:v>
                </c:pt>
                <c:pt idx="1060">
                  <c:v>40358</c:v>
                </c:pt>
                <c:pt idx="1061">
                  <c:v>40359</c:v>
                </c:pt>
                <c:pt idx="1062">
                  <c:v>40360</c:v>
                </c:pt>
                <c:pt idx="1063">
                  <c:v>40361</c:v>
                </c:pt>
                <c:pt idx="1064">
                  <c:v>40364</c:v>
                </c:pt>
                <c:pt idx="1065">
                  <c:v>40365</c:v>
                </c:pt>
                <c:pt idx="1066">
                  <c:v>40366</c:v>
                </c:pt>
                <c:pt idx="1067">
                  <c:v>40367</c:v>
                </c:pt>
                <c:pt idx="1068">
                  <c:v>40368</c:v>
                </c:pt>
                <c:pt idx="1069">
                  <c:v>40371</c:v>
                </c:pt>
                <c:pt idx="1070">
                  <c:v>40372</c:v>
                </c:pt>
                <c:pt idx="1071">
                  <c:v>40373</c:v>
                </c:pt>
                <c:pt idx="1072">
                  <c:v>40374</c:v>
                </c:pt>
                <c:pt idx="1073">
                  <c:v>40375</c:v>
                </c:pt>
                <c:pt idx="1074">
                  <c:v>40378</c:v>
                </c:pt>
                <c:pt idx="1075">
                  <c:v>40379</c:v>
                </c:pt>
                <c:pt idx="1076">
                  <c:v>40380</c:v>
                </c:pt>
                <c:pt idx="1077">
                  <c:v>40381</c:v>
                </c:pt>
                <c:pt idx="1078">
                  <c:v>40382</c:v>
                </c:pt>
                <c:pt idx="1079">
                  <c:v>40385</c:v>
                </c:pt>
                <c:pt idx="1080">
                  <c:v>40386</c:v>
                </c:pt>
                <c:pt idx="1081">
                  <c:v>40387</c:v>
                </c:pt>
                <c:pt idx="1082">
                  <c:v>40388</c:v>
                </c:pt>
                <c:pt idx="1083">
                  <c:v>40389</c:v>
                </c:pt>
                <c:pt idx="1084">
                  <c:v>40392</c:v>
                </c:pt>
                <c:pt idx="1085">
                  <c:v>40393</c:v>
                </c:pt>
                <c:pt idx="1086">
                  <c:v>40394</c:v>
                </c:pt>
                <c:pt idx="1087">
                  <c:v>40395</c:v>
                </c:pt>
                <c:pt idx="1088">
                  <c:v>40396</c:v>
                </c:pt>
                <c:pt idx="1089">
                  <c:v>40399</c:v>
                </c:pt>
                <c:pt idx="1090">
                  <c:v>40400</c:v>
                </c:pt>
                <c:pt idx="1091">
                  <c:v>40401</c:v>
                </c:pt>
                <c:pt idx="1092">
                  <c:v>40402</c:v>
                </c:pt>
                <c:pt idx="1093">
                  <c:v>40403</c:v>
                </c:pt>
                <c:pt idx="1094">
                  <c:v>40406</c:v>
                </c:pt>
                <c:pt idx="1095">
                  <c:v>40407</c:v>
                </c:pt>
                <c:pt idx="1096">
                  <c:v>40408</c:v>
                </c:pt>
                <c:pt idx="1097">
                  <c:v>40409</c:v>
                </c:pt>
                <c:pt idx="1098">
                  <c:v>40410</c:v>
                </c:pt>
                <c:pt idx="1099">
                  <c:v>40413</c:v>
                </c:pt>
                <c:pt idx="1100">
                  <c:v>40414</c:v>
                </c:pt>
                <c:pt idx="1101">
                  <c:v>40415</c:v>
                </c:pt>
                <c:pt idx="1102">
                  <c:v>40416</c:v>
                </c:pt>
                <c:pt idx="1103">
                  <c:v>40417</c:v>
                </c:pt>
                <c:pt idx="1104">
                  <c:v>40420</c:v>
                </c:pt>
                <c:pt idx="1105">
                  <c:v>40421</c:v>
                </c:pt>
                <c:pt idx="1106">
                  <c:v>40422</c:v>
                </c:pt>
                <c:pt idx="1107">
                  <c:v>40423</c:v>
                </c:pt>
                <c:pt idx="1108">
                  <c:v>40424</c:v>
                </c:pt>
                <c:pt idx="1109">
                  <c:v>40427</c:v>
                </c:pt>
                <c:pt idx="1110">
                  <c:v>40428</c:v>
                </c:pt>
                <c:pt idx="1111">
                  <c:v>40429</c:v>
                </c:pt>
                <c:pt idx="1112">
                  <c:v>40430</c:v>
                </c:pt>
                <c:pt idx="1113">
                  <c:v>40431</c:v>
                </c:pt>
                <c:pt idx="1114">
                  <c:v>40434</c:v>
                </c:pt>
                <c:pt idx="1115">
                  <c:v>40435</c:v>
                </c:pt>
                <c:pt idx="1116">
                  <c:v>40436</c:v>
                </c:pt>
                <c:pt idx="1117">
                  <c:v>40437</c:v>
                </c:pt>
                <c:pt idx="1118">
                  <c:v>40438</c:v>
                </c:pt>
                <c:pt idx="1119">
                  <c:v>40441</c:v>
                </c:pt>
                <c:pt idx="1120">
                  <c:v>40442</c:v>
                </c:pt>
                <c:pt idx="1121">
                  <c:v>40443</c:v>
                </c:pt>
                <c:pt idx="1122">
                  <c:v>40444</c:v>
                </c:pt>
                <c:pt idx="1123">
                  <c:v>40445</c:v>
                </c:pt>
                <c:pt idx="1124">
                  <c:v>40448</c:v>
                </c:pt>
                <c:pt idx="1125">
                  <c:v>40449</c:v>
                </c:pt>
                <c:pt idx="1126">
                  <c:v>40450</c:v>
                </c:pt>
                <c:pt idx="1127">
                  <c:v>40451</c:v>
                </c:pt>
                <c:pt idx="1128">
                  <c:v>40452</c:v>
                </c:pt>
                <c:pt idx="1129">
                  <c:v>40455</c:v>
                </c:pt>
                <c:pt idx="1130">
                  <c:v>40456</c:v>
                </c:pt>
                <c:pt idx="1131">
                  <c:v>40457</c:v>
                </c:pt>
                <c:pt idx="1132">
                  <c:v>40458</c:v>
                </c:pt>
                <c:pt idx="1133">
                  <c:v>40459</c:v>
                </c:pt>
                <c:pt idx="1134">
                  <c:v>40462</c:v>
                </c:pt>
                <c:pt idx="1135">
                  <c:v>40463</c:v>
                </c:pt>
                <c:pt idx="1136">
                  <c:v>40464</c:v>
                </c:pt>
                <c:pt idx="1137">
                  <c:v>40465</c:v>
                </c:pt>
                <c:pt idx="1138">
                  <c:v>40466</c:v>
                </c:pt>
                <c:pt idx="1139">
                  <c:v>40469</c:v>
                </c:pt>
                <c:pt idx="1140">
                  <c:v>40470</c:v>
                </c:pt>
                <c:pt idx="1141">
                  <c:v>40471</c:v>
                </c:pt>
                <c:pt idx="1142">
                  <c:v>40472</c:v>
                </c:pt>
                <c:pt idx="1143">
                  <c:v>40473</c:v>
                </c:pt>
                <c:pt idx="1144">
                  <c:v>40476</c:v>
                </c:pt>
                <c:pt idx="1145">
                  <c:v>40477</c:v>
                </c:pt>
                <c:pt idx="1146">
                  <c:v>40478</c:v>
                </c:pt>
                <c:pt idx="1147">
                  <c:v>40479</c:v>
                </c:pt>
                <c:pt idx="1148">
                  <c:v>40480</c:v>
                </c:pt>
                <c:pt idx="1149">
                  <c:v>40483</c:v>
                </c:pt>
                <c:pt idx="1150">
                  <c:v>40484</c:v>
                </c:pt>
                <c:pt idx="1151">
                  <c:v>40485</c:v>
                </c:pt>
                <c:pt idx="1152">
                  <c:v>40486</c:v>
                </c:pt>
                <c:pt idx="1153">
                  <c:v>40487</c:v>
                </c:pt>
                <c:pt idx="1154">
                  <c:v>40490</c:v>
                </c:pt>
                <c:pt idx="1155">
                  <c:v>40491</c:v>
                </c:pt>
                <c:pt idx="1156">
                  <c:v>40492</c:v>
                </c:pt>
                <c:pt idx="1157">
                  <c:v>40493</c:v>
                </c:pt>
                <c:pt idx="1158">
                  <c:v>40494</c:v>
                </c:pt>
                <c:pt idx="1159">
                  <c:v>40497</c:v>
                </c:pt>
                <c:pt idx="1160">
                  <c:v>40498</c:v>
                </c:pt>
                <c:pt idx="1161">
                  <c:v>40499</c:v>
                </c:pt>
                <c:pt idx="1162">
                  <c:v>40500</c:v>
                </c:pt>
                <c:pt idx="1163">
                  <c:v>40501</c:v>
                </c:pt>
                <c:pt idx="1164">
                  <c:v>40504</c:v>
                </c:pt>
                <c:pt idx="1165">
                  <c:v>40505</c:v>
                </c:pt>
                <c:pt idx="1166">
                  <c:v>40506</c:v>
                </c:pt>
                <c:pt idx="1167">
                  <c:v>40507</c:v>
                </c:pt>
                <c:pt idx="1168">
                  <c:v>40508</c:v>
                </c:pt>
                <c:pt idx="1169">
                  <c:v>40511</c:v>
                </c:pt>
                <c:pt idx="1170">
                  <c:v>40512</c:v>
                </c:pt>
                <c:pt idx="1171">
                  <c:v>40513</c:v>
                </c:pt>
                <c:pt idx="1172">
                  <c:v>40514</c:v>
                </c:pt>
                <c:pt idx="1173">
                  <c:v>40515</c:v>
                </c:pt>
                <c:pt idx="1174">
                  <c:v>40518</c:v>
                </c:pt>
                <c:pt idx="1175">
                  <c:v>40519</c:v>
                </c:pt>
                <c:pt idx="1176">
                  <c:v>40520</c:v>
                </c:pt>
                <c:pt idx="1177">
                  <c:v>40521</c:v>
                </c:pt>
                <c:pt idx="1178">
                  <c:v>40522</c:v>
                </c:pt>
                <c:pt idx="1179">
                  <c:v>40525</c:v>
                </c:pt>
                <c:pt idx="1180">
                  <c:v>40526</c:v>
                </c:pt>
                <c:pt idx="1181">
                  <c:v>40527</c:v>
                </c:pt>
                <c:pt idx="1182">
                  <c:v>40528</c:v>
                </c:pt>
                <c:pt idx="1183">
                  <c:v>40529</c:v>
                </c:pt>
                <c:pt idx="1184">
                  <c:v>40532</c:v>
                </c:pt>
                <c:pt idx="1185">
                  <c:v>40533</c:v>
                </c:pt>
                <c:pt idx="1186">
                  <c:v>40534</c:v>
                </c:pt>
                <c:pt idx="1187">
                  <c:v>40535</c:v>
                </c:pt>
                <c:pt idx="1188">
                  <c:v>40536</c:v>
                </c:pt>
                <c:pt idx="1189">
                  <c:v>40539</c:v>
                </c:pt>
                <c:pt idx="1190">
                  <c:v>40540</c:v>
                </c:pt>
                <c:pt idx="1191">
                  <c:v>40541</c:v>
                </c:pt>
                <c:pt idx="1192">
                  <c:v>40542</c:v>
                </c:pt>
                <c:pt idx="1193">
                  <c:v>40543</c:v>
                </c:pt>
                <c:pt idx="1194">
                  <c:v>40546</c:v>
                </c:pt>
                <c:pt idx="1195">
                  <c:v>40547</c:v>
                </c:pt>
                <c:pt idx="1196">
                  <c:v>40548</c:v>
                </c:pt>
                <c:pt idx="1197">
                  <c:v>40549</c:v>
                </c:pt>
                <c:pt idx="1198">
                  <c:v>40550</c:v>
                </c:pt>
                <c:pt idx="1199">
                  <c:v>40553</c:v>
                </c:pt>
                <c:pt idx="1200">
                  <c:v>40554</c:v>
                </c:pt>
                <c:pt idx="1201">
                  <c:v>40555</c:v>
                </c:pt>
                <c:pt idx="1202">
                  <c:v>40556</c:v>
                </c:pt>
                <c:pt idx="1203">
                  <c:v>40557</c:v>
                </c:pt>
                <c:pt idx="1204">
                  <c:v>40560</c:v>
                </c:pt>
                <c:pt idx="1205">
                  <c:v>40561</c:v>
                </c:pt>
                <c:pt idx="1206">
                  <c:v>40562</c:v>
                </c:pt>
                <c:pt idx="1207">
                  <c:v>40563</c:v>
                </c:pt>
                <c:pt idx="1208">
                  <c:v>40564</c:v>
                </c:pt>
                <c:pt idx="1209">
                  <c:v>40567</c:v>
                </c:pt>
                <c:pt idx="1210">
                  <c:v>40568</c:v>
                </c:pt>
                <c:pt idx="1211">
                  <c:v>40569</c:v>
                </c:pt>
                <c:pt idx="1212">
                  <c:v>40570</c:v>
                </c:pt>
                <c:pt idx="1213">
                  <c:v>40571</c:v>
                </c:pt>
                <c:pt idx="1214">
                  <c:v>40574</c:v>
                </c:pt>
                <c:pt idx="1215">
                  <c:v>40575</c:v>
                </c:pt>
                <c:pt idx="1216">
                  <c:v>40576</c:v>
                </c:pt>
                <c:pt idx="1217">
                  <c:v>40577</c:v>
                </c:pt>
                <c:pt idx="1218">
                  <c:v>40578</c:v>
                </c:pt>
                <c:pt idx="1219">
                  <c:v>40581</c:v>
                </c:pt>
                <c:pt idx="1220">
                  <c:v>40582</c:v>
                </c:pt>
                <c:pt idx="1221">
                  <c:v>40583</c:v>
                </c:pt>
                <c:pt idx="1222">
                  <c:v>40584</c:v>
                </c:pt>
                <c:pt idx="1223">
                  <c:v>40585</c:v>
                </c:pt>
                <c:pt idx="1224">
                  <c:v>40588</c:v>
                </c:pt>
                <c:pt idx="1225">
                  <c:v>40589</c:v>
                </c:pt>
                <c:pt idx="1226">
                  <c:v>40590</c:v>
                </c:pt>
                <c:pt idx="1227">
                  <c:v>40591</c:v>
                </c:pt>
                <c:pt idx="1228">
                  <c:v>40592</c:v>
                </c:pt>
                <c:pt idx="1229">
                  <c:v>40595</c:v>
                </c:pt>
                <c:pt idx="1230">
                  <c:v>40596</c:v>
                </c:pt>
                <c:pt idx="1231">
                  <c:v>40597</c:v>
                </c:pt>
                <c:pt idx="1232">
                  <c:v>40598</c:v>
                </c:pt>
                <c:pt idx="1233">
                  <c:v>40599</c:v>
                </c:pt>
                <c:pt idx="1234">
                  <c:v>40602</c:v>
                </c:pt>
                <c:pt idx="1235">
                  <c:v>40603</c:v>
                </c:pt>
                <c:pt idx="1236">
                  <c:v>40604</c:v>
                </c:pt>
                <c:pt idx="1237">
                  <c:v>40605</c:v>
                </c:pt>
                <c:pt idx="1238">
                  <c:v>40606</c:v>
                </c:pt>
                <c:pt idx="1239">
                  <c:v>40609</c:v>
                </c:pt>
                <c:pt idx="1240">
                  <c:v>40610</c:v>
                </c:pt>
                <c:pt idx="1241">
                  <c:v>40611</c:v>
                </c:pt>
                <c:pt idx="1242">
                  <c:v>40612</c:v>
                </c:pt>
                <c:pt idx="1243">
                  <c:v>40613</c:v>
                </c:pt>
                <c:pt idx="1244">
                  <c:v>40616</c:v>
                </c:pt>
                <c:pt idx="1245">
                  <c:v>40617</c:v>
                </c:pt>
                <c:pt idx="1246">
                  <c:v>40618</c:v>
                </c:pt>
                <c:pt idx="1247">
                  <c:v>40619</c:v>
                </c:pt>
                <c:pt idx="1248">
                  <c:v>40620</c:v>
                </c:pt>
                <c:pt idx="1249">
                  <c:v>40623</c:v>
                </c:pt>
                <c:pt idx="1250">
                  <c:v>40624</c:v>
                </c:pt>
                <c:pt idx="1251">
                  <c:v>40625</c:v>
                </c:pt>
                <c:pt idx="1252">
                  <c:v>40626</c:v>
                </c:pt>
                <c:pt idx="1253">
                  <c:v>40627</c:v>
                </c:pt>
                <c:pt idx="1254">
                  <c:v>40630</c:v>
                </c:pt>
                <c:pt idx="1255">
                  <c:v>40631</c:v>
                </c:pt>
                <c:pt idx="1256">
                  <c:v>40632</c:v>
                </c:pt>
                <c:pt idx="1257">
                  <c:v>40633</c:v>
                </c:pt>
                <c:pt idx="1258">
                  <c:v>40634</c:v>
                </c:pt>
                <c:pt idx="1259">
                  <c:v>40637</c:v>
                </c:pt>
                <c:pt idx="1260">
                  <c:v>40638</c:v>
                </c:pt>
                <c:pt idx="1261">
                  <c:v>40639</c:v>
                </c:pt>
                <c:pt idx="1262">
                  <c:v>40640</c:v>
                </c:pt>
                <c:pt idx="1263">
                  <c:v>40641</c:v>
                </c:pt>
                <c:pt idx="1264">
                  <c:v>40644</c:v>
                </c:pt>
                <c:pt idx="1265">
                  <c:v>40645</c:v>
                </c:pt>
                <c:pt idx="1266">
                  <c:v>40646</c:v>
                </c:pt>
                <c:pt idx="1267">
                  <c:v>40647</c:v>
                </c:pt>
                <c:pt idx="1268">
                  <c:v>40648</c:v>
                </c:pt>
                <c:pt idx="1269">
                  <c:v>40651</c:v>
                </c:pt>
                <c:pt idx="1270">
                  <c:v>40652</c:v>
                </c:pt>
                <c:pt idx="1271">
                  <c:v>40653</c:v>
                </c:pt>
                <c:pt idx="1272">
                  <c:v>40654</c:v>
                </c:pt>
                <c:pt idx="1273">
                  <c:v>40658</c:v>
                </c:pt>
                <c:pt idx="1274">
                  <c:v>40659</c:v>
                </c:pt>
                <c:pt idx="1275">
                  <c:v>40660</c:v>
                </c:pt>
                <c:pt idx="1276">
                  <c:v>40661</c:v>
                </c:pt>
                <c:pt idx="1277">
                  <c:v>40662</c:v>
                </c:pt>
                <c:pt idx="1278">
                  <c:v>40665</c:v>
                </c:pt>
                <c:pt idx="1279">
                  <c:v>40666</c:v>
                </c:pt>
                <c:pt idx="1280">
                  <c:v>40667</c:v>
                </c:pt>
                <c:pt idx="1281">
                  <c:v>40668</c:v>
                </c:pt>
                <c:pt idx="1282">
                  <c:v>40669</c:v>
                </c:pt>
                <c:pt idx="1283">
                  <c:v>40672</c:v>
                </c:pt>
                <c:pt idx="1284">
                  <c:v>40673</c:v>
                </c:pt>
                <c:pt idx="1285">
                  <c:v>40674</c:v>
                </c:pt>
                <c:pt idx="1286">
                  <c:v>40675</c:v>
                </c:pt>
                <c:pt idx="1287">
                  <c:v>40676</c:v>
                </c:pt>
                <c:pt idx="1288">
                  <c:v>40679</c:v>
                </c:pt>
                <c:pt idx="1289">
                  <c:v>40680</c:v>
                </c:pt>
                <c:pt idx="1290">
                  <c:v>40681</c:v>
                </c:pt>
                <c:pt idx="1291">
                  <c:v>40682</c:v>
                </c:pt>
                <c:pt idx="1292">
                  <c:v>40683</c:v>
                </c:pt>
                <c:pt idx="1293">
                  <c:v>40686</c:v>
                </c:pt>
                <c:pt idx="1294">
                  <c:v>40687</c:v>
                </c:pt>
                <c:pt idx="1295">
                  <c:v>40688</c:v>
                </c:pt>
                <c:pt idx="1296">
                  <c:v>40689</c:v>
                </c:pt>
                <c:pt idx="1297">
                  <c:v>40690</c:v>
                </c:pt>
                <c:pt idx="1298">
                  <c:v>40693</c:v>
                </c:pt>
                <c:pt idx="1299">
                  <c:v>40694</c:v>
                </c:pt>
                <c:pt idx="1300">
                  <c:v>40695</c:v>
                </c:pt>
                <c:pt idx="1301">
                  <c:v>40696</c:v>
                </c:pt>
                <c:pt idx="1302">
                  <c:v>40697</c:v>
                </c:pt>
                <c:pt idx="1303">
                  <c:v>40700</c:v>
                </c:pt>
                <c:pt idx="1304">
                  <c:v>40701</c:v>
                </c:pt>
                <c:pt idx="1305">
                  <c:v>40702</c:v>
                </c:pt>
                <c:pt idx="1306">
                  <c:v>40703</c:v>
                </c:pt>
                <c:pt idx="1307">
                  <c:v>40704</c:v>
                </c:pt>
                <c:pt idx="1308">
                  <c:v>40707</c:v>
                </c:pt>
                <c:pt idx="1309">
                  <c:v>40708</c:v>
                </c:pt>
                <c:pt idx="1310">
                  <c:v>40709</c:v>
                </c:pt>
                <c:pt idx="1311">
                  <c:v>40710</c:v>
                </c:pt>
                <c:pt idx="1312">
                  <c:v>40711</c:v>
                </c:pt>
                <c:pt idx="1313">
                  <c:v>40714</c:v>
                </c:pt>
                <c:pt idx="1314">
                  <c:v>40715</c:v>
                </c:pt>
                <c:pt idx="1315">
                  <c:v>40716</c:v>
                </c:pt>
                <c:pt idx="1316">
                  <c:v>40717</c:v>
                </c:pt>
                <c:pt idx="1317">
                  <c:v>40718</c:v>
                </c:pt>
                <c:pt idx="1318">
                  <c:v>40721</c:v>
                </c:pt>
                <c:pt idx="1319">
                  <c:v>40722</c:v>
                </c:pt>
                <c:pt idx="1320">
                  <c:v>40723</c:v>
                </c:pt>
                <c:pt idx="1321">
                  <c:v>40724</c:v>
                </c:pt>
                <c:pt idx="1322">
                  <c:v>40725</c:v>
                </c:pt>
                <c:pt idx="1323">
                  <c:v>40728</c:v>
                </c:pt>
                <c:pt idx="1324">
                  <c:v>40729</c:v>
                </c:pt>
                <c:pt idx="1325">
                  <c:v>40730</c:v>
                </c:pt>
                <c:pt idx="1326">
                  <c:v>40731</c:v>
                </c:pt>
                <c:pt idx="1327">
                  <c:v>40732</c:v>
                </c:pt>
                <c:pt idx="1328">
                  <c:v>40735</c:v>
                </c:pt>
                <c:pt idx="1329">
                  <c:v>40736</c:v>
                </c:pt>
                <c:pt idx="1330">
                  <c:v>40737</c:v>
                </c:pt>
                <c:pt idx="1331">
                  <c:v>40738</c:v>
                </c:pt>
                <c:pt idx="1332">
                  <c:v>40739</c:v>
                </c:pt>
                <c:pt idx="1333">
                  <c:v>40742</c:v>
                </c:pt>
                <c:pt idx="1334">
                  <c:v>40743</c:v>
                </c:pt>
                <c:pt idx="1335">
                  <c:v>40744</c:v>
                </c:pt>
                <c:pt idx="1336">
                  <c:v>40745</c:v>
                </c:pt>
                <c:pt idx="1337">
                  <c:v>40746</c:v>
                </c:pt>
                <c:pt idx="1338">
                  <c:v>40749</c:v>
                </c:pt>
                <c:pt idx="1339">
                  <c:v>40750</c:v>
                </c:pt>
                <c:pt idx="1340">
                  <c:v>40751</c:v>
                </c:pt>
                <c:pt idx="1341">
                  <c:v>40752</c:v>
                </c:pt>
                <c:pt idx="1342">
                  <c:v>40753</c:v>
                </c:pt>
                <c:pt idx="1343">
                  <c:v>40756</c:v>
                </c:pt>
                <c:pt idx="1344">
                  <c:v>40757</c:v>
                </c:pt>
                <c:pt idx="1345">
                  <c:v>40758</c:v>
                </c:pt>
                <c:pt idx="1346">
                  <c:v>40759</c:v>
                </c:pt>
                <c:pt idx="1347">
                  <c:v>40760</c:v>
                </c:pt>
                <c:pt idx="1348">
                  <c:v>40763</c:v>
                </c:pt>
                <c:pt idx="1349">
                  <c:v>40764</c:v>
                </c:pt>
                <c:pt idx="1350">
                  <c:v>40765</c:v>
                </c:pt>
                <c:pt idx="1351">
                  <c:v>40766</c:v>
                </c:pt>
                <c:pt idx="1352">
                  <c:v>40767</c:v>
                </c:pt>
                <c:pt idx="1353">
                  <c:v>40770</c:v>
                </c:pt>
                <c:pt idx="1354">
                  <c:v>40771</c:v>
                </c:pt>
                <c:pt idx="1355">
                  <c:v>40772</c:v>
                </c:pt>
                <c:pt idx="1356">
                  <c:v>40773</c:v>
                </c:pt>
                <c:pt idx="1357">
                  <c:v>40774</c:v>
                </c:pt>
                <c:pt idx="1358">
                  <c:v>40777</c:v>
                </c:pt>
                <c:pt idx="1359">
                  <c:v>40778</c:v>
                </c:pt>
                <c:pt idx="1360">
                  <c:v>40779</c:v>
                </c:pt>
                <c:pt idx="1361">
                  <c:v>40780</c:v>
                </c:pt>
                <c:pt idx="1362">
                  <c:v>40781</c:v>
                </c:pt>
                <c:pt idx="1363">
                  <c:v>40784</c:v>
                </c:pt>
                <c:pt idx="1364">
                  <c:v>40785</c:v>
                </c:pt>
                <c:pt idx="1365">
                  <c:v>40786</c:v>
                </c:pt>
                <c:pt idx="1366">
                  <c:v>40787</c:v>
                </c:pt>
                <c:pt idx="1367">
                  <c:v>40788</c:v>
                </c:pt>
                <c:pt idx="1368">
                  <c:v>40791</c:v>
                </c:pt>
                <c:pt idx="1369">
                  <c:v>40792</c:v>
                </c:pt>
                <c:pt idx="1370">
                  <c:v>40793</c:v>
                </c:pt>
                <c:pt idx="1371">
                  <c:v>40794</c:v>
                </c:pt>
                <c:pt idx="1372">
                  <c:v>40795</c:v>
                </c:pt>
                <c:pt idx="1373">
                  <c:v>40798</c:v>
                </c:pt>
                <c:pt idx="1374">
                  <c:v>40799</c:v>
                </c:pt>
                <c:pt idx="1375">
                  <c:v>40800</c:v>
                </c:pt>
                <c:pt idx="1376">
                  <c:v>40801</c:v>
                </c:pt>
                <c:pt idx="1377">
                  <c:v>40802</c:v>
                </c:pt>
                <c:pt idx="1378">
                  <c:v>40805</c:v>
                </c:pt>
                <c:pt idx="1379">
                  <c:v>40806</c:v>
                </c:pt>
                <c:pt idx="1380">
                  <c:v>40807</c:v>
                </c:pt>
                <c:pt idx="1381">
                  <c:v>40808</c:v>
                </c:pt>
                <c:pt idx="1382">
                  <c:v>40809</c:v>
                </c:pt>
                <c:pt idx="1383">
                  <c:v>40812</c:v>
                </c:pt>
                <c:pt idx="1384">
                  <c:v>40813</c:v>
                </c:pt>
                <c:pt idx="1385">
                  <c:v>40814</c:v>
                </c:pt>
                <c:pt idx="1386">
                  <c:v>40815</c:v>
                </c:pt>
                <c:pt idx="1387">
                  <c:v>40816</c:v>
                </c:pt>
                <c:pt idx="1388">
                  <c:v>40819</c:v>
                </c:pt>
                <c:pt idx="1389">
                  <c:v>40820</c:v>
                </c:pt>
                <c:pt idx="1390">
                  <c:v>40821</c:v>
                </c:pt>
                <c:pt idx="1391">
                  <c:v>40822</c:v>
                </c:pt>
                <c:pt idx="1392">
                  <c:v>40823</c:v>
                </c:pt>
                <c:pt idx="1393">
                  <c:v>40826</c:v>
                </c:pt>
                <c:pt idx="1394">
                  <c:v>40827</c:v>
                </c:pt>
                <c:pt idx="1395">
                  <c:v>40828</c:v>
                </c:pt>
                <c:pt idx="1396">
                  <c:v>40829</c:v>
                </c:pt>
                <c:pt idx="1397">
                  <c:v>40830</c:v>
                </c:pt>
                <c:pt idx="1398">
                  <c:v>40833</c:v>
                </c:pt>
                <c:pt idx="1399">
                  <c:v>40834</c:v>
                </c:pt>
                <c:pt idx="1400">
                  <c:v>40835</c:v>
                </c:pt>
                <c:pt idx="1401">
                  <c:v>40836</c:v>
                </c:pt>
                <c:pt idx="1402">
                  <c:v>40837</c:v>
                </c:pt>
                <c:pt idx="1403">
                  <c:v>40840</c:v>
                </c:pt>
                <c:pt idx="1404">
                  <c:v>40841</c:v>
                </c:pt>
                <c:pt idx="1405">
                  <c:v>40842</c:v>
                </c:pt>
                <c:pt idx="1406">
                  <c:v>40843</c:v>
                </c:pt>
                <c:pt idx="1407">
                  <c:v>40844</c:v>
                </c:pt>
                <c:pt idx="1408">
                  <c:v>40847</c:v>
                </c:pt>
                <c:pt idx="1409">
                  <c:v>40848</c:v>
                </c:pt>
                <c:pt idx="1410">
                  <c:v>40849</c:v>
                </c:pt>
                <c:pt idx="1411">
                  <c:v>40850</c:v>
                </c:pt>
                <c:pt idx="1412">
                  <c:v>40851</c:v>
                </c:pt>
                <c:pt idx="1413">
                  <c:v>40854</c:v>
                </c:pt>
                <c:pt idx="1414">
                  <c:v>40855</c:v>
                </c:pt>
                <c:pt idx="1415">
                  <c:v>40856</c:v>
                </c:pt>
                <c:pt idx="1416">
                  <c:v>40857</c:v>
                </c:pt>
                <c:pt idx="1417">
                  <c:v>40858</c:v>
                </c:pt>
                <c:pt idx="1418">
                  <c:v>40861</c:v>
                </c:pt>
                <c:pt idx="1419">
                  <c:v>40862</c:v>
                </c:pt>
                <c:pt idx="1420">
                  <c:v>40863</c:v>
                </c:pt>
                <c:pt idx="1421">
                  <c:v>40864</c:v>
                </c:pt>
                <c:pt idx="1422">
                  <c:v>40865</c:v>
                </c:pt>
                <c:pt idx="1423">
                  <c:v>40868</c:v>
                </c:pt>
                <c:pt idx="1424">
                  <c:v>40869</c:v>
                </c:pt>
                <c:pt idx="1425">
                  <c:v>40870</c:v>
                </c:pt>
                <c:pt idx="1426">
                  <c:v>40871</c:v>
                </c:pt>
                <c:pt idx="1427">
                  <c:v>40872</c:v>
                </c:pt>
                <c:pt idx="1428">
                  <c:v>40875</c:v>
                </c:pt>
                <c:pt idx="1429">
                  <c:v>40876</c:v>
                </c:pt>
                <c:pt idx="1430">
                  <c:v>40877</c:v>
                </c:pt>
                <c:pt idx="1431">
                  <c:v>40878</c:v>
                </c:pt>
                <c:pt idx="1432">
                  <c:v>40879</c:v>
                </c:pt>
                <c:pt idx="1433">
                  <c:v>40882</c:v>
                </c:pt>
                <c:pt idx="1434">
                  <c:v>40883</c:v>
                </c:pt>
                <c:pt idx="1435">
                  <c:v>40884</c:v>
                </c:pt>
                <c:pt idx="1436">
                  <c:v>40885</c:v>
                </c:pt>
                <c:pt idx="1437">
                  <c:v>40886</c:v>
                </c:pt>
                <c:pt idx="1438">
                  <c:v>40889</c:v>
                </c:pt>
                <c:pt idx="1439">
                  <c:v>40890</c:v>
                </c:pt>
                <c:pt idx="1440">
                  <c:v>40891</c:v>
                </c:pt>
                <c:pt idx="1441">
                  <c:v>40892</c:v>
                </c:pt>
                <c:pt idx="1442">
                  <c:v>40893</c:v>
                </c:pt>
                <c:pt idx="1443">
                  <c:v>40896</c:v>
                </c:pt>
                <c:pt idx="1444">
                  <c:v>40897</c:v>
                </c:pt>
                <c:pt idx="1445">
                  <c:v>40898</c:v>
                </c:pt>
                <c:pt idx="1446">
                  <c:v>40899</c:v>
                </c:pt>
                <c:pt idx="1447">
                  <c:v>40900</c:v>
                </c:pt>
                <c:pt idx="1448">
                  <c:v>40904</c:v>
                </c:pt>
                <c:pt idx="1449">
                  <c:v>40905</c:v>
                </c:pt>
                <c:pt idx="1450">
                  <c:v>40906</c:v>
                </c:pt>
                <c:pt idx="1451">
                  <c:v>40907</c:v>
                </c:pt>
                <c:pt idx="1452">
                  <c:v>40911</c:v>
                </c:pt>
                <c:pt idx="1453">
                  <c:v>40912</c:v>
                </c:pt>
                <c:pt idx="1454">
                  <c:v>40913</c:v>
                </c:pt>
                <c:pt idx="1455">
                  <c:v>40914</c:v>
                </c:pt>
                <c:pt idx="1456">
                  <c:v>40917</c:v>
                </c:pt>
                <c:pt idx="1457">
                  <c:v>40918</c:v>
                </c:pt>
                <c:pt idx="1458">
                  <c:v>40919</c:v>
                </c:pt>
                <c:pt idx="1459">
                  <c:v>40920</c:v>
                </c:pt>
                <c:pt idx="1460">
                  <c:v>40921</c:v>
                </c:pt>
                <c:pt idx="1461">
                  <c:v>40924</c:v>
                </c:pt>
                <c:pt idx="1462">
                  <c:v>40925</c:v>
                </c:pt>
                <c:pt idx="1463">
                  <c:v>40926</c:v>
                </c:pt>
                <c:pt idx="1464">
                  <c:v>40927</c:v>
                </c:pt>
                <c:pt idx="1465">
                  <c:v>40928</c:v>
                </c:pt>
                <c:pt idx="1466">
                  <c:v>40931</c:v>
                </c:pt>
                <c:pt idx="1467">
                  <c:v>40932</c:v>
                </c:pt>
                <c:pt idx="1468">
                  <c:v>40933</c:v>
                </c:pt>
                <c:pt idx="1469">
                  <c:v>40934</c:v>
                </c:pt>
                <c:pt idx="1470">
                  <c:v>40935</c:v>
                </c:pt>
                <c:pt idx="1471">
                  <c:v>40938</c:v>
                </c:pt>
                <c:pt idx="1472">
                  <c:v>40939</c:v>
                </c:pt>
                <c:pt idx="1473">
                  <c:v>40940</c:v>
                </c:pt>
                <c:pt idx="1474">
                  <c:v>40941</c:v>
                </c:pt>
                <c:pt idx="1475">
                  <c:v>40942</c:v>
                </c:pt>
                <c:pt idx="1476">
                  <c:v>40945</c:v>
                </c:pt>
                <c:pt idx="1477">
                  <c:v>40946</c:v>
                </c:pt>
                <c:pt idx="1478">
                  <c:v>40947</c:v>
                </c:pt>
                <c:pt idx="1479">
                  <c:v>40948</c:v>
                </c:pt>
                <c:pt idx="1480">
                  <c:v>40949</c:v>
                </c:pt>
                <c:pt idx="1481">
                  <c:v>40952</c:v>
                </c:pt>
                <c:pt idx="1482">
                  <c:v>40953</c:v>
                </c:pt>
                <c:pt idx="1483">
                  <c:v>40954</c:v>
                </c:pt>
                <c:pt idx="1484">
                  <c:v>40955</c:v>
                </c:pt>
                <c:pt idx="1485">
                  <c:v>40956</c:v>
                </c:pt>
                <c:pt idx="1486">
                  <c:v>40959</c:v>
                </c:pt>
                <c:pt idx="1487">
                  <c:v>40960</c:v>
                </c:pt>
                <c:pt idx="1488">
                  <c:v>40961</c:v>
                </c:pt>
                <c:pt idx="1489">
                  <c:v>40962</c:v>
                </c:pt>
                <c:pt idx="1490">
                  <c:v>40963</c:v>
                </c:pt>
                <c:pt idx="1491">
                  <c:v>40966</c:v>
                </c:pt>
                <c:pt idx="1492">
                  <c:v>40967</c:v>
                </c:pt>
                <c:pt idx="1493">
                  <c:v>40968</c:v>
                </c:pt>
                <c:pt idx="1494">
                  <c:v>40969</c:v>
                </c:pt>
                <c:pt idx="1495">
                  <c:v>40970</c:v>
                </c:pt>
                <c:pt idx="1496">
                  <c:v>40973</c:v>
                </c:pt>
                <c:pt idx="1497">
                  <c:v>40974</c:v>
                </c:pt>
                <c:pt idx="1498">
                  <c:v>40975</c:v>
                </c:pt>
                <c:pt idx="1499">
                  <c:v>40976</c:v>
                </c:pt>
                <c:pt idx="1500">
                  <c:v>40977</c:v>
                </c:pt>
                <c:pt idx="1501">
                  <c:v>40980</c:v>
                </c:pt>
                <c:pt idx="1502">
                  <c:v>40981</c:v>
                </c:pt>
                <c:pt idx="1503">
                  <c:v>40982</c:v>
                </c:pt>
                <c:pt idx="1504">
                  <c:v>40983</c:v>
                </c:pt>
                <c:pt idx="1505">
                  <c:v>40984</c:v>
                </c:pt>
                <c:pt idx="1506">
                  <c:v>40987</c:v>
                </c:pt>
                <c:pt idx="1507">
                  <c:v>40988</c:v>
                </c:pt>
                <c:pt idx="1508">
                  <c:v>40989</c:v>
                </c:pt>
                <c:pt idx="1509">
                  <c:v>40990</c:v>
                </c:pt>
                <c:pt idx="1510">
                  <c:v>40991</c:v>
                </c:pt>
                <c:pt idx="1511">
                  <c:v>40994</c:v>
                </c:pt>
                <c:pt idx="1512">
                  <c:v>40995</c:v>
                </c:pt>
                <c:pt idx="1513">
                  <c:v>40996</c:v>
                </c:pt>
                <c:pt idx="1514">
                  <c:v>40997</c:v>
                </c:pt>
                <c:pt idx="1515">
                  <c:v>40998</c:v>
                </c:pt>
                <c:pt idx="1516">
                  <c:v>41001</c:v>
                </c:pt>
                <c:pt idx="1517">
                  <c:v>41002</c:v>
                </c:pt>
                <c:pt idx="1518">
                  <c:v>41003</c:v>
                </c:pt>
                <c:pt idx="1519">
                  <c:v>41004</c:v>
                </c:pt>
                <c:pt idx="1520">
                  <c:v>41008</c:v>
                </c:pt>
                <c:pt idx="1521">
                  <c:v>41009</c:v>
                </c:pt>
                <c:pt idx="1522">
                  <c:v>41010</c:v>
                </c:pt>
                <c:pt idx="1523">
                  <c:v>41011</c:v>
                </c:pt>
                <c:pt idx="1524">
                  <c:v>41012</c:v>
                </c:pt>
                <c:pt idx="1525">
                  <c:v>41015</c:v>
                </c:pt>
                <c:pt idx="1526">
                  <c:v>41016</c:v>
                </c:pt>
                <c:pt idx="1527">
                  <c:v>41017</c:v>
                </c:pt>
                <c:pt idx="1528">
                  <c:v>41018</c:v>
                </c:pt>
                <c:pt idx="1529">
                  <c:v>41019</c:v>
                </c:pt>
                <c:pt idx="1530">
                  <c:v>41022</c:v>
                </c:pt>
                <c:pt idx="1531">
                  <c:v>41023</c:v>
                </c:pt>
                <c:pt idx="1532">
                  <c:v>41024</c:v>
                </c:pt>
                <c:pt idx="1533">
                  <c:v>41025</c:v>
                </c:pt>
                <c:pt idx="1534">
                  <c:v>41026</c:v>
                </c:pt>
                <c:pt idx="1535">
                  <c:v>41029</c:v>
                </c:pt>
                <c:pt idx="1536">
                  <c:v>41030</c:v>
                </c:pt>
                <c:pt idx="1537">
                  <c:v>41031</c:v>
                </c:pt>
                <c:pt idx="1538">
                  <c:v>41032</c:v>
                </c:pt>
                <c:pt idx="1539">
                  <c:v>41033</c:v>
                </c:pt>
                <c:pt idx="1540">
                  <c:v>41036</c:v>
                </c:pt>
                <c:pt idx="1541">
                  <c:v>41037</c:v>
                </c:pt>
                <c:pt idx="1542">
                  <c:v>41038</c:v>
                </c:pt>
                <c:pt idx="1543">
                  <c:v>41039</c:v>
                </c:pt>
                <c:pt idx="1544">
                  <c:v>41040</c:v>
                </c:pt>
                <c:pt idx="1545">
                  <c:v>41043</c:v>
                </c:pt>
                <c:pt idx="1546">
                  <c:v>41044</c:v>
                </c:pt>
                <c:pt idx="1547">
                  <c:v>41045</c:v>
                </c:pt>
                <c:pt idx="1548">
                  <c:v>41046</c:v>
                </c:pt>
                <c:pt idx="1549">
                  <c:v>41047</c:v>
                </c:pt>
                <c:pt idx="1550">
                  <c:v>41050</c:v>
                </c:pt>
                <c:pt idx="1551">
                  <c:v>41051</c:v>
                </c:pt>
                <c:pt idx="1552">
                  <c:v>41052</c:v>
                </c:pt>
                <c:pt idx="1553">
                  <c:v>41053</c:v>
                </c:pt>
                <c:pt idx="1554">
                  <c:v>41054</c:v>
                </c:pt>
                <c:pt idx="1555">
                  <c:v>41057</c:v>
                </c:pt>
                <c:pt idx="1556">
                  <c:v>41058</c:v>
                </c:pt>
                <c:pt idx="1557">
                  <c:v>41059</c:v>
                </c:pt>
                <c:pt idx="1558">
                  <c:v>41060</c:v>
                </c:pt>
                <c:pt idx="1559">
                  <c:v>41061</c:v>
                </c:pt>
                <c:pt idx="1560">
                  <c:v>41064</c:v>
                </c:pt>
                <c:pt idx="1561">
                  <c:v>41065</c:v>
                </c:pt>
                <c:pt idx="1562">
                  <c:v>41066</c:v>
                </c:pt>
                <c:pt idx="1563">
                  <c:v>41067</c:v>
                </c:pt>
                <c:pt idx="1564">
                  <c:v>41068</c:v>
                </c:pt>
                <c:pt idx="1565">
                  <c:v>41071</c:v>
                </c:pt>
                <c:pt idx="1566">
                  <c:v>41072</c:v>
                </c:pt>
                <c:pt idx="1567">
                  <c:v>41073</c:v>
                </c:pt>
                <c:pt idx="1568">
                  <c:v>41074</c:v>
                </c:pt>
                <c:pt idx="1569">
                  <c:v>41075</c:v>
                </c:pt>
                <c:pt idx="1570">
                  <c:v>41078</c:v>
                </c:pt>
                <c:pt idx="1571">
                  <c:v>41079</c:v>
                </c:pt>
                <c:pt idx="1572">
                  <c:v>41080</c:v>
                </c:pt>
                <c:pt idx="1573">
                  <c:v>41081</c:v>
                </c:pt>
                <c:pt idx="1574">
                  <c:v>41082</c:v>
                </c:pt>
                <c:pt idx="1575">
                  <c:v>41085</c:v>
                </c:pt>
                <c:pt idx="1576">
                  <c:v>41086</c:v>
                </c:pt>
                <c:pt idx="1577">
                  <c:v>41087</c:v>
                </c:pt>
                <c:pt idx="1578">
                  <c:v>41088</c:v>
                </c:pt>
                <c:pt idx="1579">
                  <c:v>41089</c:v>
                </c:pt>
                <c:pt idx="1580">
                  <c:v>41092</c:v>
                </c:pt>
                <c:pt idx="1581">
                  <c:v>41093</c:v>
                </c:pt>
                <c:pt idx="1582">
                  <c:v>41094</c:v>
                </c:pt>
                <c:pt idx="1583">
                  <c:v>41095</c:v>
                </c:pt>
                <c:pt idx="1584">
                  <c:v>41096</c:v>
                </c:pt>
                <c:pt idx="1585">
                  <c:v>41099</c:v>
                </c:pt>
                <c:pt idx="1586">
                  <c:v>41100</c:v>
                </c:pt>
                <c:pt idx="1587">
                  <c:v>41101</c:v>
                </c:pt>
                <c:pt idx="1588">
                  <c:v>41102</c:v>
                </c:pt>
                <c:pt idx="1589">
                  <c:v>41103</c:v>
                </c:pt>
                <c:pt idx="1590">
                  <c:v>41106</c:v>
                </c:pt>
                <c:pt idx="1591">
                  <c:v>41107</c:v>
                </c:pt>
                <c:pt idx="1592">
                  <c:v>41108</c:v>
                </c:pt>
                <c:pt idx="1593">
                  <c:v>41109</c:v>
                </c:pt>
                <c:pt idx="1594">
                  <c:v>41110</c:v>
                </c:pt>
                <c:pt idx="1595">
                  <c:v>41113</c:v>
                </c:pt>
                <c:pt idx="1596">
                  <c:v>41114</c:v>
                </c:pt>
                <c:pt idx="1597">
                  <c:v>41115</c:v>
                </c:pt>
                <c:pt idx="1598">
                  <c:v>41116</c:v>
                </c:pt>
                <c:pt idx="1599">
                  <c:v>41117</c:v>
                </c:pt>
                <c:pt idx="1600">
                  <c:v>41120</c:v>
                </c:pt>
                <c:pt idx="1601">
                  <c:v>41121</c:v>
                </c:pt>
                <c:pt idx="1602">
                  <c:v>41122</c:v>
                </c:pt>
                <c:pt idx="1603">
                  <c:v>41123</c:v>
                </c:pt>
                <c:pt idx="1604">
                  <c:v>41124</c:v>
                </c:pt>
                <c:pt idx="1605">
                  <c:v>41127</c:v>
                </c:pt>
                <c:pt idx="1606">
                  <c:v>41128</c:v>
                </c:pt>
                <c:pt idx="1607">
                  <c:v>41129</c:v>
                </c:pt>
                <c:pt idx="1608">
                  <c:v>41130</c:v>
                </c:pt>
                <c:pt idx="1609">
                  <c:v>41131</c:v>
                </c:pt>
                <c:pt idx="1610">
                  <c:v>41134</c:v>
                </c:pt>
                <c:pt idx="1611">
                  <c:v>41135</c:v>
                </c:pt>
                <c:pt idx="1612">
                  <c:v>41136</c:v>
                </c:pt>
                <c:pt idx="1613">
                  <c:v>41137</c:v>
                </c:pt>
                <c:pt idx="1614">
                  <c:v>41138</c:v>
                </c:pt>
                <c:pt idx="1615">
                  <c:v>41141</c:v>
                </c:pt>
                <c:pt idx="1616">
                  <c:v>41142</c:v>
                </c:pt>
                <c:pt idx="1617">
                  <c:v>41143</c:v>
                </c:pt>
                <c:pt idx="1618">
                  <c:v>41144</c:v>
                </c:pt>
                <c:pt idx="1619">
                  <c:v>41145</c:v>
                </c:pt>
                <c:pt idx="1620">
                  <c:v>41148</c:v>
                </c:pt>
                <c:pt idx="1621">
                  <c:v>41149</c:v>
                </c:pt>
                <c:pt idx="1622">
                  <c:v>41150</c:v>
                </c:pt>
                <c:pt idx="1623">
                  <c:v>41151</c:v>
                </c:pt>
                <c:pt idx="1624">
                  <c:v>41152</c:v>
                </c:pt>
                <c:pt idx="1625">
                  <c:v>41155</c:v>
                </c:pt>
                <c:pt idx="1626">
                  <c:v>41156</c:v>
                </c:pt>
                <c:pt idx="1627">
                  <c:v>41157</c:v>
                </c:pt>
                <c:pt idx="1628">
                  <c:v>41158</c:v>
                </c:pt>
                <c:pt idx="1629">
                  <c:v>41159</c:v>
                </c:pt>
                <c:pt idx="1630">
                  <c:v>41162</c:v>
                </c:pt>
                <c:pt idx="1631">
                  <c:v>41163</c:v>
                </c:pt>
                <c:pt idx="1632">
                  <c:v>41164</c:v>
                </c:pt>
                <c:pt idx="1633">
                  <c:v>41165</c:v>
                </c:pt>
                <c:pt idx="1634">
                  <c:v>41166</c:v>
                </c:pt>
                <c:pt idx="1635">
                  <c:v>41169</c:v>
                </c:pt>
                <c:pt idx="1636">
                  <c:v>41170</c:v>
                </c:pt>
                <c:pt idx="1637">
                  <c:v>41171</c:v>
                </c:pt>
                <c:pt idx="1638">
                  <c:v>41172</c:v>
                </c:pt>
                <c:pt idx="1639">
                  <c:v>41173</c:v>
                </c:pt>
                <c:pt idx="1640">
                  <c:v>41176</c:v>
                </c:pt>
                <c:pt idx="1641">
                  <c:v>41177</c:v>
                </c:pt>
                <c:pt idx="1642">
                  <c:v>41178</c:v>
                </c:pt>
                <c:pt idx="1643">
                  <c:v>41179</c:v>
                </c:pt>
                <c:pt idx="1644">
                  <c:v>41180</c:v>
                </c:pt>
                <c:pt idx="1645">
                  <c:v>41183</c:v>
                </c:pt>
                <c:pt idx="1646">
                  <c:v>41184</c:v>
                </c:pt>
                <c:pt idx="1647">
                  <c:v>41185</c:v>
                </c:pt>
                <c:pt idx="1648">
                  <c:v>41186</c:v>
                </c:pt>
                <c:pt idx="1649">
                  <c:v>41187</c:v>
                </c:pt>
                <c:pt idx="1650">
                  <c:v>41190</c:v>
                </c:pt>
                <c:pt idx="1651">
                  <c:v>41191</c:v>
                </c:pt>
                <c:pt idx="1652">
                  <c:v>41192</c:v>
                </c:pt>
                <c:pt idx="1653">
                  <c:v>41193</c:v>
                </c:pt>
                <c:pt idx="1654">
                  <c:v>41194</c:v>
                </c:pt>
                <c:pt idx="1655">
                  <c:v>41197</c:v>
                </c:pt>
                <c:pt idx="1656">
                  <c:v>41198</c:v>
                </c:pt>
                <c:pt idx="1657">
                  <c:v>41199</c:v>
                </c:pt>
                <c:pt idx="1658">
                  <c:v>41200</c:v>
                </c:pt>
                <c:pt idx="1659">
                  <c:v>41201</c:v>
                </c:pt>
                <c:pt idx="1660">
                  <c:v>41204</c:v>
                </c:pt>
                <c:pt idx="1661">
                  <c:v>41205</c:v>
                </c:pt>
                <c:pt idx="1662">
                  <c:v>41206</c:v>
                </c:pt>
                <c:pt idx="1663">
                  <c:v>41207</c:v>
                </c:pt>
                <c:pt idx="1664">
                  <c:v>41208</c:v>
                </c:pt>
                <c:pt idx="1665">
                  <c:v>41211</c:v>
                </c:pt>
                <c:pt idx="1666">
                  <c:v>41212</c:v>
                </c:pt>
                <c:pt idx="1667">
                  <c:v>41213</c:v>
                </c:pt>
                <c:pt idx="1668">
                  <c:v>41214</c:v>
                </c:pt>
                <c:pt idx="1669">
                  <c:v>41215</c:v>
                </c:pt>
                <c:pt idx="1670">
                  <c:v>41218</c:v>
                </c:pt>
                <c:pt idx="1671">
                  <c:v>41219</c:v>
                </c:pt>
                <c:pt idx="1672">
                  <c:v>41220</c:v>
                </c:pt>
                <c:pt idx="1673">
                  <c:v>41221</c:v>
                </c:pt>
                <c:pt idx="1674">
                  <c:v>41222</c:v>
                </c:pt>
                <c:pt idx="1675">
                  <c:v>41225</c:v>
                </c:pt>
                <c:pt idx="1676">
                  <c:v>41226</c:v>
                </c:pt>
                <c:pt idx="1677">
                  <c:v>41227</c:v>
                </c:pt>
                <c:pt idx="1678">
                  <c:v>41228</c:v>
                </c:pt>
                <c:pt idx="1679">
                  <c:v>41229</c:v>
                </c:pt>
                <c:pt idx="1680">
                  <c:v>41232</c:v>
                </c:pt>
                <c:pt idx="1681">
                  <c:v>41233</c:v>
                </c:pt>
                <c:pt idx="1682">
                  <c:v>41234</c:v>
                </c:pt>
                <c:pt idx="1683">
                  <c:v>41235</c:v>
                </c:pt>
                <c:pt idx="1684">
                  <c:v>41236</c:v>
                </c:pt>
                <c:pt idx="1685">
                  <c:v>41239</c:v>
                </c:pt>
                <c:pt idx="1686">
                  <c:v>41240</c:v>
                </c:pt>
                <c:pt idx="1687">
                  <c:v>41241</c:v>
                </c:pt>
                <c:pt idx="1688">
                  <c:v>41242</c:v>
                </c:pt>
                <c:pt idx="1689">
                  <c:v>41243</c:v>
                </c:pt>
                <c:pt idx="1690">
                  <c:v>41246</c:v>
                </c:pt>
                <c:pt idx="1691">
                  <c:v>41247</c:v>
                </c:pt>
                <c:pt idx="1692">
                  <c:v>41248</c:v>
                </c:pt>
                <c:pt idx="1693">
                  <c:v>41249</c:v>
                </c:pt>
                <c:pt idx="1694">
                  <c:v>41250</c:v>
                </c:pt>
                <c:pt idx="1695">
                  <c:v>41253</c:v>
                </c:pt>
                <c:pt idx="1696">
                  <c:v>41254</c:v>
                </c:pt>
                <c:pt idx="1697">
                  <c:v>41255</c:v>
                </c:pt>
                <c:pt idx="1698">
                  <c:v>41256</c:v>
                </c:pt>
                <c:pt idx="1699">
                  <c:v>41257</c:v>
                </c:pt>
                <c:pt idx="1700">
                  <c:v>41260</c:v>
                </c:pt>
                <c:pt idx="1701">
                  <c:v>41261</c:v>
                </c:pt>
                <c:pt idx="1702">
                  <c:v>41262</c:v>
                </c:pt>
                <c:pt idx="1703">
                  <c:v>41263</c:v>
                </c:pt>
                <c:pt idx="1704">
                  <c:v>41264</c:v>
                </c:pt>
                <c:pt idx="1705">
                  <c:v>41267</c:v>
                </c:pt>
                <c:pt idx="1706">
                  <c:v>41269</c:v>
                </c:pt>
                <c:pt idx="1707">
                  <c:v>41270</c:v>
                </c:pt>
                <c:pt idx="1708">
                  <c:v>41271</c:v>
                </c:pt>
                <c:pt idx="1709">
                  <c:v>41274</c:v>
                </c:pt>
                <c:pt idx="1710">
                  <c:v>41276</c:v>
                </c:pt>
                <c:pt idx="1711">
                  <c:v>41277</c:v>
                </c:pt>
                <c:pt idx="1712">
                  <c:v>41278</c:v>
                </c:pt>
                <c:pt idx="1713">
                  <c:v>41281</c:v>
                </c:pt>
                <c:pt idx="1714">
                  <c:v>41282</c:v>
                </c:pt>
                <c:pt idx="1715">
                  <c:v>41283</c:v>
                </c:pt>
                <c:pt idx="1716">
                  <c:v>41284</c:v>
                </c:pt>
                <c:pt idx="1717">
                  <c:v>41285</c:v>
                </c:pt>
                <c:pt idx="1718">
                  <c:v>41288</c:v>
                </c:pt>
                <c:pt idx="1719">
                  <c:v>41289</c:v>
                </c:pt>
                <c:pt idx="1720">
                  <c:v>41290</c:v>
                </c:pt>
                <c:pt idx="1721">
                  <c:v>41291</c:v>
                </c:pt>
                <c:pt idx="1722">
                  <c:v>41292</c:v>
                </c:pt>
                <c:pt idx="1723">
                  <c:v>41295</c:v>
                </c:pt>
                <c:pt idx="1724">
                  <c:v>41296</c:v>
                </c:pt>
                <c:pt idx="1725">
                  <c:v>41297</c:v>
                </c:pt>
                <c:pt idx="1726">
                  <c:v>41298</c:v>
                </c:pt>
                <c:pt idx="1727">
                  <c:v>41299</c:v>
                </c:pt>
                <c:pt idx="1728">
                  <c:v>41302</c:v>
                </c:pt>
                <c:pt idx="1729">
                  <c:v>41303</c:v>
                </c:pt>
                <c:pt idx="1730">
                  <c:v>41304</c:v>
                </c:pt>
                <c:pt idx="1731">
                  <c:v>41305</c:v>
                </c:pt>
                <c:pt idx="1732">
                  <c:v>41306</c:v>
                </c:pt>
                <c:pt idx="1733">
                  <c:v>41309</c:v>
                </c:pt>
                <c:pt idx="1734">
                  <c:v>41310</c:v>
                </c:pt>
                <c:pt idx="1735">
                  <c:v>41311</c:v>
                </c:pt>
                <c:pt idx="1736">
                  <c:v>41312</c:v>
                </c:pt>
                <c:pt idx="1737">
                  <c:v>41313</c:v>
                </c:pt>
                <c:pt idx="1738">
                  <c:v>41316</c:v>
                </c:pt>
                <c:pt idx="1739">
                  <c:v>41317</c:v>
                </c:pt>
                <c:pt idx="1740">
                  <c:v>41318</c:v>
                </c:pt>
                <c:pt idx="1741">
                  <c:v>41319</c:v>
                </c:pt>
                <c:pt idx="1742">
                  <c:v>41320</c:v>
                </c:pt>
                <c:pt idx="1743">
                  <c:v>41323</c:v>
                </c:pt>
                <c:pt idx="1744">
                  <c:v>41324</c:v>
                </c:pt>
                <c:pt idx="1745">
                  <c:v>41325</c:v>
                </c:pt>
                <c:pt idx="1746">
                  <c:v>41326</c:v>
                </c:pt>
                <c:pt idx="1747">
                  <c:v>41327</c:v>
                </c:pt>
                <c:pt idx="1748">
                  <c:v>41330</c:v>
                </c:pt>
                <c:pt idx="1749">
                  <c:v>41331</c:v>
                </c:pt>
                <c:pt idx="1750">
                  <c:v>41332</c:v>
                </c:pt>
                <c:pt idx="1751">
                  <c:v>41333</c:v>
                </c:pt>
                <c:pt idx="1752">
                  <c:v>41334</c:v>
                </c:pt>
                <c:pt idx="1753">
                  <c:v>41337</c:v>
                </c:pt>
                <c:pt idx="1754">
                  <c:v>41338</c:v>
                </c:pt>
                <c:pt idx="1755">
                  <c:v>41339</c:v>
                </c:pt>
                <c:pt idx="1756">
                  <c:v>41340</c:v>
                </c:pt>
                <c:pt idx="1757">
                  <c:v>41341</c:v>
                </c:pt>
                <c:pt idx="1758">
                  <c:v>41344</c:v>
                </c:pt>
                <c:pt idx="1759">
                  <c:v>41345</c:v>
                </c:pt>
                <c:pt idx="1760">
                  <c:v>41346</c:v>
                </c:pt>
                <c:pt idx="1761">
                  <c:v>41347</c:v>
                </c:pt>
                <c:pt idx="1762">
                  <c:v>41348</c:v>
                </c:pt>
                <c:pt idx="1763">
                  <c:v>41351</c:v>
                </c:pt>
                <c:pt idx="1764">
                  <c:v>41352</c:v>
                </c:pt>
                <c:pt idx="1765">
                  <c:v>41353</c:v>
                </c:pt>
                <c:pt idx="1766">
                  <c:v>41354</c:v>
                </c:pt>
                <c:pt idx="1767">
                  <c:v>41355</c:v>
                </c:pt>
                <c:pt idx="1768">
                  <c:v>41358</c:v>
                </c:pt>
                <c:pt idx="1769">
                  <c:v>41359</c:v>
                </c:pt>
                <c:pt idx="1770">
                  <c:v>41360</c:v>
                </c:pt>
                <c:pt idx="1771">
                  <c:v>41361</c:v>
                </c:pt>
                <c:pt idx="1772">
                  <c:v>41365</c:v>
                </c:pt>
                <c:pt idx="1773">
                  <c:v>41366</c:v>
                </c:pt>
                <c:pt idx="1774">
                  <c:v>41367</c:v>
                </c:pt>
                <c:pt idx="1775">
                  <c:v>41368</c:v>
                </c:pt>
                <c:pt idx="1776">
                  <c:v>41369</c:v>
                </c:pt>
                <c:pt idx="1777">
                  <c:v>41372</c:v>
                </c:pt>
                <c:pt idx="1778">
                  <c:v>41373</c:v>
                </c:pt>
                <c:pt idx="1779">
                  <c:v>41374</c:v>
                </c:pt>
                <c:pt idx="1780">
                  <c:v>41375</c:v>
                </c:pt>
                <c:pt idx="1781">
                  <c:v>41376</c:v>
                </c:pt>
                <c:pt idx="1782">
                  <c:v>41379</c:v>
                </c:pt>
                <c:pt idx="1783">
                  <c:v>41380</c:v>
                </c:pt>
                <c:pt idx="1784">
                  <c:v>41381</c:v>
                </c:pt>
                <c:pt idx="1785">
                  <c:v>41382</c:v>
                </c:pt>
                <c:pt idx="1786">
                  <c:v>41383</c:v>
                </c:pt>
                <c:pt idx="1787">
                  <c:v>41386</c:v>
                </c:pt>
                <c:pt idx="1788">
                  <c:v>41387</c:v>
                </c:pt>
                <c:pt idx="1789">
                  <c:v>41388</c:v>
                </c:pt>
                <c:pt idx="1790">
                  <c:v>41389</c:v>
                </c:pt>
                <c:pt idx="1791">
                  <c:v>41390</c:v>
                </c:pt>
                <c:pt idx="1792">
                  <c:v>41393</c:v>
                </c:pt>
                <c:pt idx="1793">
                  <c:v>41394</c:v>
                </c:pt>
                <c:pt idx="1794">
                  <c:v>41395</c:v>
                </c:pt>
                <c:pt idx="1795">
                  <c:v>41396</c:v>
                </c:pt>
                <c:pt idx="1796">
                  <c:v>41397</c:v>
                </c:pt>
                <c:pt idx="1797">
                  <c:v>41400</c:v>
                </c:pt>
                <c:pt idx="1798">
                  <c:v>41401</c:v>
                </c:pt>
                <c:pt idx="1799">
                  <c:v>41402</c:v>
                </c:pt>
                <c:pt idx="1800">
                  <c:v>41403</c:v>
                </c:pt>
                <c:pt idx="1801">
                  <c:v>41404</c:v>
                </c:pt>
                <c:pt idx="1802">
                  <c:v>41407</c:v>
                </c:pt>
                <c:pt idx="1803">
                  <c:v>41408</c:v>
                </c:pt>
                <c:pt idx="1804">
                  <c:v>41409</c:v>
                </c:pt>
                <c:pt idx="1805">
                  <c:v>41410</c:v>
                </c:pt>
                <c:pt idx="1806">
                  <c:v>41411</c:v>
                </c:pt>
                <c:pt idx="1807">
                  <c:v>41414</c:v>
                </c:pt>
                <c:pt idx="1808">
                  <c:v>41415</c:v>
                </c:pt>
                <c:pt idx="1809">
                  <c:v>41416</c:v>
                </c:pt>
                <c:pt idx="1810">
                  <c:v>41417</c:v>
                </c:pt>
                <c:pt idx="1811">
                  <c:v>41418</c:v>
                </c:pt>
                <c:pt idx="1812">
                  <c:v>41421</c:v>
                </c:pt>
                <c:pt idx="1813">
                  <c:v>41422</c:v>
                </c:pt>
                <c:pt idx="1814">
                  <c:v>41423</c:v>
                </c:pt>
                <c:pt idx="1815">
                  <c:v>41424</c:v>
                </c:pt>
                <c:pt idx="1816">
                  <c:v>41425</c:v>
                </c:pt>
                <c:pt idx="1817">
                  <c:v>41428</c:v>
                </c:pt>
                <c:pt idx="1818">
                  <c:v>41429</c:v>
                </c:pt>
                <c:pt idx="1819">
                  <c:v>41430</c:v>
                </c:pt>
                <c:pt idx="1820">
                  <c:v>41431</c:v>
                </c:pt>
                <c:pt idx="1821">
                  <c:v>41432</c:v>
                </c:pt>
                <c:pt idx="1822">
                  <c:v>41435</c:v>
                </c:pt>
                <c:pt idx="1823">
                  <c:v>41436</c:v>
                </c:pt>
                <c:pt idx="1824">
                  <c:v>41437</c:v>
                </c:pt>
                <c:pt idx="1825">
                  <c:v>41438</c:v>
                </c:pt>
                <c:pt idx="1826">
                  <c:v>41439</c:v>
                </c:pt>
                <c:pt idx="1827">
                  <c:v>41442</c:v>
                </c:pt>
                <c:pt idx="1828">
                  <c:v>41443</c:v>
                </c:pt>
                <c:pt idx="1829">
                  <c:v>41444</c:v>
                </c:pt>
                <c:pt idx="1830">
                  <c:v>41445</c:v>
                </c:pt>
                <c:pt idx="1831">
                  <c:v>41446</c:v>
                </c:pt>
                <c:pt idx="1832">
                  <c:v>41449</c:v>
                </c:pt>
                <c:pt idx="1833">
                  <c:v>41450</c:v>
                </c:pt>
                <c:pt idx="1834">
                  <c:v>41451</c:v>
                </c:pt>
                <c:pt idx="1835">
                  <c:v>41452</c:v>
                </c:pt>
                <c:pt idx="1836">
                  <c:v>41453</c:v>
                </c:pt>
                <c:pt idx="1837">
                  <c:v>41456</c:v>
                </c:pt>
                <c:pt idx="1838">
                  <c:v>41457</c:v>
                </c:pt>
                <c:pt idx="1839">
                  <c:v>41458</c:v>
                </c:pt>
                <c:pt idx="1840">
                  <c:v>41459</c:v>
                </c:pt>
                <c:pt idx="1841">
                  <c:v>41460</c:v>
                </c:pt>
                <c:pt idx="1842">
                  <c:v>41463</c:v>
                </c:pt>
                <c:pt idx="1843">
                  <c:v>41464</c:v>
                </c:pt>
                <c:pt idx="1844">
                  <c:v>41465</c:v>
                </c:pt>
                <c:pt idx="1845">
                  <c:v>41466</c:v>
                </c:pt>
                <c:pt idx="1846">
                  <c:v>41467</c:v>
                </c:pt>
                <c:pt idx="1847">
                  <c:v>41470</c:v>
                </c:pt>
                <c:pt idx="1848">
                  <c:v>41471</c:v>
                </c:pt>
                <c:pt idx="1849">
                  <c:v>41472</c:v>
                </c:pt>
                <c:pt idx="1850">
                  <c:v>41473</c:v>
                </c:pt>
                <c:pt idx="1851">
                  <c:v>41474</c:v>
                </c:pt>
                <c:pt idx="1852">
                  <c:v>41477</c:v>
                </c:pt>
                <c:pt idx="1853">
                  <c:v>41478</c:v>
                </c:pt>
                <c:pt idx="1854">
                  <c:v>41479</c:v>
                </c:pt>
                <c:pt idx="1855">
                  <c:v>41480</c:v>
                </c:pt>
                <c:pt idx="1856">
                  <c:v>41481</c:v>
                </c:pt>
                <c:pt idx="1857">
                  <c:v>41484</c:v>
                </c:pt>
                <c:pt idx="1858">
                  <c:v>41485</c:v>
                </c:pt>
                <c:pt idx="1859">
                  <c:v>41486</c:v>
                </c:pt>
                <c:pt idx="1860">
                  <c:v>41487</c:v>
                </c:pt>
                <c:pt idx="1861">
                  <c:v>41488</c:v>
                </c:pt>
                <c:pt idx="1862">
                  <c:v>41491</c:v>
                </c:pt>
                <c:pt idx="1863">
                  <c:v>41492</c:v>
                </c:pt>
                <c:pt idx="1864">
                  <c:v>41493</c:v>
                </c:pt>
                <c:pt idx="1865">
                  <c:v>41494</c:v>
                </c:pt>
                <c:pt idx="1866">
                  <c:v>41495</c:v>
                </c:pt>
                <c:pt idx="1867">
                  <c:v>41498</c:v>
                </c:pt>
                <c:pt idx="1868">
                  <c:v>41499</c:v>
                </c:pt>
                <c:pt idx="1869">
                  <c:v>41500</c:v>
                </c:pt>
                <c:pt idx="1870">
                  <c:v>41501</c:v>
                </c:pt>
                <c:pt idx="1871">
                  <c:v>41502</c:v>
                </c:pt>
                <c:pt idx="1872">
                  <c:v>41505</c:v>
                </c:pt>
                <c:pt idx="1873">
                  <c:v>41506</c:v>
                </c:pt>
                <c:pt idx="1874">
                  <c:v>41507</c:v>
                </c:pt>
                <c:pt idx="1875">
                  <c:v>41508</c:v>
                </c:pt>
                <c:pt idx="1876">
                  <c:v>41509</c:v>
                </c:pt>
                <c:pt idx="1877">
                  <c:v>41512</c:v>
                </c:pt>
                <c:pt idx="1878">
                  <c:v>41513</c:v>
                </c:pt>
                <c:pt idx="1879">
                  <c:v>41514</c:v>
                </c:pt>
                <c:pt idx="1880">
                  <c:v>41515</c:v>
                </c:pt>
                <c:pt idx="1881">
                  <c:v>41516</c:v>
                </c:pt>
                <c:pt idx="1882">
                  <c:v>41519</c:v>
                </c:pt>
                <c:pt idx="1883">
                  <c:v>41520</c:v>
                </c:pt>
                <c:pt idx="1884">
                  <c:v>41521</c:v>
                </c:pt>
                <c:pt idx="1885">
                  <c:v>41522</c:v>
                </c:pt>
                <c:pt idx="1886">
                  <c:v>41523</c:v>
                </c:pt>
                <c:pt idx="1887">
                  <c:v>41526</c:v>
                </c:pt>
                <c:pt idx="1888">
                  <c:v>41527</c:v>
                </c:pt>
                <c:pt idx="1889">
                  <c:v>41528</c:v>
                </c:pt>
                <c:pt idx="1890">
                  <c:v>41529</c:v>
                </c:pt>
                <c:pt idx="1891">
                  <c:v>41530</c:v>
                </c:pt>
                <c:pt idx="1892">
                  <c:v>41533</c:v>
                </c:pt>
                <c:pt idx="1893">
                  <c:v>41534</c:v>
                </c:pt>
                <c:pt idx="1894">
                  <c:v>41535</c:v>
                </c:pt>
                <c:pt idx="1895">
                  <c:v>41536</c:v>
                </c:pt>
                <c:pt idx="1896">
                  <c:v>41537</c:v>
                </c:pt>
                <c:pt idx="1897">
                  <c:v>41540</c:v>
                </c:pt>
                <c:pt idx="1898">
                  <c:v>41541</c:v>
                </c:pt>
                <c:pt idx="1899">
                  <c:v>41542</c:v>
                </c:pt>
                <c:pt idx="1900">
                  <c:v>41543</c:v>
                </c:pt>
                <c:pt idx="1901">
                  <c:v>41544</c:v>
                </c:pt>
                <c:pt idx="1902">
                  <c:v>41547</c:v>
                </c:pt>
                <c:pt idx="1903">
                  <c:v>41548</c:v>
                </c:pt>
                <c:pt idx="1904">
                  <c:v>41549</c:v>
                </c:pt>
                <c:pt idx="1905">
                  <c:v>41550</c:v>
                </c:pt>
                <c:pt idx="1906">
                  <c:v>41551</c:v>
                </c:pt>
                <c:pt idx="1907">
                  <c:v>41554</c:v>
                </c:pt>
                <c:pt idx="1908">
                  <c:v>41555</c:v>
                </c:pt>
                <c:pt idx="1909">
                  <c:v>41556</c:v>
                </c:pt>
                <c:pt idx="1910">
                  <c:v>41557</c:v>
                </c:pt>
                <c:pt idx="1911">
                  <c:v>41558</c:v>
                </c:pt>
                <c:pt idx="1912">
                  <c:v>41561</c:v>
                </c:pt>
                <c:pt idx="1913">
                  <c:v>41562</c:v>
                </c:pt>
                <c:pt idx="1914">
                  <c:v>41563</c:v>
                </c:pt>
                <c:pt idx="1915">
                  <c:v>41564</c:v>
                </c:pt>
                <c:pt idx="1916">
                  <c:v>41565</c:v>
                </c:pt>
                <c:pt idx="1917">
                  <c:v>41568</c:v>
                </c:pt>
                <c:pt idx="1918">
                  <c:v>41569</c:v>
                </c:pt>
                <c:pt idx="1919">
                  <c:v>41570</c:v>
                </c:pt>
                <c:pt idx="1920">
                  <c:v>41571</c:v>
                </c:pt>
                <c:pt idx="1921">
                  <c:v>41572</c:v>
                </c:pt>
                <c:pt idx="1922">
                  <c:v>41575</c:v>
                </c:pt>
                <c:pt idx="1923">
                  <c:v>41576</c:v>
                </c:pt>
                <c:pt idx="1924">
                  <c:v>41577</c:v>
                </c:pt>
                <c:pt idx="1925">
                  <c:v>41578</c:v>
                </c:pt>
                <c:pt idx="1926">
                  <c:v>41579</c:v>
                </c:pt>
                <c:pt idx="1927">
                  <c:v>41582</c:v>
                </c:pt>
                <c:pt idx="1928">
                  <c:v>41583</c:v>
                </c:pt>
                <c:pt idx="1929">
                  <c:v>41584</c:v>
                </c:pt>
                <c:pt idx="1930">
                  <c:v>41585</c:v>
                </c:pt>
                <c:pt idx="1931">
                  <c:v>41586</c:v>
                </c:pt>
                <c:pt idx="1932">
                  <c:v>41589</c:v>
                </c:pt>
                <c:pt idx="1933">
                  <c:v>41590</c:v>
                </c:pt>
                <c:pt idx="1934">
                  <c:v>41591</c:v>
                </c:pt>
                <c:pt idx="1935">
                  <c:v>41592</c:v>
                </c:pt>
                <c:pt idx="1936">
                  <c:v>41593</c:v>
                </c:pt>
                <c:pt idx="1937">
                  <c:v>41596</c:v>
                </c:pt>
                <c:pt idx="1938">
                  <c:v>41597</c:v>
                </c:pt>
                <c:pt idx="1939">
                  <c:v>41598</c:v>
                </c:pt>
                <c:pt idx="1940">
                  <c:v>41599</c:v>
                </c:pt>
                <c:pt idx="1941">
                  <c:v>41600</c:v>
                </c:pt>
                <c:pt idx="1942">
                  <c:v>41603</c:v>
                </c:pt>
                <c:pt idx="1943">
                  <c:v>41604</c:v>
                </c:pt>
                <c:pt idx="1944">
                  <c:v>41605</c:v>
                </c:pt>
                <c:pt idx="1945">
                  <c:v>41606</c:v>
                </c:pt>
                <c:pt idx="1946">
                  <c:v>41607</c:v>
                </c:pt>
                <c:pt idx="1947">
                  <c:v>41610</c:v>
                </c:pt>
                <c:pt idx="1948">
                  <c:v>41611</c:v>
                </c:pt>
                <c:pt idx="1949">
                  <c:v>41612</c:v>
                </c:pt>
                <c:pt idx="1950">
                  <c:v>41613</c:v>
                </c:pt>
                <c:pt idx="1951">
                  <c:v>41614</c:v>
                </c:pt>
                <c:pt idx="1952">
                  <c:v>41617</c:v>
                </c:pt>
                <c:pt idx="1953">
                  <c:v>41618</c:v>
                </c:pt>
                <c:pt idx="1954">
                  <c:v>41619</c:v>
                </c:pt>
                <c:pt idx="1955">
                  <c:v>41620</c:v>
                </c:pt>
                <c:pt idx="1956">
                  <c:v>41621</c:v>
                </c:pt>
                <c:pt idx="1957">
                  <c:v>41624</c:v>
                </c:pt>
                <c:pt idx="1958">
                  <c:v>41625</c:v>
                </c:pt>
                <c:pt idx="1959">
                  <c:v>41626</c:v>
                </c:pt>
                <c:pt idx="1960">
                  <c:v>41627</c:v>
                </c:pt>
                <c:pt idx="1961">
                  <c:v>41628</c:v>
                </c:pt>
                <c:pt idx="1962">
                  <c:v>41631</c:v>
                </c:pt>
                <c:pt idx="1963">
                  <c:v>41632</c:v>
                </c:pt>
                <c:pt idx="1964">
                  <c:v>41634</c:v>
                </c:pt>
                <c:pt idx="1965">
                  <c:v>41635</c:v>
                </c:pt>
                <c:pt idx="1966">
                  <c:v>41638</c:v>
                </c:pt>
                <c:pt idx="1967">
                  <c:v>41639</c:v>
                </c:pt>
                <c:pt idx="1968">
                  <c:v>41641</c:v>
                </c:pt>
                <c:pt idx="1969">
                  <c:v>41642</c:v>
                </c:pt>
                <c:pt idx="1970">
                  <c:v>41645</c:v>
                </c:pt>
                <c:pt idx="1971">
                  <c:v>41646</c:v>
                </c:pt>
                <c:pt idx="1972">
                  <c:v>41647</c:v>
                </c:pt>
                <c:pt idx="1973">
                  <c:v>41648</c:v>
                </c:pt>
                <c:pt idx="1974">
                  <c:v>41649</c:v>
                </c:pt>
                <c:pt idx="1975">
                  <c:v>41652</c:v>
                </c:pt>
                <c:pt idx="1976">
                  <c:v>41653</c:v>
                </c:pt>
                <c:pt idx="1977">
                  <c:v>41654</c:v>
                </c:pt>
                <c:pt idx="1978">
                  <c:v>41655</c:v>
                </c:pt>
                <c:pt idx="1979">
                  <c:v>41656</c:v>
                </c:pt>
                <c:pt idx="1980">
                  <c:v>41659</c:v>
                </c:pt>
                <c:pt idx="1981">
                  <c:v>41660</c:v>
                </c:pt>
                <c:pt idx="1982">
                  <c:v>41661</c:v>
                </c:pt>
                <c:pt idx="1983">
                  <c:v>41662</c:v>
                </c:pt>
                <c:pt idx="1984">
                  <c:v>41663</c:v>
                </c:pt>
                <c:pt idx="1985">
                  <c:v>41666</c:v>
                </c:pt>
                <c:pt idx="1986">
                  <c:v>41667</c:v>
                </c:pt>
                <c:pt idx="1987">
                  <c:v>41668</c:v>
                </c:pt>
                <c:pt idx="1988">
                  <c:v>41669</c:v>
                </c:pt>
                <c:pt idx="1989">
                  <c:v>41670</c:v>
                </c:pt>
                <c:pt idx="1990">
                  <c:v>41673</c:v>
                </c:pt>
                <c:pt idx="1991">
                  <c:v>41674</c:v>
                </c:pt>
                <c:pt idx="1992">
                  <c:v>41675</c:v>
                </c:pt>
                <c:pt idx="1993">
                  <c:v>41676</c:v>
                </c:pt>
                <c:pt idx="1994">
                  <c:v>41677</c:v>
                </c:pt>
                <c:pt idx="1995">
                  <c:v>41680</c:v>
                </c:pt>
                <c:pt idx="1996">
                  <c:v>41681</c:v>
                </c:pt>
                <c:pt idx="1997">
                  <c:v>41682</c:v>
                </c:pt>
                <c:pt idx="1998">
                  <c:v>41683</c:v>
                </c:pt>
                <c:pt idx="1999">
                  <c:v>41684</c:v>
                </c:pt>
                <c:pt idx="2000">
                  <c:v>41687</c:v>
                </c:pt>
                <c:pt idx="2001">
                  <c:v>41688</c:v>
                </c:pt>
                <c:pt idx="2002">
                  <c:v>41689</c:v>
                </c:pt>
                <c:pt idx="2003">
                  <c:v>41690</c:v>
                </c:pt>
                <c:pt idx="2004">
                  <c:v>41691</c:v>
                </c:pt>
                <c:pt idx="2005">
                  <c:v>41694</c:v>
                </c:pt>
                <c:pt idx="2006">
                  <c:v>41695</c:v>
                </c:pt>
                <c:pt idx="2007">
                  <c:v>41696</c:v>
                </c:pt>
                <c:pt idx="2008">
                  <c:v>41697</c:v>
                </c:pt>
                <c:pt idx="2009">
                  <c:v>41698</c:v>
                </c:pt>
                <c:pt idx="2010">
                  <c:v>41701</c:v>
                </c:pt>
                <c:pt idx="2011">
                  <c:v>41702</c:v>
                </c:pt>
                <c:pt idx="2012">
                  <c:v>41703</c:v>
                </c:pt>
                <c:pt idx="2013">
                  <c:v>41704</c:v>
                </c:pt>
                <c:pt idx="2014">
                  <c:v>41705</c:v>
                </c:pt>
                <c:pt idx="2015">
                  <c:v>41708</c:v>
                </c:pt>
                <c:pt idx="2016">
                  <c:v>41709</c:v>
                </c:pt>
                <c:pt idx="2017">
                  <c:v>41710</c:v>
                </c:pt>
                <c:pt idx="2018">
                  <c:v>41711</c:v>
                </c:pt>
                <c:pt idx="2019">
                  <c:v>41712</c:v>
                </c:pt>
                <c:pt idx="2020">
                  <c:v>41715</c:v>
                </c:pt>
                <c:pt idx="2021">
                  <c:v>41716</c:v>
                </c:pt>
                <c:pt idx="2022">
                  <c:v>41717</c:v>
                </c:pt>
                <c:pt idx="2023">
                  <c:v>41718</c:v>
                </c:pt>
                <c:pt idx="2024">
                  <c:v>41719</c:v>
                </c:pt>
                <c:pt idx="2025">
                  <c:v>41722</c:v>
                </c:pt>
                <c:pt idx="2026">
                  <c:v>41723</c:v>
                </c:pt>
                <c:pt idx="2027">
                  <c:v>41724</c:v>
                </c:pt>
                <c:pt idx="2028">
                  <c:v>41725</c:v>
                </c:pt>
                <c:pt idx="2029">
                  <c:v>41726</c:v>
                </c:pt>
                <c:pt idx="2030">
                  <c:v>41729</c:v>
                </c:pt>
                <c:pt idx="2031">
                  <c:v>41730</c:v>
                </c:pt>
                <c:pt idx="2032">
                  <c:v>41731</c:v>
                </c:pt>
                <c:pt idx="2033">
                  <c:v>41732</c:v>
                </c:pt>
                <c:pt idx="2034">
                  <c:v>41733</c:v>
                </c:pt>
                <c:pt idx="2035">
                  <c:v>41736</c:v>
                </c:pt>
                <c:pt idx="2036">
                  <c:v>41737</c:v>
                </c:pt>
                <c:pt idx="2037">
                  <c:v>41738</c:v>
                </c:pt>
                <c:pt idx="2038">
                  <c:v>41739</c:v>
                </c:pt>
                <c:pt idx="2039">
                  <c:v>41740</c:v>
                </c:pt>
                <c:pt idx="2040">
                  <c:v>41743</c:v>
                </c:pt>
                <c:pt idx="2041">
                  <c:v>41744</c:v>
                </c:pt>
                <c:pt idx="2042">
                  <c:v>41745</c:v>
                </c:pt>
                <c:pt idx="2043">
                  <c:v>41746</c:v>
                </c:pt>
                <c:pt idx="2044">
                  <c:v>41750</c:v>
                </c:pt>
                <c:pt idx="2045">
                  <c:v>41751</c:v>
                </c:pt>
                <c:pt idx="2046">
                  <c:v>41752</c:v>
                </c:pt>
                <c:pt idx="2047">
                  <c:v>41753</c:v>
                </c:pt>
                <c:pt idx="2048">
                  <c:v>41754</c:v>
                </c:pt>
                <c:pt idx="2049">
                  <c:v>41757</c:v>
                </c:pt>
                <c:pt idx="2050">
                  <c:v>41758</c:v>
                </c:pt>
                <c:pt idx="2051">
                  <c:v>41759</c:v>
                </c:pt>
                <c:pt idx="2052">
                  <c:v>41760</c:v>
                </c:pt>
                <c:pt idx="2053">
                  <c:v>41761</c:v>
                </c:pt>
                <c:pt idx="2054">
                  <c:v>41764</c:v>
                </c:pt>
                <c:pt idx="2055">
                  <c:v>41765</c:v>
                </c:pt>
                <c:pt idx="2056">
                  <c:v>41766</c:v>
                </c:pt>
                <c:pt idx="2057">
                  <c:v>41767</c:v>
                </c:pt>
                <c:pt idx="2058">
                  <c:v>41768</c:v>
                </c:pt>
                <c:pt idx="2059">
                  <c:v>41771</c:v>
                </c:pt>
                <c:pt idx="2060">
                  <c:v>41772</c:v>
                </c:pt>
                <c:pt idx="2061">
                  <c:v>41773</c:v>
                </c:pt>
                <c:pt idx="2062">
                  <c:v>41774</c:v>
                </c:pt>
                <c:pt idx="2063">
                  <c:v>41775</c:v>
                </c:pt>
                <c:pt idx="2064">
                  <c:v>41778</c:v>
                </c:pt>
                <c:pt idx="2065">
                  <c:v>41779</c:v>
                </c:pt>
                <c:pt idx="2066">
                  <c:v>41780</c:v>
                </c:pt>
                <c:pt idx="2067">
                  <c:v>41781</c:v>
                </c:pt>
                <c:pt idx="2068">
                  <c:v>41782</c:v>
                </c:pt>
                <c:pt idx="2069">
                  <c:v>41785</c:v>
                </c:pt>
                <c:pt idx="2070">
                  <c:v>41786</c:v>
                </c:pt>
                <c:pt idx="2071">
                  <c:v>41787</c:v>
                </c:pt>
                <c:pt idx="2072">
                  <c:v>41788</c:v>
                </c:pt>
                <c:pt idx="2073">
                  <c:v>41789</c:v>
                </c:pt>
                <c:pt idx="2074">
                  <c:v>41792</c:v>
                </c:pt>
                <c:pt idx="2075">
                  <c:v>41793</c:v>
                </c:pt>
                <c:pt idx="2076">
                  <c:v>41794</c:v>
                </c:pt>
                <c:pt idx="2077">
                  <c:v>41795</c:v>
                </c:pt>
                <c:pt idx="2078">
                  <c:v>41796</c:v>
                </c:pt>
                <c:pt idx="2079">
                  <c:v>41799</c:v>
                </c:pt>
                <c:pt idx="2080">
                  <c:v>41800</c:v>
                </c:pt>
                <c:pt idx="2081">
                  <c:v>41801</c:v>
                </c:pt>
                <c:pt idx="2082">
                  <c:v>41802</c:v>
                </c:pt>
                <c:pt idx="2083">
                  <c:v>41803</c:v>
                </c:pt>
                <c:pt idx="2084">
                  <c:v>41806</c:v>
                </c:pt>
                <c:pt idx="2085">
                  <c:v>41807</c:v>
                </c:pt>
                <c:pt idx="2086">
                  <c:v>41808</c:v>
                </c:pt>
                <c:pt idx="2087">
                  <c:v>41809</c:v>
                </c:pt>
                <c:pt idx="2088">
                  <c:v>41810</c:v>
                </c:pt>
                <c:pt idx="2089">
                  <c:v>41813</c:v>
                </c:pt>
                <c:pt idx="2090">
                  <c:v>41814</c:v>
                </c:pt>
                <c:pt idx="2091">
                  <c:v>41815</c:v>
                </c:pt>
                <c:pt idx="2092">
                  <c:v>41816</c:v>
                </c:pt>
                <c:pt idx="2093">
                  <c:v>41817</c:v>
                </c:pt>
                <c:pt idx="2094">
                  <c:v>41820</c:v>
                </c:pt>
                <c:pt idx="2095">
                  <c:v>41821</c:v>
                </c:pt>
                <c:pt idx="2096">
                  <c:v>41822</c:v>
                </c:pt>
                <c:pt idx="2097">
                  <c:v>41823</c:v>
                </c:pt>
                <c:pt idx="2098">
                  <c:v>41824</c:v>
                </c:pt>
                <c:pt idx="2099">
                  <c:v>41827</c:v>
                </c:pt>
                <c:pt idx="2100">
                  <c:v>41828</c:v>
                </c:pt>
                <c:pt idx="2101">
                  <c:v>41829</c:v>
                </c:pt>
                <c:pt idx="2102">
                  <c:v>41830</c:v>
                </c:pt>
                <c:pt idx="2103">
                  <c:v>41831</c:v>
                </c:pt>
                <c:pt idx="2104">
                  <c:v>41834</c:v>
                </c:pt>
                <c:pt idx="2105">
                  <c:v>41835</c:v>
                </c:pt>
                <c:pt idx="2106">
                  <c:v>41836</c:v>
                </c:pt>
                <c:pt idx="2107">
                  <c:v>41837</c:v>
                </c:pt>
                <c:pt idx="2108">
                  <c:v>41838</c:v>
                </c:pt>
                <c:pt idx="2109">
                  <c:v>41841</c:v>
                </c:pt>
                <c:pt idx="2110">
                  <c:v>41842</c:v>
                </c:pt>
                <c:pt idx="2111">
                  <c:v>41843</c:v>
                </c:pt>
                <c:pt idx="2112">
                  <c:v>41844</c:v>
                </c:pt>
                <c:pt idx="2113">
                  <c:v>41845</c:v>
                </c:pt>
                <c:pt idx="2114">
                  <c:v>41848</c:v>
                </c:pt>
                <c:pt idx="2115">
                  <c:v>41849</c:v>
                </c:pt>
                <c:pt idx="2116">
                  <c:v>41850</c:v>
                </c:pt>
                <c:pt idx="2117">
                  <c:v>41851</c:v>
                </c:pt>
                <c:pt idx="2118">
                  <c:v>41852</c:v>
                </c:pt>
                <c:pt idx="2119">
                  <c:v>41855</c:v>
                </c:pt>
                <c:pt idx="2120">
                  <c:v>41856</c:v>
                </c:pt>
                <c:pt idx="2121">
                  <c:v>41857</c:v>
                </c:pt>
                <c:pt idx="2122">
                  <c:v>41858</c:v>
                </c:pt>
                <c:pt idx="2123">
                  <c:v>41859</c:v>
                </c:pt>
                <c:pt idx="2124">
                  <c:v>41862</c:v>
                </c:pt>
                <c:pt idx="2125">
                  <c:v>41863</c:v>
                </c:pt>
                <c:pt idx="2126">
                  <c:v>41864</c:v>
                </c:pt>
                <c:pt idx="2127">
                  <c:v>41865</c:v>
                </c:pt>
                <c:pt idx="2128">
                  <c:v>41866</c:v>
                </c:pt>
                <c:pt idx="2129">
                  <c:v>41869</c:v>
                </c:pt>
                <c:pt idx="2130">
                  <c:v>41870</c:v>
                </c:pt>
                <c:pt idx="2131">
                  <c:v>41871</c:v>
                </c:pt>
                <c:pt idx="2132">
                  <c:v>41872</c:v>
                </c:pt>
                <c:pt idx="2133">
                  <c:v>41873</c:v>
                </c:pt>
                <c:pt idx="2134">
                  <c:v>41876</c:v>
                </c:pt>
                <c:pt idx="2135">
                  <c:v>41877</c:v>
                </c:pt>
                <c:pt idx="2136">
                  <c:v>41878</c:v>
                </c:pt>
                <c:pt idx="2137">
                  <c:v>41879</c:v>
                </c:pt>
                <c:pt idx="2138">
                  <c:v>41880</c:v>
                </c:pt>
                <c:pt idx="2139">
                  <c:v>41883</c:v>
                </c:pt>
                <c:pt idx="2140">
                  <c:v>41884</c:v>
                </c:pt>
                <c:pt idx="2141">
                  <c:v>41885</c:v>
                </c:pt>
                <c:pt idx="2142">
                  <c:v>41886</c:v>
                </c:pt>
                <c:pt idx="2143">
                  <c:v>41887</c:v>
                </c:pt>
                <c:pt idx="2144">
                  <c:v>41890</c:v>
                </c:pt>
                <c:pt idx="2145">
                  <c:v>41891</c:v>
                </c:pt>
                <c:pt idx="2146">
                  <c:v>41892</c:v>
                </c:pt>
                <c:pt idx="2147">
                  <c:v>41893</c:v>
                </c:pt>
                <c:pt idx="2148">
                  <c:v>41894</c:v>
                </c:pt>
                <c:pt idx="2149">
                  <c:v>41897</c:v>
                </c:pt>
                <c:pt idx="2150">
                  <c:v>41898</c:v>
                </c:pt>
                <c:pt idx="2151">
                  <c:v>41899</c:v>
                </c:pt>
                <c:pt idx="2152">
                  <c:v>41900</c:v>
                </c:pt>
                <c:pt idx="2153">
                  <c:v>41901</c:v>
                </c:pt>
                <c:pt idx="2154">
                  <c:v>41904</c:v>
                </c:pt>
                <c:pt idx="2155">
                  <c:v>41905</c:v>
                </c:pt>
                <c:pt idx="2156">
                  <c:v>41906</c:v>
                </c:pt>
                <c:pt idx="2157">
                  <c:v>41907</c:v>
                </c:pt>
                <c:pt idx="2158">
                  <c:v>41908</c:v>
                </c:pt>
                <c:pt idx="2159">
                  <c:v>41911</c:v>
                </c:pt>
                <c:pt idx="2160">
                  <c:v>41912</c:v>
                </c:pt>
                <c:pt idx="2161">
                  <c:v>41913</c:v>
                </c:pt>
                <c:pt idx="2162">
                  <c:v>41914</c:v>
                </c:pt>
                <c:pt idx="2163">
                  <c:v>41915</c:v>
                </c:pt>
                <c:pt idx="2164">
                  <c:v>41918</c:v>
                </c:pt>
                <c:pt idx="2165">
                  <c:v>41919</c:v>
                </c:pt>
                <c:pt idx="2166">
                  <c:v>41920</c:v>
                </c:pt>
                <c:pt idx="2167">
                  <c:v>41921</c:v>
                </c:pt>
                <c:pt idx="2168">
                  <c:v>41922</c:v>
                </c:pt>
                <c:pt idx="2169">
                  <c:v>41925</c:v>
                </c:pt>
                <c:pt idx="2170">
                  <c:v>41926</c:v>
                </c:pt>
                <c:pt idx="2171">
                  <c:v>41927</c:v>
                </c:pt>
                <c:pt idx="2172">
                  <c:v>41928</c:v>
                </c:pt>
                <c:pt idx="2173">
                  <c:v>41929</c:v>
                </c:pt>
                <c:pt idx="2174">
                  <c:v>41932</c:v>
                </c:pt>
                <c:pt idx="2175">
                  <c:v>41933</c:v>
                </c:pt>
                <c:pt idx="2176">
                  <c:v>41934</c:v>
                </c:pt>
                <c:pt idx="2177">
                  <c:v>41935</c:v>
                </c:pt>
                <c:pt idx="2178">
                  <c:v>41936</c:v>
                </c:pt>
                <c:pt idx="2179">
                  <c:v>41939</c:v>
                </c:pt>
                <c:pt idx="2180">
                  <c:v>41940</c:v>
                </c:pt>
                <c:pt idx="2181">
                  <c:v>41941</c:v>
                </c:pt>
                <c:pt idx="2182">
                  <c:v>41942</c:v>
                </c:pt>
                <c:pt idx="2183">
                  <c:v>41943</c:v>
                </c:pt>
                <c:pt idx="2184">
                  <c:v>41946</c:v>
                </c:pt>
                <c:pt idx="2185">
                  <c:v>41947</c:v>
                </c:pt>
                <c:pt idx="2186">
                  <c:v>41948</c:v>
                </c:pt>
                <c:pt idx="2187">
                  <c:v>41949</c:v>
                </c:pt>
                <c:pt idx="2188">
                  <c:v>41950</c:v>
                </c:pt>
                <c:pt idx="2189">
                  <c:v>41953</c:v>
                </c:pt>
                <c:pt idx="2190">
                  <c:v>41954</c:v>
                </c:pt>
                <c:pt idx="2191">
                  <c:v>41955</c:v>
                </c:pt>
                <c:pt idx="2192">
                  <c:v>41956</c:v>
                </c:pt>
                <c:pt idx="2193">
                  <c:v>41957</c:v>
                </c:pt>
                <c:pt idx="2194">
                  <c:v>41960</c:v>
                </c:pt>
                <c:pt idx="2195">
                  <c:v>41961</c:v>
                </c:pt>
                <c:pt idx="2196">
                  <c:v>41962</c:v>
                </c:pt>
                <c:pt idx="2197">
                  <c:v>41963</c:v>
                </c:pt>
                <c:pt idx="2198">
                  <c:v>41964</c:v>
                </c:pt>
                <c:pt idx="2199">
                  <c:v>41967</c:v>
                </c:pt>
                <c:pt idx="2200">
                  <c:v>41968</c:v>
                </c:pt>
                <c:pt idx="2201">
                  <c:v>41969</c:v>
                </c:pt>
                <c:pt idx="2202">
                  <c:v>41970</c:v>
                </c:pt>
                <c:pt idx="2203">
                  <c:v>41971</c:v>
                </c:pt>
                <c:pt idx="2204">
                  <c:v>41974</c:v>
                </c:pt>
                <c:pt idx="2205">
                  <c:v>41975</c:v>
                </c:pt>
                <c:pt idx="2206">
                  <c:v>41976</c:v>
                </c:pt>
                <c:pt idx="2207">
                  <c:v>41977</c:v>
                </c:pt>
                <c:pt idx="2208">
                  <c:v>41978</c:v>
                </c:pt>
                <c:pt idx="2209">
                  <c:v>41981</c:v>
                </c:pt>
                <c:pt idx="2210">
                  <c:v>41982</c:v>
                </c:pt>
                <c:pt idx="2211">
                  <c:v>41983</c:v>
                </c:pt>
                <c:pt idx="2212">
                  <c:v>41984</c:v>
                </c:pt>
                <c:pt idx="2213">
                  <c:v>41985</c:v>
                </c:pt>
                <c:pt idx="2214">
                  <c:v>41988</c:v>
                </c:pt>
                <c:pt idx="2215">
                  <c:v>41989</c:v>
                </c:pt>
                <c:pt idx="2216">
                  <c:v>41990</c:v>
                </c:pt>
                <c:pt idx="2217">
                  <c:v>41991</c:v>
                </c:pt>
                <c:pt idx="2218">
                  <c:v>41992</c:v>
                </c:pt>
                <c:pt idx="2219">
                  <c:v>41995</c:v>
                </c:pt>
                <c:pt idx="2220">
                  <c:v>41996</c:v>
                </c:pt>
                <c:pt idx="2221">
                  <c:v>41997</c:v>
                </c:pt>
                <c:pt idx="2222">
                  <c:v>41999</c:v>
                </c:pt>
                <c:pt idx="2223">
                  <c:v>42002</c:v>
                </c:pt>
                <c:pt idx="2224">
                  <c:v>42003</c:v>
                </c:pt>
                <c:pt idx="2225">
                  <c:v>42004</c:v>
                </c:pt>
                <c:pt idx="2226">
                  <c:v>42006</c:v>
                </c:pt>
                <c:pt idx="2227">
                  <c:v>42009</c:v>
                </c:pt>
                <c:pt idx="2228">
                  <c:v>42010</c:v>
                </c:pt>
                <c:pt idx="2229">
                  <c:v>42011</c:v>
                </c:pt>
                <c:pt idx="2230">
                  <c:v>42012</c:v>
                </c:pt>
                <c:pt idx="2231">
                  <c:v>42013</c:v>
                </c:pt>
                <c:pt idx="2232">
                  <c:v>42016</c:v>
                </c:pt>
                <c:pt idx="2233">
                  <c:v>42017</c:v>
                </c:pt>
                <c:pt idx="2234">
                  <c:v>42018</c:v>
                </c:pt>
                <c:pt idx="2235">
                  <c:v>42019</c:v>
                </c:pt>
                <c:pt idx="2236">
                  <c:v>42020</c:v>
                </c:pt>
                <c:pt idx="2237">
                  <c:v>42023</c:v>
                </c:pt>
                <c:pt idx="2238">
                  <c:v>42024</c:v>
                </c:pt>
                <c:pt idx="2239">
                  <c:v>42025</c:v>
                </c:pt>
                <c:pt idx="2240">
                  <c:v>42026</c:v>
                </c:pt>
                <c:pt idx="2241">
                  <c:v>42027</c:v>
                </c:pt>
                <c:pt idx="2242">
                  <c:v>42030</c:v>
                </c:pt>
                <c:pt idx="2243">
                  <c:v>42031</c:v>
                </c:pt>
                <c:pt idx="2244">
                  <c:v>42032</c:v>
                </c:pt>
                <c:pt idx="2245">
                  <c:v>42033</c:v>
                </c:pt>
                <c:pt idx="2246">
                  <c:v>42034</c:v>
                </c:pt>
                <c:pt idx="2247">
                  <c:v>42037</c:v>
                </c:pt>
                <c:pt idx="2248">
                  <c:v>42038</c:v>
                </c:pt>
                <c:pt idx="2249">
                  <c:v>42039</c:v>
                </c:pt>
                <c:pt idx="2250">
                  <c:v>42040</c:v>
                </c:pt>
                <c:pt idx="2251">
                  <c:v>42041</c:v>
                </c:pt>
                <c:pt idx="2252">
                  <c:v>42044</c:v>
                </c:pt>
                <c:pt idx="2253">
                  <c:v>42045</c:v>
                </c:pt>
                <c:pt idx="2254">
                  <c:v>42046</c:v>
                </c:pt>
                <c:pt idx="2255">
                  <c:v>42047</c:v>
                </c:pt>
                <c:pt idx="2256">
                  <c:v>42048</c:v>
                </c:pt>
                <c:pt idx="2257">
                  <c:v>42051</c:v>
                </c:pt>
                <c:pt idx="2258">
                  <c:v>42052</c:v>
                </c:pt>
                <c:pt idx="2259">
                  <c:v>42053</c:v>
                </c:pt>
                <c:pt idx="2260">
                  <c:v>42054</c:v>
                </c:pt>
                <c:pt idx="2261">
                  <c:v>42055</c:v>
                </c:pt>
                <c:pt idx="2262">
                  <c:v>42058</c:v>
                </c:pt>
                <c:pt idx="2263">
                  <c:v>42059</c:v>
                </c:pt>
                <c:pt idx="2264">
                  <c:v>42060</c:v>
                </c:pt>
                <c:pt idx="2265">
                  <c:v>42061</c:v>
                </c:pt>
                <c:pt idx="2266">
                  <c:v>42062</c:v>
                </c:pt>
                <c:pt idx="2267">
                  <c:v>42065</c:v>
                </c:pt>
                <c:pt idx="2268">
                  <c:v>42066</c:v>
                </c:pt>
                <c:pt idx="2269">
                  <c:v>42067</c:v>
                </c:pt>
                <c:pt idx="2270">
                  <c:v>42068</c:v>
                </c:pt>
                <c:pt idx="2271">
                  <c:v>42069</c:v>
                </c:pt>
                <c:pt idx="2272">
                  <c:v>42072</c:v>
                </c:pt>
                <c:pt idx="2273">
                  <c:v>42073</c:v>
                </c:pt>
                <c:pt idx="2274">
                  <c:v>42074</c:v>
                </c:pt>
                <c:pt idx="2275">
                  <c:v>42075</c:v>
                </c:pt>
                <c:pt idx="2276">
                  <c:v>42076</c:v>
                </c:pt>
                <c:pt idx="2277">
                  <c:v>42079</c:v>
                </c:pt>
                <c:pt idx="2278">
                  <c:v>42080</c:v>
                </c:pt>
                <c:pt idx="2279">
                  <c:v>42081</c:v>
                </c:pt>
                <c:pt idx="2280">
                  <c:v>42082</c:v>
                </c:pt>
                <c:pt idx="2281">
                  <c:v>42083</c:v>
                </c:pt>
                <c:pt idx="2282">
                  <c:v>42086</c:v>
                </c:pt>
                <c:pt idx="2283">
                  <c:v>42087</c:v>
                </c:pt>
                <c:pt idx="2284">
                  <c:v>42088</c:v>
                </c:pt>
                <c:pt idx="2285">
                  <c:v>42089</c:v>
                </c:pt>
                <c:pt idx="2286">
                  <c:v>42090</c:v>
                </c:pt>
                <c:pt idx="2287">
                  <c:v>42093</c:v>
                </c:pt>
                <c:pt idx="2288">
                  <c:v>42094</c:v>
                </c:pt>
                <c:pt idx="2289">
                  <c:v>42095</c:v>
                </c:pt>
                <c:pt idx="2290">
                  <c:v>42096</c:v>
                </c:pt>
                <c:pt idx="2291">
                  <c:v>42100</c:v>
                </c:pt>
                <c:pt idx="2292">
                  <c:v>42101</c:v>
                </c:pt>
                <c:pt idx="2293">
                  <c:v>42102</c:v>
                </c:pt>
                <c:pt idx="2294">
                  <c:v>42103</c:v>
                </c:pt>
                <c:pt idx="2295">
                  <c:v>42104</c:v>
                </c:pt>
                <c:pt idx="2296">
                  <c:v>42107</c:v>
                </c:pt>
                <c:pt idx="2297">
                  <c:v>42108</c:v>
                </c:pt>
                <c:pt idx="2298">
                  <c:v>42109</c:v>
                </c:pt>
                <c:pt idx="2299">
                  <c:v>42110</c:v>
                </c:pt>
                <c:pt idx="2300">
                  <c:v>42111</c:v>
                </c:pt>
                <c:pt idx="2301">
                  <c:v>42114</c:v>
                </c:pt>
                <c:pt idx="2302">
                  <c:v>42115</c:v>
                </c:pt>
                <c:pt idx="2303">
                  <c:v>42116</c:v>
                </c:pt>
                <c:pt idx="2304">
                  <c:v>42117</c:v>
                </c:pt>
                <c:pt idx="2305">
                  <c:v>42118</c:v>
                </c:pt>
                <c:pt idx="2306">
                  <c:v>42121</c:v>
                </c:pt>
                <c:pt idx="2307">
                  <c:v>42122</c:v>
                </c:pt>
                <c:pt idx="2308">
                  <c:v>42123</c:v>
                </c:pt>
                <c:pt idx="2309">
                  <c:v>42124</c:v>
                </c:pt>
                <c:pt idx="2310">
                  <c:v>42125</c:v>
                </c:pt>
                <c:pt idx="2311">
                  <c:v>42128</c:v>
                </c:pt>
                <c:pt idx="2312">
                  <c:v>42129</c:v>
                </c:pt>
                <c:pt idx="2313">
                  <c:v>42130</c:v>
                </c:pt>
                <c:pt idx="2314">
                  <c:v>42131</c:v>
                </c:pt>
                <c:pt idx="2315">
                  <c:v>42132</c:v>
                </c:pt>
                <c:pt idx="2316">
                  <c:v>42135</c:v>
                </c:pt>
                <c:pt idx="2317">
                  <c:v>42136</c:v>
                </c:pt>
                <c:pt idx="2318">
                  <c:v>42137</c:v>
                </c:pt>
                <c:pt idx="2319">
                  <c:v>42138</c:v>
                </c:pt>
                <c:pt idx="2320">
                  <c:v>42139</c:v>
                </c:pt>
                <c:pt idx="2321">
                  <c:v>42142</c:v>
                </c:pt>
                <c:pt idx="2322">
                  <c:v>42143</c:v>
                </c:pt>
                <c:pt idx="2323">
                  <c:v>42144</c:v>
                </c:pt>
                <c:pt idx="2324">
                  <c:v>42145</c:v>
                </c:pt>
                <c:pt idx="2325">
                  <c:v>42146</c:v>
                </c:pt>
                <c:pt idx="2326">
                  <c:v>42149</c:v>
                </c:pt>
                <c:pt idx="2327">
                  <c:v>42150</c:v>
                </c:pt>
                <c:pt idx="2328">
                  <c:v>42151</c:v>
                </c:pt>
                <c:pt idx="2329">
                  <c:v>42152</c:v>
                </c:pt>
                <c:pt idx="2330">
                  <c:v>42153</c:v>
                </c:pt>
                <c:pt idx="2331">
                  <c:v>42156</c:v>
                </c:pt>
                <c:pt idx="2332">
                  <c:v>42157</c:v>
                </c:pt>
                <c:pt idx="2333">
                  <c:v>42158</c:v>
                </c:pt>
                <c:pt idx="2334">
                  <c:v>42159</c:v>
                </c:pt>
                <c:pt idx="2335">
                  <c:v>42160</c:v>
                </c:pt>
                <c:pt idx="2336">
                  <c:v>42163</c:v>
                </c:pt>
                <c:pt idx="2337">
                  <c:v>42164</c:v>
                </c:pt>
                <c:pt idx="2338">
                  <c:v>42165</c:v>
                </c:pt>
                <c:pt idx="2339">
                  <c:v>42166</c:v>
                </c:pt>
                <c:pt idx="2340">
                  <c:v>42167</c:v>
                </c:pt>
                <c:pt idx="2341">
                  <c:v>42170</c:v>
                </c:pt>
                <c:pt idx="2342">
                  <c:v>42171</c:v>
                </c:pt>
                <c:pt idx="2343">
                  <c:v>42172</c:v>
                </c:pt>
                <c:pt idx="2344">
                  <c:v>42173</c:v>
                </c:pt>
                <c:pt idx="2345">
                  <c:v>42174</c:v>
                </c:pt>
                <c:pt idx="2346">
                  <c:v>42177</c:v>
                </c:pt>
                <c:pt idx="2347">
                  <c:v>42178</c:v>
                </c:pt>
                <c:pt idx="2348">
                  <c:v>42179</c:v>
                </c:pt>
                <c:pt idx="2349">
                  <c:v>42180</c:v>
                </c:pt>
                <c:pt idx="2350">
                  <c:v>42181</c:v>
                </c:pt>
                <c:pt idx="2351">
                  <c:v>42184</c:v>
                </c:pt>
                <c:pt idx="2352">
                  <c:v>42185</c:v>
                </c:pt>
                <c:pt idx="2353">
                  <c:v>42186</c:v>
                </c:pt>
                <c:pt idx="2354">
                  <c:v>42187</c:v>
                </c:pt>
                <c:pt idx="2355">
                  <c:v>42188</c:v>
                </c:pt>
                <c:pt idx="2356">
                  <c:v>42191</c:v>
                </c:pt>
                <c:pt idx="2357">
                  <c:v>42192</c:v>
                </c:pt>
                <c:pt idx="2358">
                  <c:v>42193</c:v>
                </c:pt>
                <c:pt idx="2359">
                  <c:v>42194</c:v>
                </c:pt>
                <c:pt idx="2360">
                  <c:v>42195</c:v>
                </c:pt>
                <c:pt idx="2361">
                  <c:v>42198</c:v>
                </c:pt>
                <c:pt idx="2362">
                  <c:v>42199</c:v>
                </c:pt>
                <c:pt idx="2363">
                  <c:v>42200</c:v>
                </c:pt>
                <c:pt idx="2364">
                  <c:v>42201</c:v>
                </c:pt>
                <c:pt idx="2365">
                  <c:v>42202</c:v>
                </c:pt>
                <c:pt idx="2366">
                  <c:v>42205</c:v>
                </c:pt>
                <c:pt idx="2367">
                  <c:v>42206</c:v>
                </c:pt>
                <c:pt idx="2368">
                  <c:v>42207</c:v>
                </c:pt>
                <c:pt idx="2369">
                  <c:v>42208</c:v>
                </c:pt>
                <c:pt idx="2370">
                  <c:v>42209</c:v>
                </c:pt>
                <c:pt idx="2371">
                  <c:v>42212</c:v>
                </c:pt>
                <c:pt idx="2372">
                  <c:v>42213</c:v>
                </c:pt>
                <c:pt idx="2373">
                  <c:v>42214</c:v>
                </c:pt>
                <c:pt idx="2374">
                  <c:v>42215</c:v>
                </c:pt>
                <c:pt idx="2375">
                  <c:v>42216</c:v>
                </c:pt>
                <c:pt idx="2376">
                  <c:v>42219</c:v>
                </c:pt>
                <c:pt idx="2377">
                  <c:v>42220</c:v>
                </c:pt>
                <c:pt idx="2378">
                  <c:v>42221</c:v>
                </c:pt>
                <c:pt idx="2379">
                  <c:v>42222</c:v>
                </c:pt>
                <c:pt idx="2380">
                  <c:v>42223</c:v>
                </c:pt>
                <c:pt idx="2381">
                  <c:v>42226</c:v>
                </c:pt>
                <c:pt idx="2382">
                  <c:v>42227</c:v>
                </c:pt>
                <c:pt idx="2383">
                  <c:v>42228</c:v>
                </c:pt>
                <c:pt idx="2384">
                  <c:v>42229</c:v>
                </c:pt>
                <c:pt idx="2385">
                  <c:v>42230</c:v>
                </c:pt>
                <c:pt idx="2386">
                  <c:v>42233</c:v>
                </c:pt>
                <c:pt idx="2387">
                  <c:v>42234</c:v>
                </c:pt>
                <c:pt idx="2388">
                  <c:v>42235</c:v>
                </c:pt>
                <c:pt idx="2389">
                  <c:v>42236</c:v>
                </c:pt>
                <c:pt idx="2390">
                  <c:v>42237</c:v>
                </c:pt>
                <c:pt idx="2391">
                  <c:v>42240</c:v>
                </c:pt>
                <c:pt idx="2392">
                  <c:v>42241</c:v>
                </c:pt>
                <c:pt idx="2393">
                  <c:v>42242</c:v>
                </c:pt>
                <c:pt idx="2394">
                  <c:v>42243</c:v>
                </c:pt>
                <c:pt idx="2395">
                  <c:v>42244</c:v>
                </c:pt>
                <c:pt idx="2396">
                  <c:v>42247</c:v>
                </c:pt>
                <c:pt idx="2397">
                  <c:v>42248</c:v>
                </c:pt>
                <c:pt idx="2398">
                  <c:v>42249</c:v>
                </c:pt>
                <c:pt idx="2399">
                  <c:v>42250</c:v>
                </c:pt>
                <c:pt idx="2400">
                  <c:v>42251</c:v>
                </c:pt>
                <c:pt idx="2401">
                  <c:v>42254</c:v>
                </c:pt>
                <c:pt idx="2402">
                  <c:v>42255</c:v>
                </c:pt>
                <c:pt idx="2403">
                  <c:v>42256</c:v>
                </c:pt>
                <c:pt idx="2404">
                  <c:v>42257</c:v>
                </c:pt>
                <c:pt idx="2405">
                  <c:v>42258</c:v>
                </c:pt>
                <c:pt idx="2406">
                  <c:v>42261</c:v>
                </c:pt>
                <c:pt idx="2407">
                  <c:v>42262</c:v>
                </c:pt>
                <c:pt idx="2408">
                  <c:v>42263</c:v>
                </c:pt>
                <c:pt idx="2409">
                  <c:v>42264</c:v>
                </c:pt>
                <c:pt idx="2410">
                  <c:v>42265</c:v>
                </c:pt>
                <c:pt idx="2411">
                  <c:v>42268</c:v>
                </c:pt>
                <c:pt idx="2412">
                  <c:v>42269</c:v>
                </c:pt>
                <c:pt idx="2413">
                  <c:v>42270</c:v>
                </c:pt>
                <c:pt idx="2414">
                  <c:v>42271</c:v>
                </c:pt>
                <c:pt idx="2415">
                  <c:v>42272</c:v>
                </c:pt>
                <c:pt idx="2416">
                  <c:v>42275</c:v>
                </c:pt>
                <c:pt idx="2417">
                  <c:v>42276</c:v>
                </c:pt>
                <c:pt idx="2418">
                  <c:v>42277</c:v>
                </c:pt>
                <c:pt idx="2419">
                  <c:v>42278</c:v>
                </c:pt>
                <c:pt idx="2420">
                  <c:v>42279</c:v>
                </c:pt>
                <c:pt idx="2421">
                  <c:v>42282</c:v>
                </c:pt>
                <c:pt idx="2422">
                  <c:v>42283</c:v>
                </c:pt>
                <c:pt idx="2423">
                  <c:v>42284</c:v>
                </c:pt>
                <c:pt idx="2424">
                  <c:v>42285</c:v>
                </c:pt>
                <c:pt idx="2425">
                  <c:v>42286</c:v>
                </c:pt>
                <c:pt idx="2426">
                  <c:v>42289</c:v>
                </c:pt>
                <c:pt idx="2427">
                  <c:v>42290</c:v>
                </c:pt>
                <c:pt idx="2428">
                  <c:v>42291</c:v>
                </c:pt>
                <c:pt idx="2429">
                  <c:v>42292</c:v>
                </c:pt>
                <c:pt idx="2430">
                  <c:v>42293</c:v>
                </c:pt>
                <c:pt idx="2431">
                  <c:v>42296</c:v>
                </c:pt>
                <c:pt idx="2432">
                  <c:v>42297</c:v>
                </c:pt>
                <c:pt idx="2433">
                  <c:v>42298</c:v>
                </c:pt>
                <c:pt idx="2434">
                  <c:v>42299</c:v>
                </c:pt>
                <c:pt idx="2435">
                  <c:v>42300</c:v>
                </c:pt>
                <c:pt idx="2436">
                  <c:v>42303</c:v>
                </c:pt>
                <c:pt idx="2437">
                  <c:v>42304</c:v>
                </c:pt>
                <c:pt idx="2438">
                  <c:v>42305</c:v>
                </c:pt>
                <c:pt idx="2439">
                  <c:v>42306</c:v>
                </c:pt>
                <c:pt idx="2440">
                  <c:v>42307</c:v>
                </c:pt>
                <c:pt idx="2441">
                  <c:v>42310</c:v>
                </c:pt>
                <c:pt idx="2442">
                  <c:v>42311</c:v>
                </c:pt>
                <c:pt idx="2443">
                  <c:v>42312</c:v>
                </c:pt>
                <c:pt idx="2444">
                  <c:v>42313</c:v>
                </c:pt>
                <c:pt idx="2445">
                  <c:v>42314</c:v>
                </c:pt>
                <c:pt idx="2446">
                  <c:v>42317</c:v>
                </c:pt>
                <c:pt idx="2447">
                  <c:v>42318</c:v>
                </c:pt>
                <c:pt idx="2448">
                  <c:v>42319</c:v>
                </c:pt>
                <c:pt idx="2449">
                  <c:v>42320</c:v>
                </c:pt>
                <c:pt idx="2450">
                  <c:v>42321</c:v>
                </c:pt>
                <c:pt idx="2451">
                  <c:v>42324</c:v>
                </c:pt>
                <c:pt idx="2452">
                  <c:v>42325</c:v>
                </c:pt>
                <c:pt idx="2453">
                  <c:v>42326</c:v>
                </c:pt>
                <c:pt idx="2454">
                  <c:v>42327</c:v>
                </c:pt>
                <c:pt idx="2455">
                  <c:v>42328</c:v>
                </c:pt>
                <c:pt idx="2456">
                  <c:v>42331</c:v>
                </c:pt>
                <c:pt idx="2457">
                  <c:v>42332</c:v>
                </c:pt>
                <c:pt idx="2458">
                  <c:v>42333</c:v>
                </c:pt>
                <c:pt idx="2459">
                  <c:v>42334</c:v>
                </c:pt>
                <c:pt idx="2460">
                  <c:v>42335</c:v>
                </c:pt>
                <c:pt idx="2461">
                  <c:v>42338</c:v>
                </c:pt>
                <c:pt idx="2462">
                  <c:v>42339</c:v>
                </c:pt>
                <c:pt idx="2463">
                  <c:v>42340</c:v>
                </c:pt>
                <c:pt idx="2464">
                  <c:v>42341</c:v>
                </c:pt>
                <c:pt idx="2465">
                  <c:v>42342</c:v>
                </c:pt>
                <c:pt idx="2466">
                  <c:v>42345</c:v>
                </c:pt>
                <c:pt idx="2467">
                  <c:v>42346</c:v>
                </c:pt>
                <c:pt idx="2468">
                  <c:v>42347</c:v>
                </c:pt>
                <c:pt idx="2469">
                  <c:v>42348</c:v>
                </c:pt>
                <c:pt idx="2470">
                  <c:v>42349</c:v>
                </c:pt>
                <c:pt idx="2471">
                  <c:v>42352</c:v>
                </c:pt>
                <c:pt idx="2472">
                  <c:v>42353</c:v>
                </c:pt>
                <c:pt idx="2473">
                  <c:v>42354</c:v>
                </c:pt>
                <c:pt idx="2474">
                  <c:v>42355</c:v>
                </c:pt>
                <c:pt idx="2475">
                  <c:v>42356</c:v>
                </c:pt>
                <c:pt idx="2476">
                  <c:v>42359</c:v>
                </c:pt>
                <c:pt idx="2477">
                  <c:v>42360</c:v>
                </c:pt>
                <c:pt idx="2478">
                  <c:v>42361</c:v>
                </c:pt>
                <c:pt idx="2479">
                  <c:v>42362</c:v>
                </c:pt>
                <c:pt idx="2480">
                  <c:v>42366</c:v>
                </c:pt>
                <c:pt idx="2481">
                  <c:v>42367</c:v>
                </c:pt>
                <c:pt idx="2482">
                  <c:v>42368</c:v>
                </c:pt>
                <c:pt idx="2483">
                  <c:v>42369</c:v>
                </c:pt>
                <c:pt idx="2484">
                  <c:v>42373</c:v>
                </c:pt>
                <c:pt idx="2485">
                  <c:v>42374</c:v>
                </c:pt>
                <c:pt idx="2486">
                  <c:v>42375</c:v>
                </c:pt>
                <c:pt idx="2487">
                  <c:v>42376</c:v>
                </c:pt>
                <c:pt idx="2488">
                  <c:v>42377</c:v>
                </c:pt>
                <c:pt idx="2489">
                  <c:v>42380</c:v>
                </c:pt>
                <c:pt idx="2490">
                  <c:v>42381</c:v>
                </c:pt>
                <c:pt idx="2491">
                  <c:v>42382</c:v>
                </c:pt>
                <c:pt idx="2492">
                  <c:v>42383</c:v>
                </c:pt>
                <c:pt idx="2493">
                  <c:v>42384</c:v>
                </c:pt>
                <c:pt idx="2494">
                  <c:v>42387</c:v>
                </c:pt>
                <c:pt idx="2495">
                  <c:v>42388</c:v>
                </c:pt>
                <c:pt idx="2496">
                  <c:v>42389</c:v>
                </c:pt>
                <c:pt idx="2497">
                  <c:v>42390</c:v>
                </c:pt>
                <c:pt idx="2498">
                  <c:v>42391</c:v>
                </c:pt>
                <c:pt idx="2499">
                  <c:v>42394</c:v>
                </c:pt>
                <c:pt idx="2500">
                  <c:v>42395</c:v>
                </c:pt>
                <c:pt idx="2501">
                  <c:v>42396</c:v>
                </c:pt>
                <c:pt idx="2502">
                  <c:v>42397</c:v>
                </c:pt>
                <c:pt idx="2503">
                  <c:v>42398</c:v>
                </c:pt>
                <c:pt idx="2504">
                  <c:v>42401</c:v>
                </c:pt>
                <c:pt idx="2505">
                  <c:v>42402</c:v>
                </c:pt>
                <c:pt idx="2506">
                  <c:v>42403</c:v>
                </c:pt>
                <c:pt idx="2507">
                  <c:v>42404</c:v>
                </c:pt>
                <c:pt idx="2508">
                  <c:v>42405</c:v>
                </c:pt>
                <c:pt idx="2509">
                  <c:v>42408</c:v>
                </c:pt>
                <c:pt idx="2510">
                  <c:v>42409</c:v>
                </c:pt>
                <c:pt idx="2511">
                  <c:v>42410</c:v>
                </c:pt>
                <c:pt idx="2512">
                  <c:v>42411</c:v>
                </c:pt>
                <c:pt idx="2513">
                  <c:v>42412</c:v>
                </c:pt>
                <c:pt idx="2514">
                  <c:v>42415</c:v>
                </c:pt>
                <c:pt idx="2515">
                  <c:v>42416</c:v>
                </c:pt>
                <c:pt idx="2516">
                  <c:v>42417</c:v>
                </c:pt>
                <c:pt idx="2517">
                  <c:v>42418</c:v>
                </c:pt>
                <c:pt idx="2518">
                  <c:v>42419</c:v>
                </c:pt>
                <c:pt idx="2519">
                  <c:v>42422</c:v>
                </c:pt>
                <c:pt idx="2520">
                  <c:v>42423</c:v>
                </c:pt>
                <c:pt idx="2521">
                  <c:v>42424</c:v>
                </c:pt>
                <c:pt idx="2522">
                  <c:v>42425</c:v>
                </c:pt>
                <c:pt idx="2523">
                  <c:v>42426</c:v>
                </c:pt>
                <c:pt idx="2524">
                  <c:v>42429</c:v>
                </c:pt>
                <c:pt idx="2525">
                  <c:v>42430</c:v>
                </c:pt>
                <c:pt idx="2526">
                  <c:v>42431</c:v>
                </c:pt>
                <c:pt idx="2527">
                  <c:v>42432</c:v>
                </c:pt>
                <c:pt idx="2528">
                  <c:v>42433</c:v>
                </c:pt>
                <c:pt idx="2529">
                  <c:v>42436</c:v>
                </c:pt>
                <c:pt idx="2530">
                  <c:v>42437</c:v>
                </c:pt>
                <c:pt idx="2531">
                  <c:v>42438</c:v>
                </c:pt>
                <c:pt idx="2532">
                  <c:v>42439</c:v>
                </c:pt>
                <c:pt idx="2533">
                  <c:v>42440</c:v>
                </c:pt>
                <c:pt idx="2534">
                  <c:v>42443</c:v>
                </c:pt>
                <c:pt idx="2535">
                  <c:v>42444</c:v>
                </c:pt>
                <c:pt idx="2536">
                  <c:v>42445</c:v>
                </c:pt>
                <c:pt idx="2537">
                  <c:v>42446</c:v>
                </c:pt>
                <c:pt idx="2538">
                  <c:v>42447</c:v>
                </c:pt>
                <c:pt idx="2539">
                  <c:v>42450</c:v>
                </c:pt>
                <c:pt idx="2540">
                  <c:v>42451</c:v>
                </c:pt>
                <c:pt idx="2541">
                  <c:v>42452</c:v>
                </c:pt>
                <c:pt idx="2542">
                  <c:v>42453</c:v>
                </c:pt>
                <c:pt idx="2543">
                  <c:v>42457</c:v>
                </c:pt>
                <c:pt idx="2544">
                  <c:v>42458</c:v>
                </c:pt>
                <c:pt idx="2545">
                  <c:v>42459</c:v>
                </c:pt>
                <c:pt idx="2546">
                  <c:v>42460</c:v>
                </c:pt>
                <c:pt idx="2547">
                  <c:v>42461</c:v>
                </c:pt>
                <c:pt idx="2548">
                  <c:v>42464</c:v>
                </c:pt>
                <c:pt idx="2549">
                  <c:v>42465</c:v>
                </c:pt>
                <c:pt idx="2550">
                  <c:v>42466</c:v>
                </c:pt>
                <c:pt idx="2551">
                  <c:v>42467</c:v>
                </c:pt>
                <c:pt idx="2552">
                  <c:v>42468</c:v>
                </c:pt>
                <c:pt idx="2553">
                  <c:v>42471</c:v>
                </c:pt>
                <c:pt idx="2554">
                  <c:v>42472</c:v>
                </c:pt>
                <c:pt idx="2555">
                  <c:v>42473</c:v>
                </c:pt>
                <c:pt idx="2556">
                  <c:v>42474</c:v>
                </c:pt>
                <c:pt idx="2557">
                  <c:v>42475</c:v>
                </c:pt>
                <c:pt idx="2558">
                  <c:v>42478</c:v>
                </c:pt>
                <c:pt idx="2559">
                  <c:v>42479</c:v>
                </c:pt>
                <c:pt idx="2560">
                  <c:v>42480</c:v>
                </c:pt>
                <c:pt idx="2561">
                  <c:v>42481</c:v>
                </c:pt>
                <c:pt idx="2562">
                  <c:v>42482</c:v>
                </c:pt>
                <c:pt idx="2563">
                  <c:v>42485</c:v>
                </c:pt>
                <c:pt idx="2564">
                  <c:v>42486</c:v>
                </c:pt>
                <c:pt idx="2565">
                  <c:v>42487</c:v>
                </c:pt>
                <c:pt idx="2566">
                  <c:v>42488</c:v>
                </c:pt>
                <c:pt idx="2567">
                  <c:v>42489</c:v>
                </c:pt>
                <c:pt idx="2568">
                  <c:v>42492</c:v>
                </c:pt>
                <c:pt idx="2569">
                  <c:v>42493</c:v>
                </c:pt>
                <c:pt idx="2570">
                  <c:v>42494</c:v>
                </c:pt>
                <c:pt idx="2571">
                  <c:v>42495</c:v>
                </c:pt>
                <c:pt idx="2572">
                  <c:v>42496</c:v>
                </c:pt>
                <c:pt idx="2573">
                  <c:v>42499</c:v>
                </c:pt>
                <c:pt idx="2574">
                  <c:v>42500</c:v>
                </c:pt>
                <c:pt idx="2575">
                  <c:v>42501</c:v>
                </c:pt>
                <c:pt idx="2576">
                  <c:v>42502</c:v>
                </c:pt>
                <c:pt idx="2577">
                  <c:v>42503</c:v>
                </c:pt>
                <c:pt idx="2578">
                  <c:v>42506</c:v>
                </c:pt>
                <c:pt idx="2579">
                  <c:v>42507</c:v>
                </c:pt>
                <c:pt idx="2580">
                  <c:v>42508</c:v>
                </c:pt>
                <c:pt idx="2581">
                  <c:v>42509</c:v>
                </c:pt>
                <c:pt idx="2582">
                  <c:v>42510</c:v>
                </c:pt>
                <c:pt idx="2583">
                  <c:v>42513</c:v>
                </c:pt>
                <c:pt idx="2584">
                  <c:v>42514</c:v>
                </c:pt>
                <c:pt idx="2585">
                  <c:v>42515</c:v>
                </c:pt>
                <c:pt idx="2586">
                  <c:v>42516</c:v>
                </c:pt>
                <c:pt idx="2587">
                  <c:v>42517</c:v>
                </c:pt>
                <c:pt idx="2588">
                  <c:v>42520</c:v>
                </c:pt>
                <c:pt idx="2589">
                  <c:v>42521</c:v>
                </c:pt>
                <c:pt idx="2590">
                  <c:v>42522</c:v>
                </c:pt>
                <c:pt idx="2591">
                  <c:v>42523</c:v>
                </c:pt>
                <c:pt idx="2592">
                  <c:v>42524</c:v>
                </c:pt>
                <c:pt idx="2593">
                  <c:v>42527</c:v>
                </c:pt>
                <c:pt idx="2594">
                  <c:v>42528</c:v>
                </c:pt>
                <c:pt idx="2595">
                  <c:v>42529</c:v>
                </c:pt>
                <c:pt idx="2596">
                  <c:v>42530</c:v>
                </c:pt>
                <c:pt idx="2597">
                  <c:v>42531</c:v>
                </c:pt>
                <c:pt idx="2598">
                  <c:v>42534</c:v>
                </c:pt>
                <c:pt idx="2599">
                  <c:v>42535</c:v>
                </c:pt>
                <c:pt idx="2600">
                  <c:v>42536</c:v>
                </c:pt>
                <c:pt idx="2601">
                  <c:v>42537</c:v>
                </c:pt>
                <c:pt idx="2602">
                  <c:v>42538</c:v>
                </c:pt>
                <c:pt idx="2603">
                  <c:v>42541</c:v>
                </c:pt>
                <c:pt idx="2604">
                  <c:v>42542</c:v>
                </c:pt>
                <c:pt idx="2605">
                  <c:v>42543</c:v>
                </c:pt>
                <c:pt idx="2606">
                  <c:v>42544</c:v>
                </c:pt>
                <c:pt idx="2607">
                  <c:v>42545</c:v>
                </c:pt>
                <c:pt idx="2608">
                  <c:v>42548</c:v>
                </c:pt>
                <c:pt idx="2609">
                  <c:v>42549</c:v>
                </c:pt>
                <c:pt idx="2610">
                  <c:v>42550</c:v>
                </c:pt>
                <c:pt idx="2611">
                  <c:v>42551</c:v>
                </c:pt>
                <c:pt idx="2612">
                  <c:v>42552</c:v>
                </c:pt>
                <c:pt idx="2613">
                  <c:v>42555</c:v>
                </c:pt>
                <c:pt idx="2614">
                  <c:v>42556</c:v>
                </c:pt>
                <c:pt idx="2615">
                  <c:v>42557</c:v>
                </c:pt>
                <c:pt idx="2616">
                  <c:v>42558</c:v>
                </c:pt>
                <c:pt idx="2617">
                  <c:v>42559</c:v>
                </c:pt>
                <c:pt idx="2618">
                  <c:v>42562</c:v>
                </c:pt>
                <c:pt idx="2619">
                  <c:v>42563</c:v>
                </c:pt>
                <c:pt idx="2620">
                  <c:v>42564</c:v>
                </c:pt>
                <c:pt idx="2621">
                  <c:v>42565</c:v>
                </c:pt>
                <c:pt idx="2622">
                  <c:v>42566</c:v>
                </c:pt>
                <c:pt idx="2623">
                  <c:v>42569</c:v>
                </c:pt>
                <c:pt idx="2624">
                  <c:v>42570</c:v>
                </c:pt>
                <c:pt idx="2625">
                  <c:v>42571</c:v>
                </c:pt>
                <c:pt idx="2626">
                  <c:v>42572</c:v>
                </c:pt>
                <c:pt idx="2627">
                  <c:v>42573</c:v>
                </c:pt>
                <c:pt idx="2628">
                  <c:v>42576</c:v>
                </c:pt>
                <c:pt idx="2629">
                  <c:v>42577</c:v>
                </c:pt>
                <c:pt idx="2630">
                  <c:v>42578</c:v>
                </c:pt>
                <c:pt idx="2631">
                  <c:v>42579</c:v>
                </c:pt>
                <c:pt idx="2632">
                  <c:v>42580</c:v>
                </c:pt>
                <c:pt idx="2633">
                  <c:v>42583</c:v>
                </c:pt>
                <c:pt idx="2634">
                  <c:v>42584</c:v>
                </c:pt>
                <c:pt idx="2635">
                  <c:v>42585</c:v>
                </c:pt>
                <c:pt idx="2636">
                  <c:v>42586</c:v>
                </c:pt>
                <c:pt idx="2637">
                  <c:v>42587</c:v>
                </c:pt>
                <c:pt idx="2638">
                  <c:v>42590</c:v>
                </c:pt>
                <c:pt idx="2639">
                  <c:v>42591</c:v>
                </c:pt>
                <c:pt idx="2640">
                  <c:v>42592</c:v>
                </c:pt>
                <c:pt idx="2641">
                  <c:v>42593</c:v>
                </c:pt>
                <c:pt idx="2642">
                  <c:v>42594</c:v>
                </c:pt>
                <c:pt idx="2643">
                  <c:v>42597</c:v>
                </c:pt>
                <c:pt idx="2644">
                  <c:v>42598</c:v>
                </c:pt>
                <c:pt idx="2645">
                  <c:v>42599</c:v>
                </c:pt>
                <c:pt idx="2646">
                  <c:v>42600</c:v>
                </c:pt>
                <c:pt idx="2647">
                  <c:v>42601</c:v>
                </c:pt>
                <c:pt idx="2648">
                  <c:v>42604</c:v>
                </c:pt>
                <c:pt idx="2649">
                  <c:v>42605</c:v>
                </c:pt>
                <c:pt idx="2650">
                  <c:v>42606</c:v>
                </c:pt>
                <c:pt idx="2651">
                  <c:v>42607</c:v>
                </c:pt>
                <c:pt idx="2652">
                  <c:v>42608</c:v>
                </c:pt>
                <c:pt idx="2653">
                  <c:v>42611</c:v>
                </c:pt>
                <c:pt idx="2654">
                  <c:v>42612</c:v>
                </c:pt>
                <c:pt idx="2655">
                  <c:v>42613</c:v>
                </c:pt>
                <c:pt idx="2656">
                  <c:v>42614</c:v>
                </c:pt>
                <c:pt idx="2657">
                  <c:v>42615</c:v>
                </c:pt>
                <c:pt idx="2658">
                  <c:v>42618</c:v>
                </c:pt>
                <c:pt idx="2659">
                  <c:v>42619</c:v>
                </c:pt>
                <c:pt idx="2660">
                  <c:v>42620</c:v>
                </c:pt>
                <c:pt idx="2661">
                  <c:v>42621</c:v>
                </c:pt>
                <c:pt idx="2662">
                  <c:v>42622</c:v>
                </c:pt>
                <c:pt idx="2663">
                  <c:v>42625</c:v>
                </c:pt>
                <c:pt idx="2664">
                  <c:v>42626</c:v>
                </c:pt>
                <c:pt idx="2665">
                  <c:v>42627</c:v>
                </c:pt>
                <c:pt idx="2666">
                  <c:v>42628</c:v>
                </c:pt>
                <c:pt idx="2667">
                  <c:v>42629</c:v>
                </c:pt>
                <c:pt idx="2668">
                  <c:v>42632</c:v>
                </c:pt>
                <c:pt idx="2669">
                  <c:v>42633</c:v>
                </c:pt>
                <c:pt idx="2670">
                  <c:v>42634</c:v>
                </c:pt>
                <c:pt idx="2671">
                  <c:v>42635</c:v>
                </c:pt>
                <c:pt idx="2672">
                  <c:v>42636</c:v>
                </c:pt>
                <c:pt idx="2673">
                  <c:v>42639</c:v>
                </c:pt>
                <c:pt idx="2674">
                  <c:v>42640</c:v>
                </c:pt>
                <c:pt idx="2675">
                  <c:v>42641</c:v>
                </c:pt>
                <c:pt idx="2676">
                  <c:v>42642</c:v>
                </c:pt>
                <c:pt idx="2677">
                  <c:v>42643</c:v>
                </c:pt>
                <c:pt idx="2678">
                  <c:v>42646</c:v>
                </c:pt>
                <c:pt idx="2679">
                  <c:v>42647</c:v>
                </c:pt>
                <c:pt idx="2680">
                  <c:v>42648</c:v>
                </c:pt>
                <c:pt idx="2681">
                  <c:v>42649</c:v>
                </c:pt>
                <c:pt idx="2682">
                  <c:v>42650</c:v>
                </c:pt>
                <c:pt idx="2683">
                  <c:v>42653</c:v>
                </c:pt>
                <c:pt idx="2684">
                  <c:v>42654</c:v>
                </c:pt>
                <c:pt idx="2685">
                  <c:v>42655</c:v>
                </c:pt>
                <c:pt idx="2686">
                  <c:v>42656</c:v>
                </c:pt>
                <c:pt idx="2687">
                  <c:v>42657</c:v>
                </c:pt>
                <c:pt idx="2688">
                  <c:v>42660</c:v>
                </c:pt>
                <c:pt idx="2689">
                  <c:v>42661</c:v>
                </c:pt>
                <c:pt idx="2690">
                  <c:v>42662</c:v>
                </c:pt>
                <c:pt idx="2691">
                  <c:v>42663</c:v>
                </c:pt>
                <c:pt idx="2692">
                  <c:v>42664</c:v>
                </c:pt>
                <c:pt idx="2693">
                  <c:v>42667</c:v>
                </c:pt>
                <c:pt idx="2694">
                  <c:v>42668</c:v>
                </c:pt>
                <c:pt idx="2695">
                  <c:v>42669</c:v>
                </c:pt>
                <c:pt idx="2696">
                  <c:v>42670</c:v>
                </c:pt>
                <c:pt idx="2697">
                  <c:v>42671</c:v>
                </c:pt>
                <c:pt idx="2698">
                  <c:v>42674</c:v>
                </c:pt>
                <c:pt idx="2699">
                  <c:v>42675</c:v>
                </c:pt>
                <c:pt idx="2700">
                  <c:v>42676</c:v>
                </c:pt>
                <c:pt idx="2701">
                  <c:v>42677</c:v>
                </c:pt>
                <c:pt idx="2702">
                  <c:v>42678</c:v>
                </c:pt>
                <c:pt idx="2703">
                  <c:v>42681</c:v>
                </c:pt>
                <c:pt idx="2704">
                  <c:v>42682</c:v>
                </c:pt>
                <c:pt idx="2705">
                  <c:v>42683</c:v>
                </c:pt>
                <c:pt idx="2706">
                  <c:v>42684</c:v>
                </c:pt>
                <c:pt idx="2707">
                  <c:v>42685</c:v>
                </c:pt>
                <c:pt idx="2708">
                  <c:v>42688</c:v>
                </c:pt>
                <c:pt idx="2709">
                  <c:v>42689</c:v>
                </c:pt>
                <c:pt idx="2710">
                  <c:v>42690</c:v>
                </c:pt>
                <c:pt idx="2711">
                  <c:v>42691</c:v>
                </c:pt>
                <c:pt idx="2712">
                  <c:v>42692</c:v>
                </c:pt>
                <c:pt idx="2713">
                  <c:v>42695</c:v>
                </c:pt>
                <c:pt idx="2714">
                  <c:v>42696</c:v>
                </c:pt>
                <c:pt idx="2715">
                  <c:v>42697</c:v>
                </c:pt>
                <c:pt idx="2716">
                  <c:v>42698</c:v>
                </c:pt>
                <c:pt idx="2717">
                  <c:v>42699</c:v>
                </c:pt>
                <c:pt idx="2718">
                  <c:v>42702</c:v>
                </c:pt>
                <c:pt idx="2719">
                  <c:v>42703</c:v>
                </c:pt>
                <c:pt idx="2720">
                  <c:v>42704</c:v>
                </c:pt>
                <c:pt idx="2721">
                  <c:v>42705</c:v>
                </c:pt>
                <c:pt idx="2722">
                  <c:v>42706</c:v>
                </c:pt>
                <c:pt idx="2723">
                  <c:v>42709</c:v>
                </c:pt>
                <c:pt idx="2724">
                  <c:v>42710</c:v>
                </c:pt>
                <c:pt idx="2725">
                  <c:v>42711</c:v>
                </c:pt>
                <c:pt idx="2726">
                  <c:v>42712</c:v>
                </c:pt>
                <c:pt idx="2727">
                  <c:v>42713</c:v>
                </c:pt>
                <c:pt idx="2728">
                  <c:v>42716</c:v>
                </c:pt>
                <c:pt idx="2729">
                  <c:v>42717</c:v>
                </c:pt>
                <c:pt idx="2730">
                  <c:v>42718</c:v>
                </c:pt>
                <c:pt idx="2731">
                  <c:v>42719</c:v>
                </c:pt>
                <c:pt idx="2732">
                  <c:v>42720</c:v>
                </c:pt>
                <c:pt idx="2733">
                  <c:v>42723</c:v>
                </c:pt>
                <c:pt idx="2734">
                  <c:v>42724</c:v>
                </c:pt>
                <c:pt idx="2735">
                  <c:v>42725</c:v>
                </c:pt>
                <c:pt idx="2736">
                  <c:v>42726</c:v>
                </c:pt>
                <c:pt idx="2737">
                  <c:v>42727</c:v>
                </c:pt>
                <c:pt idx="2738">
                  <c:v>42731</c:v>
                </c:pt>
                <c:pt idx="2739">
                  <c:v>42732</c:v>
                </c:pt>
                <c:pt idx="2740">
                  <c:v>42733</c:v>
                </c:pt>
                <c:pt idx="2741">
                  <c:v>42734</c:v>
                </c:pt>
                <c:pt idx="2742">
                  <c:v>42737</c:v>
                </c:pt>
                <c:pt idx="2743">
                  <c:v>42738</c:v>
                </c:pt>
                <c:pt idx="2744">
                  <c:v>42739</c:v>
                </c:pt>
                <c:pt idx="2745">
                  <c:v>42740</c:v>
                </c:pt>
                <c:pt idx="2746">
                  <c:v>42741</c:v>
                </c:pt>
                <c:pt idx="2747">
                  <c:v>42744</c:v>
                </c:pt>
                <c:pt idx="2748">
                  <c:v>42745</c:v>
                </c:pt>
                <c:pt idx="2749">
                  <c:v>42746</c:v>
                </c:pt>
                <c:pt idx="2750">
                  <c:v>42747</c:v>
                </c:pt>
                <c:pt idx="2751">
                  <c:v>42748</c:v>
                </c:pt>
                <c:pt idx="2752">
                  <c:v>42751</c:v>
                </c:pt>
                <c:pt idx="2753">
                  <c:v>42752</c:v>
                </c:pt>
                <c:pt idx="2754">
                  <c:v>42753</c:v>
                </c:pt>
                <c:pt idx="2755">
                  <c:v>42754</c:v>
                </c:pt>
                <c:pt idx="2756">
                  <c:v>42755</c:v>
                </c:pt>
                <c:pt idx="2757">
                  <c:v>42758</c:v>
                </c:pt>
                <c:pt idx="2758">
                  <c:v>42759</c:v>
                </c:pt>
                <c:pt idx="2759">
                  <c:v>42760</c:v>
                </c:pt>
                <c:pt idx="2760">
                  <c:v>42761</c:v>
                </c:pt>
                <c:pt idx="2761">
                  <c:v>42762</c:v>
                </c:pt>
                <c:pt idx="2762">
                  <c:v>42765</c:v>
                </c:pt>
                <c:pt idx="2763">
                  <c:v>42766</c:v>
                </c:pt>
                <c:pt idx="2764">
                  <c:v>42767</c:v>
                </c:pt>
                <c:pt idx="2765">
                  <c:v>42768</c:v>
                </c:pt>
                <c:pt idx="2766">
                  <c:v>42769</c:v>
                </c:pt>
                <c:pt idx="2767">
                  <c:v>42772</c:v>
                </c:pt>
                <c:pt idx="2768">
                  <c:v>42773</c:v>
                </c:pt>
                <c:pt idx="2769">
                  <c:v>42774</c:v>
                </c:pt>
                <c:pt idx="2770">
                  <c:v>42775</c:v>
                </c:pt>
                <c:pt idx="2771">
                  <c:v>42776</c:v>
                </c:pt>
                <c:pt idx="2772">
                  <c:v>42779</c:v>
                </c:pt>
                <c:pt idx="2773">
                  <c:v>42780</c:v>
                </c:pt>
                <c:pt idx="2774">
                  <c:v>42781</c:v>
                </c:pt>
                <c:pt idx="2775">
                  <c:v>42782</c:v>
                </c:pt>
                <c:pt idx="2776">
                  <c:v>42783</c:v>
                </c:pt>
                <c:pt idx="2777">
                  <c:v>42786</c:v>
                </c:pt>
                <c:pt idx="2778">
                  <c:v>42787</c:v>
                </c:pt>
                <c:pt idx="2779">
                  <c:v>42788</c:v>
                </c:pt>
                <c:pt idx="2780">
                  <c:v>42789</c:v>
                </c:pt>
                <c:pt idx="2781">
                  <c:v>42790</c:v>
                </c:pt>
                <c:pt idx="2782">
                  <c:v>42793</c:v>
                </c:pt>
                <c:pt idx="2783">
                  <c:v>42794</c:v>
                </c:pt>
                <c:pt idx="2784">
                  <c:v>42795</c:v>
                </c:pt>
                <c:pt idx="2785">
                  <c:v>42796</c:v>
                </c:pt>
                <c:pt idx="2786">
                  <c:v>42797</c:v>
                </c:pt>
                <c:pt idx="2787">
                  <c:v>42800</c:v>
                </c:pt>
                <c:pt idx="2788">
                  <c:v>42801</c:v>
                </c:pt>
                <c:pt idx="2789">
                  <c:v>42802</c:v>
                </c:pt>
                <c:pt idx="2790">
                  <c:v>42803</c:v>
                </c:pt>
                <c:pt idx="2791">
                  <c:v>42804</c:v>
                </c:pt>
                <c:pt idx="2792">
                  <c:v>42807</c:v>
                </c:pt>
                <c:pt idx="2793">
                  <c:v>42808</c:v>
                </c:pt>
                <c:pt idx="2794">
                  <c:v>42809</c:v>
                </c:pt>
                <c:pt idx="2795">
                  <c:v>42810</c:v>
                </c:pt>
                <c:pt idx="2796">
                  <c:v>42811</c:v>
                </c:pt>
                <c:pt idx="2797">
                  <c:v>42814</c:v>
                </c:pt>
                <c:pt idx="2798">
                  <c:v>42815</c:v>
                </c:pt>
                <c:pt idx="2799">
                  <c:v>42816</c:v>
                </c:pt>
                <c:pt idx="2800">
                  <c:v>42817</c:v>
                </c:pt>
                <c:pt idx="2801">
                  <c:v>42818</c:v>
                </c:pt>
                <c:pt idx="2802">
                  <c:v>42821</c:v>
                </c:pt>
                <c:pt idx="2803">
                  <c:v>42822</c:v>
                </c:pt>
                <c:pt idx="2804">
                  <c:v>42823</c:v>
                </c:pt>
                <c:pt idx="2805">
                  <c:v>42824</c:v>
                </c:pt>
                <c:pt idx="2806">
                  <c:v>42825</c:v>
                </c:pt>
                <c:pt idx="2807">
                  <c:v>42828</c:v>
                </c:pt>
                <c:pt idx="2808">
                  <c:v>42829</c:v>
                </c:pt>
                <c:pt idx="2809">
                  <c:v>42830</c:v>
                </c:pt>
                <c:pt idx="2810">
                  <c:v>42831</c:v>
                </c:pt>
                <c:pt idx="2811">
                  <c:v>42832</c:v>
                </c:pt>
                <c:pt idx="2812">
                  <c:v>42835</c:v>
                </c:pt>
                <c:pt idx="2813">
                  <c:v>42836</c:v>
                </c:pt>
                <c:pt idx="2814">
                  <c:v>42837</c:v>
                </c:pt>
                <c:pt idx="2815">
                  <c:v>42838</c:v>
                </c:pt>
                <c:pt idx="2816">
                  <c:v>42842</c:v>
                </c:pt>
                <c:pt idx="2817">
                  <c:v>42843</c:v>
                </c:pt>
                <c:pt idx="2818">
                  <c:v>42844</c:v>
                </c:pt>
                <c:pt idx="2819">
                  <c:v>42845</c:v>
                </c:pt>
                <c:pt idx="2820">
                  <c:v>42846</c:v>
                </c:pt>
                <c:pt idx="2821">
                  <c:v>42849</c:v>
                </c:pt>
                <c:pt idx="2822">
                  <c:v>42850</c:v>
                </c:pt>
                <c:pt idx="2823">
                  <c:v>42851</c:v>
                </c:pt>
                <c:pt idx="2824">
                  <c:v>42852</c:v>
                </c:pt>
                <c:pt idx="2825">
                  <c:v>42853</c:v>
                </c:pt>
                <c:pt idx="2826">
                  <c:v>42856</c:v>
                </c:pt>
                <c:pt idx="2827">
                  <c:v>42857</c:v>
                </c:pt>
                <c:pt idx="2828">
                  <c:v>42858</c:v>
                </c:pt>
                <c:pt idx="2829">
                  <c:v>42859</c:v>
                </c:pt>
                <c:pt idx="2830">
                  <c:v>42860</c:v>
                </c:pt>
                <c:pt idx="2831">
                  <c:v>42863</c:v>
                </c:pt>
                <c:pt idx="2832">
                  <c:v>42864</c:v>
                </c:pt>
                <c:pt idx="2833">
                  <c:v>42865</c:v>
                </c:pt>
                <c:pt idx="2834">
                  <c:v>42866</c:v>
                </c:pt>
                <c:pt idx="2835">
                  <c:v>42867</c:v>
                </c:pt>
                <c:pt idx="2836">
                  <c:v>42870</c:v>
                </c:pt>
                <c:pt idx="2837">
                  <c:v>42871</c:v>
                </c:pt>
                <c:pt idx="2838">
                  <c:v>42872</c:v>
                </c:pt>
                <c:pt idx="2839">
                  <c:v>42873</c:v>
                </c:pt>
                <c:pt idx="2840">
                  <c:v>42874</c:v>
                </c:pt>
                <c:pt idx="2841">
                  <c:v>42877</c:v>
                </c:pt>
                <c:pt idx="2842">
                  <c:v>42878</c:v>
                </c:pt>
                <c:pt idx="2843">
                  <c:v>42879</c:v>
                </c:pt>
                <c:pt idx="2844">
                  <c:v>42880</c:v>
                </c:pt>
                <c:pt idx="2845">
                  <c:v>42881</c:v>
                </c:pt>
                <c:pt idx="2846">
                  <c:v>42884</c:v>
                </c:pt>
                <c:pt idx="2847">
                  <c:v>42885</c:v>
                </c:pt>
                <c:pt idx="2848">
                  <c:v>42886</c:v>
                </c:pt>
                <c:pt idx="2849">
                  <c:v>42887</c:v>
                </c:pt>
                <c:pt idx="2850">
                  <c:v>42888</c:v>
                </c:pt>
                <c:pt idx="2851">
                  <c:v>42891</c:v>
                </c:pt>
                <c:pt idx="2852">
                  <c:v>42892</c:v>
                </c:pt>
                <c:pt idx="2853">
                  <c:v>42893</c:v>
                </c:pt>
                <c:pt idx="2854">
                  <c:v>42894</c:v>
                </c:pt>
                <c:pt idx="2855">
                  <c:v>42895</c:v>
                </c:pt>
                <c:pt idx="2856">
                  <c:v>42898</c:v>
                </c:pt>
                <c:pt idx="2857">
                  <c:v>42899</c:v>
                </c:pt>
                <c:pt idx="2858">
                  <c:v>42900</c:v>
                </c:pt>
                <c:pt idx="2859">
                  <c:v>42901</c:v>
                </c:pt>
                <c:pt idx="2860">
                  <c:v>42902</c:v>
                </c:pt>
                <c:pt idx="2861">
                  <c:v>42905</c:v>
                </c:pt>
                <c:pt idx="2862">
                  <c:v>42906</c:v>
                </c:pt>
                <c:pt idx="2863">
                  <c:v>42907</c:v>
                </c:pt>
                <c:pt idx="2864">
                  <c:v>42908</c:v>
                </c:pt>
                <c:pt idx="2865">
                  <c:v>42909</c:v>
                </c:pt>
                <c:pt idx="2866">
                  <c:v>42912</c:v>
                </c:pt>
                <c:pt idx="2867">
                  <c:v>42913</c:v>
                </c:pt>
                <c:pt idx="2868">
                  <c:v>42914</c:v>
                </c:pt>
                <c:pt idx="2869">
                  <c:v>42915</c:v>
                </c:pt>
                <c:pt idx="2870">
                  <c:v>42916</c:v>
                </c:pt>
                <c:pt idx="2871">
                  <c:v>42919</c:v>
                </c:pt>
                <c:pt idx="2872">
                  <c:v>42920</c:v>
                </c:pt>
                <c:pt idx="2873">
                  <c:v>42921</c:v>
                </c:pt>
                <c:pt idx="2874">
                  <c:v>42922</c:v>
                </c:pt>
                <c:pt idx="2875">
                  <c:v>42923</c:v>
                </c:pt>
                <c:pt idx="2876">
                  <c:v>42926</c:v>
                </c:pt>
                <c:pt idx="2877">
                  <c:v>42927</c:v>
                </c:pt>
                <c:pt idx="2878">
                  <c:v>42928</c:v>
                </c:pt>
                <c:pt idx="2879">
                  <c:v>42929</c:v>
                </c:pt>
                <c:pt idx="2880">
                  <c:v>42930</c:v>
                </c:pt>
                <c:pt idx="2881">
                  <c:v>42933</c:v>
                </c:pt>
                <c:pt idx="2882">
                  <c:v>42934</c:v>
                </c:pt>
                <c:pt idx="2883">
                  <c:v>42935</c:v>
                </c:pt>
                <c:pt idx="2884">
                  <c:v>42936</c:v>
                </c:pt>
                <c:pt idx="2885">
                  <c:v>42937</c:v>
                </c:pt>
                <c:pt idx="2886">
                  <c:v>42940</c:v>
                </c:pt>
                <c:pt idx="2887">
                  <c:v>42941</c:v>
                </c:pt>
                <c:pt idx="2888">
                  <c:v>42942</c:v>
                </c:pt>
                <c:pt idx="2889">
                  <c:v>42943</c:v>
                </c:pt>
                <c:pt idx="2890">
                  <c:v>42944</c:v>
                </c:pt>
                <c:pt idx="2891">
                  <c:v>42947</c:v>
                </c:pt>
                <c:pt idx="2892">
                  <c:v>42948</c:v>
                </c:pt>
                <c:pt idx="2893">
                  <c:v>42949</c:v>
                </c:pt>
                <c:pt idx="2894">
                  <c:v>42950</c:v>
                </c:pt>
                <c:pt idx="2895">
                  <c:v>42951</c:v>
                </c:pt>
                <c:pt idx="2896">
                  <c:v>42954</c:v>
                </c:pt>
                <c:pt idx="2897">
                  <c:v>42955</c:v>
                </c:pt>
                <c:pt idx="2898">
                  <c:v>42956</c:v>
                </c:pt>
                <c:pt idx="2899">
                  <c:v>42957</c:v>
                </c:pt>
                <c:pt idx="2900">
                  <c:v>42958</c:v>
                </c:pt>
                <c:pt idx="2901">
                  <c:v>42961</c:v>
                </c:pt>
                <c:pt idx="2902">
                  <c:v>42962</c:v>
                </c:pt>
                <c:pt idx="2903">
                  <c:v>42963</c:v>
                </c:pt>
                <c:pt idx="2904">
                  <c:v>42964</c:v>
                </c:pt>
                <c:pt idx="2905">
                  <c:v>42965</c:v>
                </c:pt>
                <c:pt idx="2906">
                  <c:v>42968</c:v>
                </c:pt>
                <c:pt idx="2907">
                  <c:v>42969</c:v>
                </c:pt>
                <c:pt idx="2908">
                  <c:v>42970</c:v>
                </c:pt>
                <c:pt idx="2909">
                  <c:v>42971</c:v>
                </c:pt>
                <c:pt idx="2910">
                  <c:v>42972</c:v>
                </c:pt>
                <c:pt idx="2911">
                  <c:v>42975</c:v>
                </c:pt>
                <c:pt idx="2912">
                  <c:v>42976</c:v>
                </c:pt>
                <c:pt idx="2913">
                  <c:v>42977</c:v>
                </c:pt>
                <c:pt idx="2914">
                  <c:v>42978</c:v>
                </c:pt>
                <c:pt idx="2915">
                  <c:v>42979</c:v>
                </c:pt>
                <c:pt idx="2916">
                  <c:v>42982</c:v>
                </c:pt>
                <c:pt idx="2917">
                  <c:v>42983</c:v>
                </c:pt>
                <c:pt idx="2918">
                  <c:v>42984</c:v>
                </c:pt>
                <c:pt idx="2919">
                  <c:v>42985</c:v>
                </c:pt>
                <c:pt idx="2920">
                  <c:v>42986</c:v>
                </c:pt>
                <c:pt idx="2921">
                  <c:v>42989</c:v>
                </c:pt>
                <c:pt idx="2922">
                  <c:v>42990</c:v>
                </c:pt>
                <c:pt idx="2923">
                  <c:v>42991</c:v>
                </c:pt>
                <c:pt idx="2924">
                  <c:v>42992</c:v>
                </c:pt>
                <c:pt idx="2925">
                  <c:v>42993</c:v>
                </c:pt>
                <c:pt idx="2926">
                  <c:v>42996</c:v>
                </c:pt>
                <c:pt idx="2927">
                  <c:v>42997</c:v>
                </c:pt>
                <c:pt idx="2928">
                  <c:v>42998</c:v>
                </c:pt>
                <c:pt idx="2929">
                  <c:v>42999</c:v>
                </c:pt>
                <c:pt idx="2930">
                  <c:v>43000</c:v>
                </c:pt>
                <c:pt idx="2931">
                  <c:v>43003</c:v>
                </c:pt>
                <c:pt idx="2932">
                  <c:v>43004</c:v>
                </c:pt>
                <c:pt idx="2933">
                  <c:v>43005</c:v>
                </c:pt>
                <c:pt idx="2934">
                  <c:v>43006</c:v>
                </c:pt>
                <c:pt idx="2935">
                  <c:v>43007</c:v>
                </c:pt>
                <c:pt idx="2936">
                  <c:v>43010</c:v>
                </c:pt>
                <c:pt idx="2937">
                  <c:v>43011</c:v>
                </c:pt>
                <c:pt idx="2938">
                  <c:v>43012</c:v>
                </c:pt>
                <c:pt idx="2939">
                  <c:v>43013</c:v>
                </c:pt>
                <c:pt idx="2940">
                  <c:v>43014</c:v>
                </c:pt>
                <c:pt idx="2941">
                  <c:v>43017</c:v>
                </c:pt>
                <c:pt idx="2942">
                  <c:v>43018</c:v>
                </c:pt>
                <c:pt idx="2943">
                  <c:v>43019</c:v>
                </c:pt>
                <c:pt idx="2944">
                  <c:v>43020</c:v>
                </c:pt>
                <c:pt idx="2945">
                  <c:v>43021</c:v>
                </c:pt>
                <c:pt idx="2946">
                  <c:v>43024</c:v>
                </c:pt>
                <c:pt idx="2947">
                  <c:v>43025</c:v>
                </c:pt>
                <c:pt idx="2948">
                  <c:v>43026</c:v>
                </c:pt>
                <c:pt idx="2949">
                  <c:v>43027</c:v>
                </c:pt>
                <c:pt idx="2950">
                  <c:v>43028</c:v>
                </c:pt>
                <c:pt idx="2951">
                  <c:v>43031</c:v>
                </c:pt>
                <c:pt idx="2952">
                  <c:v>43032</c:v>
                </c:pt>
                <c:pt idx="2953">
                  <c:v>43033</c:v>
                </c:pt>
                <c:pt idx="2954">
                  <c:v>43034</c:v>
                </c:pt>
                <c:pt idx="2955">
                  <c:v>43035</c:v>
                </c:pt>
                <c:pt idx="2956">
                  <c:v>43038</c:v>
                </c:pt>
                <c:pt idx="2957">
                  <c:v>43039</c:v>
                </c:pt>
                <c:pt idx="2958">
                  <c:v>43040</c:v>
                </c:pt>
                <c:pt idx="2959">
                  <c:v>43041</c:v>
                </c:pt>
                <c:pt idx="2960">
                  <c:v>43042</c:v>
                </c:pt>
                <c:pt idx="2961">
                  <c:v>43045</c:v>
                </c:pt>
                <c:pt idx="2962">
                  <c:v>43046</c:v>
                </c:pt>
                <c:pt idx="2963">
                  <c:v>43047</c:v>
                </c:pt>
                <c:pt idx="2964">
                  <c:v>43048</c:v>
                </c:pt>
                <c:pt idx="2965">
                  <c:v>43049</c:v>
                </c:pt>
                <c:pt idx="2966">
                  <c:v>43052</c:v>
                </c:pt>
                <c:pt idx="2967">
                  <c:v>43053</c:v>
                </c:pt>
                <c:pt idx="2968">
                  <c:v>43054</c:v>
                </c:pt>
                <c:pt idx="2969">
                  <c:v>43055</c:v>
                </c:pt>
                <c:pt idx="2970">
                  <c:v>43056</c:v>
                </c:pt>
                <c:pt idx="2971">
                  <c:v>43059</c:v>
                </c:pt>
                <c:pt idx="2972">
                  <c:v>43060</c:v>
                </c:pt>
                <c:pt idx="2973">
                  <c:v>43061</c:v>
                </c:pt>
                <c:pt idx="2974">
                  <c:v>43062</c:v>
                </c:pt>
                <c:pt idx="2975">
                  <c:v>43063</c:v>
                </c:pt>
                <c:pt idx="2976">
                  <c:v>43066</c:v>
                </c:pt>
                <c:pt idx="2977">
                  <c:v>43067</c:v>
                </c:pt>
                <c:pt idx="2978">
                  <c:v>43068</c:v>
                </c:pt>
                <c:pt idx="2979">
                  <c:v>43069</c:v>
                </c:pt>
                <c:pt idx="2980">
                  <c:v>43070</c:v>
                </c:pt>
                <c:pt idx="2981">
                  <c:v>43073</c:v>
                </c:pt>
                <c:pt idx="2982">
                  <c:v>43074</c:v>
                </c:pt>
                <c:pt idx="2983">
                  <c:v>43075</c:v>
                </c:pt>
                <c:pt idx="2984">
                  <c:v>43076</c:v>
                </c:pt>
                <c:pt idx="2985">
                  <c:v>43077</c:v>
                </c:pt>
                <c:pt idx="2986">
                  <c:v>43080</c:v>
                </c:pt>
                <c:pt idx="2987">
                  <c:v>43081</c:v>
                </c:pt>
                <c:pt idx="2988">
                  <c:v>43082</c:v>
                </c:pt>
                <c:pt idx="2989">
                  <c:v>43083</c:v>
                </c:pt>
                <c:pt idx="2990">
                  <c:v>43084</c:v>
                </c:pt>
                <c:pt idx="2991">
                  <c:v>43087</c:v>
                </c:pt>
                <c:pt idx="2992">
                  <c:v>43088</c:v>
                </c:pt>
                <c:pt idx="2993">
                  <c:v>43089</c:v>
                </c:pt>
                <c:pt idx="2994">
                  <c:v>43090</c:v>
                </c:pt>
                <c:pt idx="2995">
                  <c:v>43091</c:v>
                </c:pt>
                <c:pt idx="2996">
                  <c:v>43095</c:v>
                </c:pt>
                <c:pt idx="2997">
                  <c:v>43096</c:v>
                </c:pt>
                <c:pt idx="2998">
                  <c:v>43097</c:v>
                </c:pt>
                <c:pt idx="2999">
                  <c:v>43098</c:v>
                </c:pt>
                <c:pt idx="3000">
                  <c:v>43102</c:v>
                </c:pt>
                <c:pt idx="3001">
                  <c:v>43103</c:v>
                </c:pt>
                <c:pt idx="3002">
                  <c:v>43104</c:v>
                </c:pt>
                <c:pt idx="3003">
                  <c:v>43105</c:v>
                </c:pt>
                <c:pt idx="3004">
                  <c:v>43108</c:v>
                </c:pt>
                <c:pt idx="3005">
                  <c:v>43109</c:v>
                </c:pt>
                <c:pt idx="3006">
                  <c:v>43110</c:v>
                </c:pt>
                <c:pt idx="3007">
                  <c:v>43111</c:v>
                </c:pt>
                <c:pt idx="3008">
                  <c:v>43112</c:v>
                </c:pt>
                <c:pt idx="3009">
                  <c:v>43115</c:v>
                </c:pt>
                <c:pt idx="3010">
                  <c:v>43116</c:v>
                </c:pt>
                <c:pt idx="3011">
                  <c:v>43117</c:v>
                </c:pt>
                <c:pt idx="3012">
                  <c:v>43118</c:v>
                </c:pt>
                <c:pt idx="3013">
                  <c:v>43119</c:v>
                </c:pt>
                <c:pt idx="3014">
                  <c:v>43122</c:v>
                </c:pt>
                <c:pt idx="3015">
                  <c:v>43123</c:v>
                </c:pt>
                <c:pt idx="3016">
                  <c:v>43124</c:v>
                </c:pt>
                <c:pt idx="3017">
                  <c:v>43125</c:v>
                </c:pt>
                <c:pt idx="3018">
                  <c:v>43126</c:v>
                </c:pt>
                <c:pt idx="3019">
                  <c:v>43129</c:v>
                </c:pt>
                <c:pt idx="3020">
                  <c:v>43130</c:v>
                </c:pt>
                <c:pt idx="3021">
                  <c:v>43131</c:v>
                </c:pt>
                <c:pt idx="3022">
                  <c:v>43132</c:v>
                </c:pt>
                <c:pt idx="3023">
                  <c:v>43133</c:v>
                </c:pt>
                <c:pt idx="3024">
                  <c:v>43136</c:v>
                </c:pt>
                <c:pt idx="3025">
                  <c:v>43137</c:v>
                </c:pt>
                <c:pt idx="3026">
                  <c:v>43138</c:v>
                </c:pt>
                <c:pt idx="3027">
                  <c:v>43139</c:v>
                </c:pt>
                <c:pt idx="3028">
                  <c:v>43140</c:v>
                </c:pt>
                <c:pt idx="3029">
                  <c:v>43143</c:v>
                </c:pt>
                <c:pt idx="3030">
                  <c:v>43144</c:v>
                </c:pt>
                <c:pt idx="3031">
                  <c:v>43145</c:v>
                </c:pt>
                <c:pt idx="3032">
                  <c:v>43146</c:v>
                </c:pt>
                <c:pt idx="3033">
                  <c:v>43147</c:v>
                </c:pt>
                <c:pt idx="3034">
                  <c:v>43150</c:v>
                </c:pt>
                <c:pt idx="3035">
                  <c:v>43151</c:v>
                </c:pt>
                <c:pt idx="3036">
                  <c:v>43152</c:v>
                </c:pt>
                <c:pt idx="3037">
                  <c:v>43153</c:v>
                </c:pt>
                <c:pt idx="3038">
                  <c:v>43154</c:v>
                </c:pt>
                <c:pt idx="3039">
                  <c:v>43157</c:v>
                </c:pt>
                <c:pt idx="3040">
                  <c:v>43158</c:v>
                </c:pt>
                <c:pt idx="3041">
                  <c:v>43159</c:v>
                </c:pt>
                <c:pt idx="3042">
                  <c:v>43160</c:v>
                </c:pt>
                <c:pt idx="3043">
                  <c:v>43161</c:v>
                </c:pt>
                <c:pt idx="3044">
                  <c:v>43164</c:v>
                </c:pt>
                <c:pt idx="3045">
                  <c:v>43165</c:v>
                </c:pt>
                <c:pt idx="3046">
                  <c:v>43166</c:v>
                </c:pt>
                <c:pt idx="3047">
                  <c:v>43167</c:v>
                </c:pt>
                <c:pt idx="3048">
                  <c:v>43168</c:v>
                </c:pt>
                <c:pt idx="3049">
                  <c:v>43171</c:v>
                </c:pt>
                <c:pt idx="3050">
                  <c:v>43172</c:v>
                </c:pt>
                <c:pt idx="3051">
                  <c:v>43173</c:v>
                </c:pt>
                <c:pt idx="3052">
                  <c:v>43174</c:v>
                </c:pt>
                <c:pt idx="3053">
                  <c:v>43175</c:v>
                </c:pt>
                <c:pt idx="3054">
                  <c:v>43178</c:v>
                </c:pt>
                <c:pt idx="3055">
                  <c:v>43179</c:v>
                </c:pt>
                <c:pt idx="3056">
                  <c:v>43180</c:v>
                </c:pt>
                <c:pt idx="3057">
                  <c:v>43181</c:v>
                </c:pt>
                <c:pt idx="3058">
                  <c:v>43182</c:v>
                </c:pt>
                <c:pt idx="3059">
                  <c:v>43185</c:v>
                </c:pt>
                <c:pt idx="3060">
                  <c:v>43186</c:v>
                </c:pt>
                <c:pt idx="3061">
                  <c:v>43187</c:v>
                </c:pt>
                <c:pt idx="3062">
                  <c:v>43188</c:v>
                </c:pt>
                <c:pt idx="3063">
                  <c:v>43192</c:v>
                </c:pt>
                <c:pt idx="3064">
                  <c:v>43193</c:v>
                </c:pt>
                <c:pt idx="3065">
                  <c:v>43194</c:v>
                </c:pt>
                <c:pt idx="3066">
                  <c:v>43195</c:v>
                </c:pt>
                <c:pt idx="3067">
                  <c:v>43196</c:v>
                </c:pt>
                <c:pt idx="3068">
                  <c:v>43199</c:v>
                </c:pt>
                <c:pt idx="3069">
                  <c:v>43200</c:v>
                </c:pt>
                <c:pt idx="3070">
                  <c:v>43201</c:v>
                </c:pt>
                <c:pt idx="3071">
                  <c:v>43202</c:v>
                </c:pt>
                <c:pt idx="3072">
                  <c:v>43203</c:v>
                </c:pt>
                <c:pt idx="3073">
                  <c:v>43206</c:v>
                </c:pt>
                <c:pt idx="3074">
                  <c:v>43207</c:v>
                </c:pt>
                <c:pt idx="3075">
                  <c:v>43208</c:v>
                </c:pt>
                <c:pt idx="3076">
                  <c:v>43209</c:v>
                </c:pt>
                <c:pt idx="3077">
                  <c:v>43210</c:v>
                </c:pt>
                <c:pt idx="3078">
                  <c:v>43213</c:v>
                </c:pt>
                <c:pt idx="3079">
                  <c:v>43214</c:v>
                </c:pt>
                <c:pt idx="3080">
                  <c:v>43215</c:v>
                </c:pt>
                <c:pt idx="3081">
                  <c:v>43216</c:v>
                </c:pt>
                <c:pt idx="3082">
                  <c:v>43217</c:v>
                </c:pt>
                <c:pt idx="3083">
                  <c:v>43220</c:v>
                </c:pt>
                <c:pt idx="3084">
                  <c:v>43221</c:v>
                </c:pt>
                <c:pt idx="3085">
                  <c:v>43222</c:v>
                </c:pt>
                <c:pt idx="3086">
                  <c:v>43223</c:v>
                </c:pt>
                <c:pt idx="3087">
                  <c:v>43224</c:v>
                </c:pt>
                <c:pt idx="3088">
                  <c:v>43227</c:v>
                </c:pt>
                <c:pt idx="3089">
                  <c:v>43228</c:v>
                </c:pt>
                <c:pt idx="3090">
                  <c:v>43229</c:v>
                </c:pt>
                <c:pt idx="3091">
                  <c:v>43230</c:v>
                </c:pt>
                <c:pt idx="3092">
                  <c:v>43231</c:v>
                </c:pt>
                <c:pt idx="3093">
                  <c:v>43234</c:v>
                </c:pt>
                <c:pt idx="3094">
                  <c:v>43235</c:v>
                </c:pt>
                <c:pt idx="3095">
                  <c:v>43236</c:v>
                </c:pt>
                <c:pt idx="3096">
                  <c:v>43237</c:v>
                </c:pt>
                <c:pt idx="3097">
                  <c:v>43238</c:v>
                </c:pt>
                <c:pt idx="3098">
                  <c:v>43241</c:v>
                </c:pt>
                <c:pt idx="3099">
                  <c:v>43242</c:v>
                </c:pt>
                <c:pt idx="3100">
                  <c:v>43243</c:v>
                </c:pt>
                <c:pt idx="3101">
                  <c:v>43244</c:v>
                </c:pt>
                <c:pt idx="3102">
                  <c:v>43245</c:v>
                </c:pt>
                <c:pt idx="3103">
                  <c:v>43248</c:v>
                </c:pt>
                <c:pt idx="3104">
                  <c:v>43249</c:v>
                </c:pt>
                <c:pt idx="3105">
                  <c:v>43250</c:v>
                </c:pt>
                <c:pt idx="3106">
                  <c:v>43251</c:v>
                </c:pt>
                <c:pt idx="3107">
                  <c:v>43252</c:v>
                </c:pt>
                <c:pt idx="3108">
                  <c:v>43255</c:v>
                </c:pt>
                <c:pt idx="3109">
                  <c:v>43256</c:v>
                </c:pt>
                <c:pt idx="3110">
                  <c:v>43257</c:v>
                </c:pt>
                <c:pt idx="3111">
                  <c:v>43258</c:v>
                </c:pt>
                <c:pt idx="3112">
                  <c:v>43259</c:v>
                </c:pt>
                <c:pt idx="3113">
                  <c:v>43262</c:v>
                </c:pt>
                <c:pt idx="3114">
                  <c:v>43263</c:v>
                </c:pt>
                <c:pt idx="3115">
                  <c:v>43264</c:v>
                </c:pt>
                <c:pt idx="3116">
                  <c:v>43265</c:v>
                </c:pt>
                <c:pt idx="3117">
                  <c:v>43266</c:v>
                </c:pt>
                <c:pt idx="3118">
                  <c:v>43269</c:v>
                </c:pt>
                <c:pt idx="3119">
                  <c:v>43270</c:v>
                </c:pt>
                <c:pt idx="3120">
                  <c:v>43271</c:v>
                </c:pt>
                <c:pt idx="3121">
                  <c:v>43272</c:v>
                </c:pt>
                <c:pt idx="3122">
                  <c:v>43273</c:v>
                </c:pt>
                <c:pt idx="3123">
                  <c:v>43276</c:v>
                </c:pt>
                <c:pt idx="3124">
                  <c:v>43277</c:v>
                </c:pt>
                <c:pt idx="3125">
                  <c:v>43278</c:v>
                </c:pt>
                <c:pt idx="3126">
                  <c:v>43279</c:v>
                </c:pt>
                <c:pt idx="3127">
                  <c:v>43280</c:v>
                </c:pt>
                <c:pt idx="3128">
                  <c:v>43283</c:v>
                </c:pt>
                <c:pt idx="3129">
                  <c:v>43284</c:v>
                </c:pt>
                <c:pt idx="3130">
                  <c:v>43285</c:v>
                </c:pt>
                <c:pt idx="3131">
                  <c:v>43286</c:v>
                </c:pt>
                <c:pt idx="3132">
                  <c:v>43287</c:v>
                </c:pt>
                <c:pt idx="3133">
                  <c:v>43290</c:v>
                </c:pt>
                <c:pt idx="3134">
                  <c:v>43291</c:v>
                </c:pt>
                <c:pt idx="3135">
                  <c:v>43292</c:v>
                </c:pt>
                <c:pt idx="3136">
                  <c:v>43293</c:v>
                </c:pt>
                <c:pt idx="3137">
                  <c:v>43294</c:v>
                </c:pt>
                <c:pt idx="3138">
                  <c:v>43297</c:v>
                </c:pt>
                <c:pt idx="3139">
                  <c:v>43298</c:v>
                </c:pt>
                <c:pt idx="3140">
                  <c:v>43299</c:v>
                </c:pt>
                <c:pt idx="3141">
                  <c:v>43300</c:v>
                </c:pt>
                <c:pt idx="3142">
                  <c:v>43301</c:v>
                </c:pt>
                <c:pt idx="3143">
                  <c:v>43304</c:v>
                </c:pt>
                <c:pt idx="3144">
                  <c:v>43305</c:v>
                </c:pt>
                <c:pt idx="3145">
                  <c:v>43306</c:v>
                </c:pt>
                <c:pt idx="3146">
                  <c:v>43307</c:v>
                </c:pt>
                <c:pt idx="3147">
                  <c:v>43308</c:v>
                </c:pt>
                <c:pt idx="3148">
                  <c:v>43311</c:v>
                </c:pt>
                <c:pt idx="3149">
                  <c:v>43312</c:v>
                </c:pt>
                <c:pt idx="3150">
                  <c:v>43313</c:v>
                </c:pt>
                <c:pt idx="3151">
                  <c:v>43314</c:v>
                </c:pt>
                <c:pt idx="3152">
                  <c:v>43315</c:v>
                </c:pt>
                <c:pt idx="3153">
                  <c:v>43318</c:v>
                </c:pt>
                <c:pt idx="3154">
                  <c:v>43319</c:v>
                </c:pt>
                <c:pt idx="3155">
                  <c:v>43320</c:v>
                </c:pt>
                <c:pt idx="3156">
                  <c:v>43321</c:v>
                </c:pt>
                <c:pt idx="3157">
                  <c:v>43322</c:v>
                </c:pt>
                <c:pt idx="3158">
                  <c:v>43325</c:v>
                </c:pt>
                <c:pt idx="3159">
                  <c:v>43326</c:v>
                </c:pt>
                <c:pt idx="3160">
                  <c:v>43327</c:v>
                </c:pt>
                <c:pt idx="3161">
                  <c:v>43328</c:v>
                </c:pt>
                <c:pt idx="3162">
                  <c:v>43329</c:v>
                </c:pt>
                <c:pt idx="3163">
                  <c:v>43332</c:v>
                </c:pt>
                <c:pt idx="3164">
                  <c:v>43333</c:v>
                </c:pt>
                <c:pt idx="3165">
                  <c:v>43334</c:v>
                </c:pt>
                <c:pt idx="3166">
                  <c:v>43335</c:v>
                </c:pt>
                <c:pt idx="3167">
                  <c:v>43336</c:v>
                </c:pt>
                <c:pt idx="3168">
                  <c:v>43339</c:v>
                </c:pt>
                <c:pt idx="3169">
                  <c:v>43340</c:v>
                </c:pt>
                <c:pt idx="3170">
                  <c:v>43341</c:v>
                </c:pt>
                <c:pt idx="3171">
                  <c:v>43342</c:v>
                </c:pt>
                <c:pt idx="3172">
                  <c:v>43343</c:v>
                </c:pt>
                <c:pt idx="3173">
                  <c:v>43346</c:v>
                </c:pt>
                <c:pt idx="3174">
                  <c:v>43347</c:v>
                </c:pt>
                <c:pt idx="3175">
                  <c:v>43348</c:v>
                </c:pt>
                <c:pt idx="3176">
                  <c:v>43349</c:v>
                </c:pt>
                <c:pt idx="3177">
                  <c:v>43350</c:v>
                </c:pt>
                <c:pt idx="3178">
                  <c:v>43353</c:v>
                </c:pt>
                <c:pt idx="3179">
                  <c:v>43354</c:v>
                </c:pt>
                <c:pt idx="3180">
                  <c:v>43355</c:v>
                </c:pt>
                <c:pt idx="3181">
                  <c:v>43356</c:v>
                </c:pt>
                <c:pt idx="3182">
                  <c:v>43357</c:v>
                </c:pt>
                <c:pt idx="3183">
                  <c:v>43360</c:v>
                </c:pt>
                <c:pt idx="3184">
                  <c:v>43361</c:v>
                </c:pt>
                <c:pt idx="3185">
                  <c:v>43362</c:v>
                </c:pt>
                <c:pt idx="3186">
                  <c:v>43363</c:v>
                </c:pt>
                <c:pt idx="3187">
                  <c:v>43364</c:v>
                </c:pt>
                <c:pt idx="3188">
                  <c:v>43367</c:v>
                </c:pt>
                <c:pt idx="3189">
                  <c:v>43368</c:v>
                </c:pt>
                <c:pt idx="3190">
                  <c:v>43369</c:v>
                </c:pt>
                <c:pt idx="3191">
                  <c:v>43370</c:v>
                </c:pt>
                <c:pt idx="3192">
                  <c:v>43371</c:v>
                </c:pt>
                <c:pt idx="3193">
                  <c:v>43374</c:v>
                </c:pt>
                <c:pt idx="3194">
                  <c:v>43375</c:v>
                </c:pt>
                <c:pt idx="3195">
                  <c:v>43376</c:v>
                </c:pt>
                <c:pt idx="3196">
                  <c:v>43377</c:v>
                </c:pt>
                <c:pt idx="3197">
                  <c:v>43378</c:v>
                </c:pt>
                <c:pt idx="3198">
                  <c:v>43381</c:v>
                </c:pt>
                <c:pt idx="3199">
                  <c:v>43382</c:v>
                </c:pt>
                <c:pt idx="3200">
                  <c:v>43383</c:v>
                </c:pt>
                <c:pt idx="3201">
                  <c:v>43384</c:v>
                </c:pt>
                <c:pt idx="3202">
                  <c:v>43385</c:v>
                </c:pt>
                <c:pt idx="3203">
                  <c:v>43388</c:v>
                </c:pt>
                <c:pt idx="3204">
                  <c:v>43389</c:v>
                </c:pt>
                <c:pt idx="3205">
                  <c:v>43390</c:v>
                </c:pt>
                <c:pt idx="3206">
                  <c:v>43391</c:v>
                </c:pt>
                <c:pt idx="3207">
                  <c:v>43392</c:v>
                </c:pt>
                <c:pt idx="3208">
                  <c:v>43395</c:v>
                </c:pt>
                <c:pt idx="3209">
                  <c:v>43396</c:v>
                </c:pt>
                <c:pt idx="3210">
                  <c:v>43397</c:v>
                </c:pt>
                <c:pt idx="3211">
                  <c:v>43398</c:v>
                </c:pt>
                <c:pt idx="3212">
                  <c:v>43399</c:v>
                </c:pt>
                <c:pt idx="3213">
                  <c:v>43402</c:v>
                </c:pt>
                <c:pt idx="3214">
                  <c:v>43403</c:v>
                </c:pt>
                <c:pt idx="3215">
                  <c:v>43404</c:v>
                </c:pt>
                <c:pt idx="3216">
                  <c:v>43405</c:v>
                </c:pt>
                <c:pt idx="3217">
                  <c:v>43406</c:v>
                </c:pt>
                <c:pt idx="3218">
                  <c:v>43409</c:v>
                </c:pt>
                <c:pt idx="3219">
                  <c:v>43410</c:v>
                </c:pt>
                <c:pt idx="3220">
                  <c:v>43411</c:v>
                </c:pt>
                <c:pt idx="3221">
                  <c:v>43412</c:v>
                </c:pt>
                <c:pt idx="3222">
                  <c:v>43413</c:v>
                </c:pt>
                <c:pt idx="3223">
                  <c:v>43416</c:v>
                </c:pt>
                <c:pt idx="3224">
                  <c:v>43417</c:v>
                </c:pt>
                <c:pt idx="3225">
                  <c:v>43418</c:v>
                </c:pt>
                <c:pt idx="3226">
                  <c:v>43419</c:v>
                </c:pt>
                <c:pt idx="3227">
                  <c:v>43420</c:v>
                </c:pt>
                <c:pt idx="3228">
                  <c:v>43423</c:v>
                </c:pt>
                <c:pt idx="3229">
                  <c:v>43424</c:v>
                </c:pt>
                <c:pt idx="3230">
                  <c:v>43425</c:v>
                </c:pt>
                <c:pt idx="3231">
                  <c:v>43426</c:v>
                </c:pt>
                <c:pt idx="3232">
                  <c:v>43427</c:v>
                </c:pt>
                <c:pt idx="3233">
                  <c:v>43430</c:v>
                </c:pt>
                <c:pt idx="3234">
                  <c:v>43431</c:v>
                </c:pt>
                <c:pt idx="3235">
                  <c:v>43432</c:v>
                </c:pt>
                <c:pt idx="3236">
                  <c:v>43433</c:v>
                </c:pt>
                <c:pt idx="3237">
                  <c:v>43434</c:v>
                </c:pt>
                <c:pt idx="3238">
                  <c:v>43437</c:v>
                </c:pt>
                <c:pt idx="3239">
                  <c:v>43438</c:v>
                </c:pt>
                <c:pt idx="3240">
                  <c:v>43439</c:v>
                </c:pt>
                <c:pt idx="3241">
                  <c:v>43440</c:v>
                </c:pt>
                <c:pt idx="3242">
                  <c:v>43441</c:v>
                </c:pt>
                <c:pt idx="3243">
                  <c:v>43444</c:v>
                </c:pt>
                <c:pt idx="3244">
                  <c:v>43445</c:v>
                </c:pt>
                <c:pt idx="3245">
                  <c:v>43446</c:v>
                </c:pt>
                <c:pt idx="3246">
                  <c:v>43447</c:v>
                </c:pt>
                <c:pt idx="3247">
                  <c:v>43448</c:v>
                </c:pt>
                <c:pt idx="3248">
                  <c:v>43451</c:v>
                </c:pt>
                <c:pt idx="3249">
                  <c:v>43452</c:v>
                </c:pt>
                <c:pt idx="3250">
                  <c:v>43453</c:v>
                </c:pt>
                <c:pt idx="3251">
                  <c:v>43454</c:v>
                </c:pt>
                <c:pt idx="3252">
                  <c:v>43455</c:v>
                </c:pt>
                <c:pt idx="3253">
                  <c:v>43458</c:v>
                </c:pt>
                <c:pt idx="3254">
                  <c:v>43460</c:v>
                </c:pt>
                <c:pt idx="3255">
                  <c:v>43461</c:v>
                </c:pt>
                <c:pt idx="3256">
                  <c:v>43462</c:v>
                </c:pt>
                <c:pt idx="3257">
                  <c:v>43465</c:v>
                </c:pt>
                <c:pt idx="3258">
                  <c:v>43467</c:v>
                </c:pt>
                <c:pt idx="3259">
                  <c:v>43468</c:v>
                </c:pt>
                <c:pt idx="3260">
                  <c:v>43469</c:v>
                </c:pt>
                <c:pt idx="3261">
                  <c:v>43472</c:v>
                </c:pt>
                <c:pt idx="3262">
                  <c:v>43473</c:v>
                </c:pt>
                <c:pt idx="3263">
                  <c:v>43474</c:v>
                </c:pt>
                <c:pt idx="3264">
                  <c:v>43475</c:v>
                </c:pt>
                <c:pt idx="3265">
                  <c:v>43476</c:v>
                </c:pt>
                <c:pt idx="3266">
                  <c:v>43479</c:v>
                </c:pt>
                <c:pt idx="3267">
                  <c:v>43480</c:v>
                </c:pt>
                <c:pt idx="3268">
                  <c:v>43481</c:v>
                </c:pt>
                <c:pt idx="3269">
                  <c:v>43482</c:v>
                </c:pt>
                <c:pt idx="3270">
                  <c:v>43483</c:v>
                </c:pt>
                <c:pt idx="3271">
                  <c:v>43486</c:v>
                </c:pt>
                <c:pt idx="3272">
                  <c:v>43487</c:v>
                </c:pt>
                <c:pt idx="3273">
                  <c:v>43488</c:v>
                </c:pt>
                <c:pt idx="3274">
                  <c:v>43489</c:v>
                </c:pt>
                <c:pt idx="3275">
                  <c:v>43490</c:v>
                </c:pt>
                <c:pt idx="3276">
                  <c:v>43493</c:v>
                </c:pt>
                <c:pt idx="3277">
                  <c:v>43494</c:v>
                </c:pt>
                <c:pt idx="3278">
                  <c:v>43495</c:v>
                </c:pt>
                <c:pt idx="3279">
                  <c:v>43496</c:v>
                </c:pt>
                <c:pt idx="3280">
                  <c:v>43497</c:v>
                </c:pt>
                <c:pt idx="3281">
                  <c:v>43500</c:v>
                </c:pt>
                <c:pt idx="3282">
                  <c:v>43501</c:v>
                </c:pt>
                <c:pt idx="3283">
                  <c:v>43502</c:v>
                </c:pt>
                <c:pt idx="3284">
                  <c:v>43503</c:v>
                </c:pt>
                <c:pt idx="3285">
                  <c:v>43504</c:v>
                </c:pt>
                <c:pt idx="3286">
                  <c:v>43507</c:v>
                </c:pt>
                <c:pt idx="3287">
                  <c:v>43508</c:v>
                </c:pt>
                <c:pt idx="3288">
                  <c:v>43509</c:v>
                </c:pt>
                <c:pt idx="3289">
                  <c:v>43510</c:v>
                </c:pt>
                <c:pt idx="3290">
                  <c:v>43511</c:v>
                </c:pt>
                <c:pt idx="3291">
                  <c:v>43514</c:v>
                </c:pt>
                <c:pt idx="3292">
                  <c:v>43515</c:v>
                </c:pt>
                <c:pt idx="3293">
                  <c:v>43516</c:v>
                </c:pt>
                <c:pt idx="3294">
                  <c:v>43517</c:v>
                </c:pt>
                <c:pt idx="3295">
                  <c:v>43518</c:v>
                </c:pt>
                <c:pt idx="3296">
                  <c:v>43521</c:v>
                </c:pt>
                <c:pt idx="3297">
                  <c:v>43522</c:v>
                </c:pt>
                <c:pt idx="3298">
                  <c:v>43523</c:v>
                </c:pt>
                <c:pt idx="3299">
                  <c:v>43524</c:v>
                </c:pt>
                <c:pt idx="3300">
                  <c:v>43525</c:v>
                </c:pt>
                <c:pt idx="3301">
                  <c:v>43528</c:v>
                </c:pt>
                <c:pt idx="3302">
                  <c:v>43529</c:v>
                </c:pt>
                <c:pt idx="3303">
                  <c:v>43530</c:v>
                </c:pt>
                <c:pt idx="3304">
                  <c:v>43531</c:v>
                </c:pt>
                <c:pt idx="3305">
                  <c:v>43532</c:v>
                </c:pt>
                <c:pt idx="3306">
                  <c:v>43535</c:v>
                </c:pt>
                <c:pt idx="3307">
                  <c:v>43536</c:v>
                </c:pt>
                <c:pt idx="3308">
                  <c:v>43537</c:v>
                </c:pt>
                <c:pt idx="3309">
                  <c:v>43538</c:v>
                </c:pt>
                <c:pt idx="3310">
                  <c:v>43539</c:v>
                </c:pt>
                <c:pt idx="3311">
                  <c:v>43542</c:v>
                </c:pt>
                <c:pt idx="3312">
                  <c:v>43543</c:v>
                </c:pt>
                <c:pt idx="3313">
                  <c:v>43544</c:v>
                </c:pt>
                <c:pt idx="3314">
                  <c:v>43545</c:v>
                </c:pt>
                <c:pt idx="3315">
                  <c:v>43546</c:v>
                </c:pt>
                <c:pt idx="3316">
                  <c:v>43549</c:v>
                </c:pt>
                <c:pt idx="3317">
                  <c:v>43550</c:v>
                </c:pt>
                <c:pt idx="3318">
                  <c:v>43551</c:v>
                </c:pt>
                <c:pt idx="3319">
                  <c:v>43552</c:v>
                </c:pt>
                <c:pt idx="3320">
                  <c:v>43553</c:v>
                </c:pt>
                <c:pt idx="3321">
                  <c:v>43556</c:v>
                </c:pt>
                <c:pt idx="3322">
                  <c:v>43557</c:v>
                </c:pt>
                <c:pt idx="3323">
                  <c:v>43558</c:v>
                </c:pt>
                <c:pt idx="3324">
                  <c:v>43559</c:v>
                </c:pt>
                <c:pt idx="3325">
                  <c:v>43560</c:v>
                </c:pt>
                <c:pt idx="3326">
                  <c:v>43563</c:v>
                </c:pt>
                <c:pt idx="3327">
                  <c:v>43564</c:v>
                </c:pt>
                <c:pt idx="3328">
                  <c:v>43565</c:v>
                </c:pt>
                <c:pt idx="3329">
                  <c:v>43566</c:v>
                </c:pt>
                <c:pt idx="3330">
                  <c:v>43567</c:v>
                </c:pt>
                <c:pt idx="3331">
                  <c:v>43570</c:v>
                </c:pt>
                <c:pt idx="3332">
                  <c:v>43571</c:v>
                </c:pt>
                <c:pt idx="3333">
                  <c:v>43572</c:v>
                </c:pt>
                <c:pt idx="3334">
                  <c:v>43573</c:v>
                </c:pt>
                <c:pt idx="3335">
                  <c:v>43577</c:v>
                </c:pt>
                <c:pt idx="3336">
                  <c:v>43578</c:v>
                </c:pt>
                <c:pt idx="3337">
                  <c:v>43579</c:v>
                </c:pt>
                <c:pt idx="3338">
                  <c:v>43580</c:v>
                </c:pt>
                <c:pt idx="3339">
                  <c:v>43581</c:v>
                </c:pt>
                <c:pt idx="3340">
                  <c:v>43584</c:v>
                </c:pt>
                <c:pt idx="3341">
                  <c:v>43585</c:v>
                </c:pt>
                <c:pt idx="3342">
                  <c:v>43586</c:v>
                </c:pt>
                <c:pt idx="3343">
                  <c:v>43587</c:v>
                </c:pt>
                <c:pt idx="3344">
                  <c:v>43588</c:v>
                </c:pt>
                <c:pt idx="3345">
                  <c:v>43591</c:v>
                </c:pt>
                <c:pt idx="3346">
                  <c:v>43592</c:v>
                </c:pt>
                <c:pt idx="3347">
                  <c:v>43593</c:v>
                </c:pt>
                <c:pt idx="3348">
                  <c:v>43594</c:v>
                </c:pt>
                <c:pt idx="3349">
                  <c:v>43595</c:v>
                </c:pt>
                <c:pt idx="3350">
                  <c:v>43598</c:v>
                </c:pt>
                <c:pt idx="3351">
                  <c:v>43599</c:v>
                </c:pt>
                <c:pt idx="3352">
                  <c:v>43600</c:v>
                </c:pt>
                <c:pt idx="3353">
                  <c:v>43601</c:v>
                </c:pt>
                <c:pt idx="3354">
                  <c:v>43602</c:v>
                </c:pt>
                <c:pt idx="3355">
                  <c:v>43605</c:v>
                </c:pt>
                <c:pt idx="3356">
                  <c:v>43606</c:v>
                </c:pt>
                <c:pt idx="3357">
                  <c:v>43607</c:v>
                </c:pt>
                <c:pt idx="3358">
                  <c:v>43608</c:v>
                </c:pt>
                <c:pt idx="3359">
                  <c:v>43609</c:v>
                </c:pt>
                <c:pt idx="3360">
                  <c:v>43612</c:v>
                </c:pt>
                <c:pt idx="3361">
                  <c:v>43613</c:v>
                </c:pt>
                <c:pt idx="3362">
                  <c:v>43614</c:v>
                </c:pt>
                <c:pt idx="3363">
                  <c:v>43615</c:v>
                </c:pt>
                <c:pt idx="3364">
                  <c:v>43616</c:v>
                </c:pt>
                <c:pt idx="3365">
                  <c:v>43619</c:v>
                </c:pt>
                <c:pt idx="3366">
                  <c:v>43620</c:v>
                </c:pt>
                <c:pt idx="3367">
                  <c:v>43621</c:v>
                </c:pt>
                <c:pt idx="3368">
                  <c:v>43622</c:v>
                </c:pt>
                <c:pt idx="3369">
                  <c:v>43623</c:v>
                </c:pt>
                <c:pt idx="3370">
                  <c:v>43626</c:v>
                </c:pt>
                <c:pt idx="3371">
                  <c:v>43627</c:v>
                </c:pt>
                <c:pt idx="3372">
                  <c:v>43628</c:v>
                </c:pt>
                <c:pt idx="3373">
                  <c:v>43629</c:v>
                </c:pt>
                <c:pt idx="3374">
                  <c:v>43630</c:v>
                </c:pt>
                <c:pt idx="3375">
                  <c:v>43633</c:v>
                </c:pt>
                <c:pt idx="3376">
                  <c:v>43634</c:v>
                </c:pt>
                <c:pt idx="3377">
                  <c:v>43635</c:v>
                </c:pt>
                <c:pt idx="3378">
                  <c:v>43636</c:v>
                </c:pt>
                <c:pt idx="3379">
                  <c:v>43637</c:v>
                </c:pt>
                <c:pt idx="3380">
                  <c:v>43640</c:v>
                </c:pt>
                <c:pt idx="3381">
                  <c:v>43641</c:v>
                </c:pt>
                <c:pt idx="3382">
                  <c:v>43642</c:v>
                </c:pt>
                <c:pt idx="3383">
                  <c:v>43643</c:v>
                </c:pt>
                <c:pt idx="3384">
                  <c:v>43644</c:v>
                </c:pt>
                <c:pt idx="3385">
                  <c:v>43647</c:v>
                </c:pt>
                <c:pt idx="3386">
                  <c:v>43648</c:v>
                </c:pt>
                <c:pt idx="3387">
                  <c:v>43649</c:v>
                </c:pt>
                <c:pt idx="3388">
                  <c:v>43650</c:v>
                </c:pt>
                <c:pt idx="3389">
                  <c:v>43651</c:v>
                </c:pt>
                <c:pt idx="3390">
                  <c:v>43654</c:v>
                </c:pt>
                <c:pt idx="3391">
                  <c:v>43655</c:v>
                </c:pt>
                <c:pt idx="3392">
                  <c:v>43656</c:v>
                </c:pt>
                <c:pt idx="3393">
                  <c:v>43657</c:v>
                </c:pt>
                <c:pt idx="3394">
                  <c:v>43658</c:v>
                </c:pt>
                <c:pt idx="3395">
                  <c:v>43661</c:v>
                </c:pt>
                <c:pt idx="3396">
                  <c:v>43662</c:v>
                </c:pt>
                <c:pt idx="3397">
                  <c:v>43663</c:v>
                </c:pt>
                <c:pt idx="3398">
                  <c:v>43664</c:v>
                </c:pt>
                <c:pt idx="3399">
                  <c:v>43665</c:v>
                </c:pt>
                <c:pt idx="3400">
                  <c:v>43668</c:v>
                </c:pt>
                <c:pt idx="3401">
                  <c:v>43669</c:v>
                </c:pt>
                <c:pt idx="3402">
                  <c:v>43670</c:v>
                </c:pt>
                <c:pt idx="3403">
                  <c:v>43671</c:v>
                </c:pt>
                <c:pt idx="3404">
                  <c:v>43672</c:v>
                </c:pt>
                <c:pt idx="3405">
                  <c:v>43675</c:v>
                </c:pt>
                <c:pt idx="3406">
                  <c:v>43676</c:v>
                </c:pt>
                <c:pt idx="3407">
                  <c:v>43677</c:v>
                </c:pt>
                <c:pt idx="3408">
                  <c:v>43678</c:v>
                </c:pt>
                <c:pt idx="3409">
                  <c:v>43679</c:v>
                </c:pt>
                <c:pt idx="3410">
                  <c:v>43682</c:v>
                </c:pt>
                <c:pt idx="3411">
                  <c:v>43683</c:v>
                </c:pt>
                <c:pt idx="3412">
                  <c:v>43684</c:v>
                </c:pt>
                <c:pt idx="3413">
                  <c:v>43685</c:v>
                </c:pt>
                <c:pt idx="3414">
                  <c:v>43686</c:v>
                </c:pt>
                <c:pt idx="3415">
                  <c:v>43689</c:v>
                </c:pt>
                <c:pt idx="3416">
                  <c:v>43690</c:v>
                </c:pt>
                <c:pt idx="3417">
                  <c:v>43691</c:v>
                </c:pt>
                <c:pt idx="3418">
                  <c:v>43692</c:v>
                </c:pt>
                <c:pt idx="3419">
                  <c:v>43693</c:v>
                </c:pt>
                <c:pt idx="3420">
                  <c:v>43696</c:v>
                </c:pt>
                <c:pt idx="3421">
                  <c:v>43697</c:v>
                </c:pt>
                <c:pt idx="3422">
                  <c:v>43698</c:v>
                </c:pt>
                <c:pt idx="3423">
                  <c:v>43699</c:v>
                </c:pt>
                <c:pt idx="3424">
                  <c:v>43700</c:v>
                </c:pt>
                <c:pt idx="3425">
                  <c:v>43703</c:v>
                </c:pt>
                <c:pt idx="3426">
                  <c:v>43704</c:v>
                </c:pt>
                <c:pt idx="3427">
                  <c:v>43705</c:v>
                </c:pt>
                <c:pt idx="3428">
                  <c:v>43706</c:v>
                </c:pt>
                <c:pt idx="3429">
                  <c:v>43707</c:v>
                </c:pt>
                <c:pt idx="3430">
                  <c:v>43710</c:v>
                </c:pt>
                <c:pt idx="3431">
                  <c:v>43711</c:v>
                </c:pt>
                <c:pt idx="3432">
                  <c:v>43712</c:v>
                </c:pt>
                <c:pt idx="3433">
                  <c:v>43713</c:v>
                </c:pt>
                <c:pt idx="3434">
                  <c:v>43714</c:v>
                </c:pt>
                <c:pt idx="3435">
                  <c:v>43717</c:v>
                </c:pt>
                <c:pt idx="3436">
                  <c:v>43718</c:v>
                </c:pt>
                <c:pt idx="3437">
                  <c:v>43719</c:v>
                </c:pt>
                <c:pt idx="3438">
                  <c:v>43720</c:v>
                </c:pt>
                <c:pt idx="3439">
                  <c:v>43721</c:v>
                </c:pt>
                <c:pt idx="3440">
                  <c:v>43724</c:v>
                </c:pt>
                <c:pt idx="3441">
                  <c:v>43725</c:v>
                </c:pt>
                <c:pt idx="3442">
                  <c:v>43726</c:v>
                </c:pt>
                <c:pt idx="3443">
                  <c:v>43727</c:v>
                </c:pt>
                <c:pt idx="3444">
                  <c:v>43728</c:v>
                </c:pt>
                <c:pt idx="3445">
                  <c:v>43731</c:v>
                </c:pt>
                <c:pt idx="3446">
                  <c:v>43732</c:v>
                </c:pt>
                <c:pt idx="3447">
                  <c:v>43733</c:v>
                </c:pt>
                <c:pt idx="3448">
                  <c:v>43734</c:v>
                </c:pt>
                <c:pt idx="3449">
                  <c:v>43735</c:v>
                </c:pt>
                <c:pt idx="3450">
                  <c:v>43738</c:v>
                </c:pt>
                <c:pt idx="3451">
                  <c:v>43739</c:v>
                </c:pt>
                <c:pt idx="3452">
                  <c:v>43740</c:v>
                </c:pt>
                <c:pt idx="3453">
                  <c:v>43741</c:v>
                </c:pt>
                <c:pt idx="3454">
                  <c:v>43742</c:v>
                </c:pt>
                <c:pt idx="3455">
                  <c:v>43745</c:v>
                </c:pt>
                <c:pt idx="3456">
                  <c:v>43746</c:v>
                </c:pt>
                <c:pt idx="3457">
                  <c:v>43747</c:v>
                </c:pt>
                <c:pt idx="3458">
                  <c:v>43748</c:v>
                </c:pt>
                <c:pt idx="3459">
                  <c:v>43749</c:v>
                </c:pt>
                <c:pt idx="3460">
                  <c:v>43752</c:v>
                </c:pt>
                <c:pt idx="3461">
                  <c:v>43753</c:v>
                </c:pt>
                <c:pt idx="3462">
                  <c:v>43754</c:v>
                </c:pt>
                <c:pt idx="3463">
                  <c:v>43755</c:v>
                </c:pt>
                <c:pt idx="3464">
                  <c:v>43756</c:v>
                </c:pt>
                <c:pt idx="3465">
                  <c:v>43759</c:v>
                </c:pt>
                <c:pt idx="3466">
                  <c:v>43760</c:v>
                </c:pt>
                <c:pt idx="3467">
                  <c:v>43761</c:v>
                </c:pt>
                <c:pt idx="3468">
                  <c:v>43762</c:v>
                </c:pt>
                <c:pt idx="3469">
                  <c:v>43763</c:v>
                </c:pt>
                <c:pt idx="3470">
                  <c:v>43766</c:v>
                </c:pt>
                <c:pt idx="3471">
                  <c:v>43767</c:v>
                </c:pt>
                <c:pt idx="3472">
                  <c:v>43768</c:v>
                </c:pt>
                <c:pt idx="3473">
                  <c:v>43769</c:v>
                </c:pt>
                <c:pt idx="3474">
                  <c:v>43770</c:v>
                </c:pt>
                <c:pt idx="3475">
                  <c:v>43773</c:v>
                </c:pt>
                <c:pt idx="3476">
                  <c:v>43774</c:v>
                </c:pt>
                <c:pt idx="3477">
                  <c:v>43775</c:v>
                </c:pt>
                <c:pt idx="3478">
                  <c:v>43776</c:v>
                </c:pt>
                <c:pt idx="3479">
                  <c:v>43777</c:v>
                </c:pt>
                <c:pt idx="3480">
                  <c:v>43780</c:v>
                </c:pt>
                <c:pt idx="3481">
                  <c:v>43781</c:v>
                </c:pt>
                <c:pt idx="3482">
                  <c:v>43782</c:v>
                </c:pt>
                <c:pt idx="3483">
                  <c:v>43783</c:v>
                </c:pt>
                <c:pt idx="3484">
                  <c:v>43784</c:v>
                </c:pt>
                <c:pt idx="3485">
                  <c:v>43787</c:v>
                </c:pt>
                <c:pt idx="3486">
                  <c:v>43788</c:v>
                </c:pt>
                <c:pt idx="3487">
                  <c:v>43789</c:v>
                </c:pt>
                <c:pt idx="3488">
                  <c:v>43790</c:v>
                </c:pt>
                <c:pt idx="3489">
                  <c:v>43791</c:v>
                </c:pt>
                <c:pt idx="3490">
                  <c:v>43794</c:v>
                </c:pt>
                <c:pt idx="3491">
                  <c:v>43795</c:v>
                </c:pt>
                <c:pt idx="3492">
                  <c:v>43796</c:v>
                </c:pt>
                <c:pt idx="3493">
                  <c:v>43797</c:v>
                </c:pt>
                <c:pt idx="3494">
                  <c:v>43798</c:v>
                </c:pt>
                <c:pt idx="3495">
                  <c:v>43801</c:v>
                </c:pt>
                <c:pt idx="3496">
                  <c:v>43802</c:v>
                </c:pt>
                <c:pt idx="3497">
                  <c:v>43803</c:v>
                </c:pt>
                <c:pt idx="3498">
                  <c:v>43804</c:v>
                </c:pt>
                <c:pt idx="3499">
                  <c:v>43805</c:v>
                </c:pt>
                <c:pt idx="3500">
                  <c:v>43808</c:v>
                </c:pt>
                <c:pt idx="3501">
                  <c:v>43809</c:v>
                </c:pt>
                <c:pt idx="3502">
                  <c:v>43810</c:v>
                </c:pt>
                <c:pt idx="3503">
                  <c:v>43811</c:v>
                </c:pt>
                <c:pt idx="3504">
                  <c:v>43812</c:v>
                </c:pt>
                <c:pt idx="3505">
                  <c:v>43815</c:v>
                </c:pt>
                <c:pt idx="3506">
                  <c:v>43816</c:v>
                </c:pt>
                <c:pt idx="3507">
                  <c:v>43817</c:v>
                </c:pt>
                <c:pt idx="3508">
                  <c:v>43818</c:v>
                </c:pt>
                <c:pt idx="3509">
                  <c:v>43819</c:v>
                </c:pt>
                <c:pt idx="3510">
                  <c:v>43822</c:v>
                </c:pt>
                <c:pt idx="3511">
                  <c:v>43823</c:v>
                </c:pt>
                <c:pt idx="3512">
                  <c:v>43825</c:v>
                </c:pt>
                <c:pt idx="3513">
                  <c:v>43826</c:v>
                </c:pt>
                <c:pt idx="3514">
                  <c:v>43829</c:v>
                </c:pt>
                <c:pt idx="3515">
                  <c:v>43830</c:v>
                </c:pt>
                <c:pt idx="3516">
                  <c:v>43832</c:v>
                </c:pt>
                <c:pt idx="3517">
                  <c:v>43833</c:v>
                </c:pt>
                <c:pt idx="3518">
                  <c:v>43836</c:v>
                </c:pt>
                <c:pt idx="3519">
                  <c:v>43837</c:v>
                </c:pt>
                <c:pt idx="3520">
                  <c:v>43838</c:v>
                </c:pt>
                <c:pt idx="3521">
                  <c:v>43839</c:v>
                </c:pt>
                <c:pt idx="3522">
                  <c:v>43840</c:v>
                </c:pt>
                <c:pt idx="3523">
                  <c:v>43843</c:v>
                </c:pt>
                <c:pt idx="3524">
                  <c:v>43844</c:v>
                </c:pt>
                <c:pt idx="3525">
                  <c:v>43845</c:v>
                </c:pt>
                <c:pt idx="3526">
                  <c:v>43846</c:v>
                </c:pt>
                <c:pt idx="3527">
                  <c:v>43847</c:v>
                </c:pt>
                <c:pt idx="3528">
                  <c:v>43850</c:v>
                </c:pt>
                <c:pt idx="3529">
                  <c:v>43851</c:v>
                </c:pt>
                <c:pt idx="3530">
                  <c:v>43852</c:v>
                </c:pt>
                <c:pt idx="3531">
                  <c:v>43853</c:v>
                </c:pt>
                <c:pt idx="3532">
                  <c:v>43854</c:v>
                </c:pt>
                <c:pt idx="3533">
                  <c:v>43857</c:v>
                </c:pt>
                <c:pt idx="3534">
                  <c:v>43858</c:v>
                </c:pt>
                <c:pt idx="3535">
                  <c:v>43859</c:v>
                </c:pt>
                <c:pt idx="3536">
                  <c:v>43860</c:v>
                </c:pt>
                <c:pt idx="3537">
                  <c:v>43861</c:v>
                </c:pt>
                <c:pt idx="3538">
                  <c:v>43864</c:v>
                </c:pt>
                <c:pt idx="3539">
                  <c:v>43865</c:v>
                </c:pt>
                <c:pt idx="3540">
                  <c:v>43866</c:v>
                </c:pt>
                <c:pt idx="3541">
                  <c:v>43867</c:v>
                </c:pt>
                <c:pt idx="3542">
                  <c:v>43868</c:v>
                </c:pt>
                <c:pt idx="3543">
                  <c:v>43871</c:v>
                </c:pt>
                <c:pt idx="3544">
                  <c:v>43872</c:v>
                </c:pt>
                <c:pt idx="3545">
                  <c:v>43873</c:v>
                </c:pt>
                <c:pt idx="3546">
                  <c:v>43874</c:v>
                </c:pt>
                <c:pt idx="3547">
                  <c:v>43875</c:v>
                </c:pt>
                <c:pt idx="3548">
                  <c:v>43878</c:v>
                </c:pt>
                <c:pt idx="3549">
                  <c:v>43879</c:v>
                </c:pt>
                <c:pt idx="3550">
                  <c:v>43880</c:v>
                </c:pt>
                <c:pt idx="3551">
                  <c:v>43881</c:v>
                </c:pt>
                <c:pt idx="3552">
                  <c:v>43882</c:v>
                </c:pt>
                <c:pt idx="3553">
                  <c:v>43885</c:v>
                </c:pt>
                <c:pt idx="3554">
                  <c:v>43886</c:v>
                </c:pt>
                <c:pt idx="3555">
                  <c:v>43887</c:v>
                </c:pt>
                <c:pt idx="3556">
                  <c:v>43888</c:v>
                </c:pt>
                <c:pt idx="3557">
                  <c:v>43889</c:v>
                </c:pt>
                <c:pt idx="3558">
                  <c:v>43892</c:v>
                </c:pt>
                <c:pt idx="3559">
                  <c:v>43893</c:v>
                </c:pt>
                <c:pt idx="3560">
                  <c:v>43894</c:v>
                </c:pt>
                <c:pt idx="3561">
                  <c:v>43895</c:v>
                </c:pt>
                <c:pt idx="3562">
                  <c:v>43896</c:v>
                </c:pt>
                <c:pt idx="3563">
                  <c:v>43899</c:v>
                </c:pt>
                <c:pt idx="3564">
                  <c:v>43900</c:v>
                </c:pt>
                <c:pt idx="3565">
                  <c:v>43901</c:v>
                </c:pt>
                <c:pt idx="3566">
                  <c:v>43902</c:v>
                </c:pt>
                <c:pt idx="3567">
                  <c:v>43903</c:v>
                </c:pt>
                <c:pt idx="3568">
                  <c:v>43906</c:v>
                </c:pt>
                <c:pt idx="3569">
                  <c:v>43907</c:v>
                </c:pt>
                <c:pt idx="3570">
                  <c:v>43908</c:v>
                </c:pt>
                <c:pt idx="3571">
                  <c:v>43909</c:v>
                </c:pt>
                <c:pt idx="3572">
                  <c:v>43910</c:v>
                </c:pt>
                <c:pt idx="3573">
                  <c:v>43913</c:v>
                </c:pt>
                <c:pt idx="3574">
                  <c:v>43914</c:v>
                </c:pt>
                <c:pt idx="3575">
                  <c:v>43915</c:v>
                </c:pt>
                <c:pt idx="3576">
                  <c:v>43916</c:v>
                </c:pt>
                <c:pt idx="3577">
                  <c:v>43917</c:v>
                </c:pt>
                <c:pt idx="3578">
                  <c:v>43920</c:v>
                </c:pt>
                <c:pt idx="3579">
                  <c:v>43921</c:v>
                </c:pt>
                <c:pt idx="3580">
                  <c:v>43922</c:v>
                </c:pt>
                <c:pt idx="3581">
                  <c:v>43923</c:v>
                </c:pt>
                <c:pt idx="3582">
                  <c:v>43924</c:v>
                </c:pt>
                <c:pt idx="3583">
                  <c:v>43927</c:v>
                </c:pt>
                <c:pt idx="3584">
                  <c:v>43928</c:v>
                </c:pt>
                <c:pt idx="3585">
                  <c:v>43929</c:v>
                </c:pt>
                <c:pt idx="3586">
                  <c:v>43930</c:v>
                </c:pt>
                <c:pt idx="3587">
                  <c:v>43934</c:v>
                </c:pt>
                <c:pt idx="3588">
                  <c:v>43935</c:v>
                </c:pt>
                <c:pt idx="3589">
                  <c:v>43936</c:v>
                </c:pt>
                <c:pt idx="3590">
                  <c:v>43937</c:v>
                </c:pt>
                <c:pt idx="3591">
                  <c:v>43938</c:v>
                </c:pt>
                <c:pt idx="3592">
                  <c:v>43941</c:v>
                </c:pt>
                <c:pt idx="3593">
                  <c:v>43942</c:v>
                </c:pt>
                <c:pt idx="3594">
                  <c:v>43943</c:v>
                </c:pt>
                <c:pt idx="3595">
                  <c:v>43944</c:v>
                </c:pt>
                <c:pt idx="3596">
                  <c:v>43945</c:v>
                </c:pt>
                <c:pt idx="3597">
                  <c:v>43948</c:v>
                </c:pt>
                <c:pt idx="3598">
                  <c:v>43949</c:v>
                </c:pt>
                <c:pt idx="3599">
                  <c:v>43950</c:v>
                </c:pt>
                <c:pt idx="3600">
                  <c:v>43951</c:v>
                </c:pt>
                <c:pt idx="3601">
                  <c:v>43952</c:v>
                </c:pt>
                <c:pt idx="3602">
                  <c:v>43955</c:v>
                </c:pt>
                <c:pt idx="3603">
                  <c:v>43956</c:v>
                </c:pt>
                <c:pt idx="3604">
                  <c:v>43957</c:v>
                </c:pt>
                <c:pt idx="3605">
                  <c:v>43958</c:v>
                </c:pt>
                <c:pt idx="3606">
                  <c:v>43959</c:v>
                </c:pt>
                <c:pt idx="3607">
                  <c:v>43962</c:v>
                </c:pt>
                <c:pt idx="3608">
                  <c:v>43963</c:v>
                </c:pt>
                <c:pt idx="3609">
                  <c:v>43964</c:v>
                </c:pt>
                <c:pt idx="3610">
                  <c:v>43965</c:v>
                </c:pt>
                <c:pt idx="3611">
                  <c:v>43966</c:v>
                </c:pt>
                <c:pt idx="3612">
                  <c:v>43969</c:v>
                </c:pt>
                <c:pt idx="3613">
                  <c:v>43970</c:v>
                </c:pt>
                <c:pt idx="3614">
                  <c:v>43971</c:v>
                </c:pt>
                <c:pt idx="3615">
                  <c:v>43972</c:v>
                </c:pt>
                <c:pt idx="3616">
                  <c:v>43973</c:v>
                </c:pt>
                <c:pt idx="3617">
                  <c:v>43976</c:v>
                </c:pt>
                <c:pt idx="3618">
                  <c:v>43977</c:v>
                </c:pt>
                <c:pt idx="3619">
                  <c:v>43978</c:v>
                </c:pt>
                <c:pt idx="3620">
                  <c:v>43979</c:v>
                </c:pt>
                <c:pt idx="3621">
                  <c:v>43980</c:v>
                </c:pt>
                <c:pt idx="3622">
                  <c:v>43983</c:v>
                </c:pt>
                <c:pt idx="3623">
                  <c:v>43984</c:v>
                </c:pt>
                <c:pt idx="3624">
                  <c:v>43985</c:v>
                </c:pt>
                <c:pt idx="3625">
                  <c:v>43986</c:v>
                </c:pt>
                <c:pt idx="3626">
                  <c:v>43987</c:v>
                </c:pt>
                <c:pt idx="3627">
                  <c:v>43990</c:v>
                </c:pt>
                <c:pt idx="3628">
                  <c:v>43991</c:v>
                </c:pt>
                <c:pt idx="3629">
                  <c:v>43992</c:v>
                </c:pt>
                <c:pt idx="3630">
                  <c:v>43993</c:v>
                </c:pt>
                <c:pt idx="3631">
                  <c:v>43994</c:v>
                </c:pt>
                <c:pt idx="3632">
                  <c:v>43997</c:v>
                </c:pt>
                <c:pt idx="3633">
                  <c:v>43998</c:v>
                </c:pt>
                <c:pt idx="3634">
                  <c:v>43999</c:v>
                </c:pt>
                <c:pt idx="3635">
                  <c:v>44000</c:v>
                </c:pt>
                <c:pt idx="3636">
                  <c:v>44001</c:v>
                </c:pt>
                <c:pt idx="3637">
                  <c:v>44004</c:v>
                </c:pt>
                <c:pt idx="3638">
                  <c:v>44005</c:v>
                </c:pt>
                <c:pt idx="3639">
                  <c:v>44006</c:v>
                </c:pt>
                <c:pt idx="3640">
                  <c:v>44007</c:v>
                </c:pt>
                <c:pt idx="3641">
                  <c:v>44008</c:v>
                </c:pt>
                <c:pt idx="3642">
                  <c:v>44011</c:v>
                </c:pt>
                <c:pt idx="3643">
                  <c:v>44012</c:v>
                </c:pt>
                <c:pt idx="3644">
                  <c:v>44013</c:v>
                </c:pt>
                <c:pt idx="3645">
                  <c:v>44014</c:v>
                </c:pt>
                <c:pt idx="3646">
                  <c:v>44015</c:v>
                </c:pt>
                <c:pt idx="3647">
                  <c:v>44018</c:v>
                </c:pt>
                <c:pt idx="3648">
                  <c:v>44019</c:v>
                </c:pt>
                <c:pt idx="3649">
                  <c:v>44020</c:v>
                </c:pt>
                <c:pt idx="3650">
                  <c:v>44021</c:v>
                </c:pt>
                <c:pt idx="3651">
                  <c:v>44022</c:v>
                </c:pt>
                <c:pt idx="3652">
                  <c:v>44025</c:v>
                </c:pt>
                <c:pt idx="3653">
                  <c:v>44026</c:v>
                </c:pt>
                <c:pt idx="3654">
                  <c:v>44027</c:v>
                </c:pt>
                <c:pt idx="3655">
                  <c:v>44028</c:v>
                </c:pt>
                <c:pt idx="3656">
                  <c:v>44029</c:v>
                </c:pt>
                <c:pt idx="3657">
                  <c:v>44032</c:v>
                </c:pt>
                <c:pt idx="3658">
                  <c:v>44033</c:v>
                </c:pt>
                <c:pt idx="3659">
                  <c:v>44034</c:v>
                </c:pt>
                <c:pt idx="3660">
                  <c:v>44035</c:v>
                </c:pt>
                <c:pt idx="3661">
                  <c:v>44036</c:v>
                </c:pt>
                <c:pt idx="3662">
                  <c:v>44039</c:v>
                </c:pt>
                <c:pt idx="3663">
                  <c:v>44040</c:v>
                </c:pt>
                <c:pt idx="3664">
                  <c:v>44041</c:v>
                </c:pt>
                <c:pt idx="3665">
                  <c:v>44042</c:v>
                </c:pt>
                <c:pt idx="3666">
                  <c:v>44043</c:v>
                </c:pt>
                <c:pt idx="3667">
                  <c:v>44046</c:v>
                </c:pt>
                <c:pt idx="3668">
                  <c:v>44047</c:v>
                </c:pt>
                <c:pt idx="3669">
                  <c:v>44048</c:v>
                </c:pt>
                <c:pt idx="3670">
                  <c:v>44049</c:v>
                </c:pt>
                <c:pt idx="3671">
                  <c:v>44050</c:v>
                </c:pt>
                <c:pt idx="3672">
                  <c:v>44053</c:v>
                </c:pt>
                <c:pt idx="3673">
                  <c:v>44054</c:v>
                </c:pt>
                <c:pt idx="3674">
                  <c:v>44055</c:v>
                </c:pt>
                <c:pt idx="3675">
                  <c:v>44056</c:v>
                </c:pt>
                <c:pt idx="3676">
                  <c:v>44057</c:v>
                </c:pt>
                <c:pt idx="3677">
                  <c:v>44060</c:v>
                </c:pt>
                <c:pt idx="3678">
                  <c:v>44061</c:v>
                </c:pt>
                <c:pt idx="3679">
                  <c:v>44062</c:v>
                </c:pt>
                <c:pt idx="3680">
                  <c:v>44063</c:v>
                </c:pt>
                <c:pt idx="3681">
                  <c:v>44064</c:v>
                </c:pt>
                <c:pt idx="3682">
                  <c:v>44067</c:v>
                </c:pt>
                <c:pt idx="3683">
                  <c:v>44068</c:v>
                </c:pt>
                <c:pt idx="3684">
                  <c:v>44069</c:v>
                </c:pt>
                <c:pt idx="3685">
                  <c:v>44070</c:v>
                </c:pt>
                <c:pt idx="3686">
                  <c:v>44071</c:v>
                </c:pt>
                <c:pt idx="3687">
                  <c:v>44074</c:v>
                </c:pt>
                <c:pt idx="3688">
                  <c:v>44075</c:v>
                </c:pt>
                <c:pt idx="3689">
                  <c:v>44076</c:v>
                </c:pt>
                <c:pt idx="3690">
                  <c:v>44077</c:v>
                </c:pt>
                <c:pt idx="3691">
                  <c:v>44078</c:v>
                </c:pt>
                <c:pt idx="3692">
                  <c:v>44081</c:v>
                </c:pt>
                <c:pt idx="3693">
                  <c:v>44082</c:v>
                </c:pt>
                <c:pt idx="3694">
                  <c:v>44083</c:v>
                </c:pt>
                <c:pt idx="3695">
                  <c:v>44084</c:v>
                </c:pt>
                <c:pt idx="3696">
                  <c:v>44085</c:v>
                </c:pt>
                <c:pt idx="3697">
                  <c:v>44088</c:v>
                </c:pt>
                <c:pt idx="3698">
                  <c:v>44089</c:v>
                </c:pt>
                <c:pt idx="3699">
                  <c:v>44090</c:v>
                </c:pt>
                <c:pt idx="3700">
                  <c:v>44091</c:v>
                </c:pt>
                <c:pt idx="3701">
                  <c:v>44092</c:v>
                </c:pt>
                <c:pt idx="3702">
                  <c:v>44095</c:v>
                </c:pt>
                <c:pt idx="3703">
                  <c:v>44096</c:v>
                </c:pt>
                <c:pt idx="3704">
                  <c:v>44097</c:v>
                </c:pt>
                <c:pt idx="3705">
                  <c:v>44098</c:v>
                </c:pt>
                <c:pt idx="3706">
                  <c:v>44099</c:v>
                </c:pt>
                <c:pt idx="3707">
                  <c:v>44102</c:v>
                </c:pt>
                <c:pt idx="3708">
                  <c:v>44103</c:v>
                </c:pt>
                <c:pt idx="3709">
                  <c:v>44104</c:v>
                </c:pt>
                <c:pt idx="3710">
                  <c:v>44105</c:v>
                </c:pt>
                <c:pt idx="3711">
                  <c:v>44106</c:v>
                </c:pt>
                <c:pt idx="3712">
                  <c:v>44109</c:v>
                </c:pt>
                <c:pt idx="3713">
                  <c:v>44110</c:v>
                </c:pt>
                <c:pt idx="3714">
                  <c:v>44111</c:v>
                </c:pt>
                <c:pt idx="3715">
                  <c:v>44112</c:v>
                </c:pt>
                <c:pt idx="3716">
                  <c:v>44113</c:v>
                </c:pt>
                <c:pt idx="3717">
                  <c:v>44116</c:v>
                </c:pt>
                <c:pt idx="3718">
                  <c:v>44117</c:v>
                </c:pt>
                <c:pt idx="3719">
                  <c:v>44118</c:v>
                </c:pt>
                <c:pt idx="3720">
                  <c:v>44119</c:v>
                </c:pt>
                <c:pt idx="3721">
                  <c:v>44120</c:v>
                </c:pt>
                <c:pt idx="3722">
                  <c:v>44123</c:v>
                </c:pt>
                <c:pt idx="3723">
                  <c:v>44124</c:v>
                </c:pt>
                <c:pt idx="3724">
                  <c:v>44125</c:v>
                </c:pt>
                <c:pt idx="3725">
                  <c:v>44126</c:v>
                </c:pt>
                <c:pt idx="3726">
                  <c:v>44127</c:v>
                </c:pt>
                <c:pt idx="3727">
                  <c:v>44130</c:v>
                </c:pt>
                <c:pt idx="3728">
                  <c:v>44131</c:v>
                </c:pt>
                <c:pt idx="3729">
                  <c:v>44132</c:v>
                </c:pt>
                <c:pt idx="3730">
                  <c:v>44133</c:v>
                </c:pt>
                <c:pt idx="3731">
                  <c:v>44134</c:v>
                </c:pt>
                <c:pt idx="3732">
                  <c:v>44137</c:v>
                </c:pt>
                <c:pt idx="3733">
                  <c:v>44138</c:v>
                </c:pt>
                <c:pt idx="3734">
                  <c:v>44139</c:v>
                </c:pt>
                <c:pt idx="3735">
                  <c:v>44140</c:v>
                </c:pt>
                <c:pt idx="3736">
                  <c:v>44141</c:v>
                </c:pt>
                <c:pt idx="3737">
                  <c:v>44144</c:v>
                </c:pt>
                <c:pt idx="3738">
                  <c:v>44145</c:v>
                </c:pt>
                <c:pt idx="3739">
                  <c:v>44146</c:v>
                </c:pt>
                <c:pt idx="3740">
                  <c:v>44147</c:v>
                </c:pt>
                <c:pt idx="3741">
                  <c:v>44148</c:v>
                </c:pt>
                <c:pt idx="3742">
                  <c:v>44151</c:v>
                </c:pt>
                <c:pt idx="3743">
                  <c:v>44152</c:v>
                </c:pt>
                <c:pt idx="3744">
                  <c:v>44153</c:v>
                </c:pt>
                <c:pt idx="3745">
                  <c:v>44154</c:v>
                </c:pt>
                <c:pt idx="3746">
                  <c:v>44155</c:v>
                </c:pt>
                <c:pt idx="3747">
                  <c:v>44158</c:v>
                </c:pt>
                <c:pt idx="3748">
                  <c:v>44159</c:v>
                </c:pt>
                <c:pt idx="3749">
                  <c:v>44160</c:v>
                </c:pt>
                <c:pt idx="3750">
                  <c:v>44161</c:v>
                </c:pt>
                <c:pt idx="3751">
                  <c:v>44162</c:v>
                </c:pt>
                <c:pt idx="3752">
                  <c:v>44165</c:v>
                </c:pt>
                <c:pt idx="3753">
                  <c:v>44166</c:v>
                </c:pt>
                <c:pt idx="3754">
                  <c:v>44167</c:v>
                </c:pt>
                <c:pt idx="3755">
                  <c:v>44168</c:v>
                </c:pt>
                <c:pt idx="3756">
                  <c:v>44169</c:v>
                </c:pt>
                <c:pt idx="3757">
                  <c:v>44172</c:v>
                </c:pt>
                <c:pt idx="3758">
                  <c:v>44173</c:v>
                </c:pt>
                <c:pt idx="3759">
                  <c:v>44174</c:v>
                </c:pt>
                <c:pt idx="3760">
                  <c:v>44175</c:v>
                </c:pt>
                <c:pt idx="3761">
                  <c:v>44176</c:v>
                </c:pt>
                <c:pt idx="3762">
                  <c:v>44179</c:v>
                </c:pt>
                <c:pt idx="3763">
                  <c:v>44180</c:v>
                </c:pt>
                <c:pt idx="3764">
                  <c:v>44181</c:v>
                </c:pt>
                <c:pt idx="3765">
                  <c:v>44182</c:v>
                </c:pt>
                <c:pt idx="3766">
                  <c:v>44183</c:v>
                </c:pt>
                <c:pt idx="3767">
                  <c:v>44186</c:v>
                </c:pt>
                <c:pt idx="3768">
                  <c:v>44187</c:v>
                </c:pt>
                <c:pt idx="3769">
                  <c:v>44188</c:v>
                </c:pt>
                <c:pt idx="3770">
                  <c:v>44189</c:v>
                </c:pt>
                <c:pt idx="3771">
                  <c:v>44193</c:v>
                </c:pt>
                <c:pt idx="3772">
                  <c:v>44194</c:v>
                </c:pt>
                <c:pt idx="3773">
                  <c:v>44195</c:v>
                </c:pt>
                <c:pt idx="3774">
                  <c:v>44196</c:v>
                </c:pt>
                <c:pt idx="3775">
                  <c:v>44200</c:v>
                </c:pt>
                <c:pt idx="3776">
                  <c:v>44201</c:v>
                </c:pt>
                <c:pt idx="3777">
                  <c:v>44202</c:v>
                </c:pt>
                <c:pt idx="3778">
                  <c:v>44203</c:v>
                </c:pt>
                <c:pt idx="3779">
                  <c:v>44204</c:v>
                </c:pt>
                <c:pt idx="3780">
                  <c:v>44207</c:v>
                </c:pt>
                <c:pt idx="3781">
                  <c:v>44208</c:v>
                </c:pt>
                <c:pt idx="3782">
                  <c:v>44209</c:v>
                </c:pt>
                <c:pt idx="3783">
                  <c:v>44210</c:v>
                </c:pt>
                <c:pt idx="3784">
                  <c:v>44211</c:v>
                </c:pt>
                <c:pt idx="3785">
                  <c:v>44214</c:v>
                </c:pt>
                <c:pt idx="3786">
                  <c:v>44215</c:v>
                </c:pt>
                <c:pt idx="3787">
                  <c:v>44216</c:v>
                </c:pt>
                <c:pt idx="3788">
                  <c:v>44217</c:v>
                </c:pt>
                <c:pt idx="3789">
                  <c:v>44218</c:v>
                </c:pt>
                <c:pt idx="3790">
                  <c:v>44221</c:v>
                </c:pt>
                <c:pt idx="3791">
                  <c:v>44222</c:v>
                </c:pt>
                <c:pt idx="3792">
                  <c:v>44223</c:v>
                </c:pt>
                <c:pt idx="3793">
                  <c:v>44224</c:v>
                </c:pt>
                <c:pt idx="3794">
                  <c:v>44225</c:v>
                </c:pt>
                <c:pt idx="3795">
                  <c:v>44228</c:v>
                </c:pt>
                <c:pt idx="3796">
                  <c:v>44229</c:v>
                </c:pt>
                <c:pt idx="3797">
                  <c:v>44230</c:v>
                </c:pt>
                <c:pt idx="3798">
                  <c:v>44231</c:v>
                </c:pt>
                <c:pt idx="3799">
                  <c:v>44232</c:v>
                </c:pt>
                <c:pt idx="3800">
                  <c:v>44235</c:v>
                </c:pt>
                <c:pt idx="3801">
                  <c:v>44236</c:v>
                </c:pt>
                <c:pt idx="3802">
                  <c:v>44237</c:v>
                </c:pt>
                <c:pt idx="3803">
                  <c:v>44238</c:v>
                </c:pt>
                <c:pt idx="3804">
                  <c:v>44239</c:v>
                </c:pt>
                <c:pt idx="3805">
                  <c:v>44242</c:v>
                </c:pt>
                <c:pt idx="3806">
                  <c:v>44243</c:v>
                </c:pt>
                <c:pt idx="3807">
                  <c:v>44244</c:v>
                </c:pt>
                <c:pt idx="3808">
                  <c:v>44245</c:v>
                </c:pt>
                <c:pt idx="3809">
                  <c:v>44246</c:v>
                </c:pt>
                <c:pt idx="3810">
                  <c:v>44249</c:v>
                </c:pt>
                <c:pt idx="3811">
                  <c:v>44250</c:v>
                </c:pt>
                <c:pt idx="3812">
                  <c:v>44251</c:v>
                </c:pt>
                <c:pt idx="3813">
                  <c:v>44252</c:v>
                </c:pt>
                <c:pt idx="3814">
                  <c:v>44253</c:v>
                </c:pt>
                <c:pt idx="3815">
                  <c:v>44256</c:v>
                </c:pt>
                <c:pt idx="3816">
                  <c:v>44257</c:v>
                </c:pt>
                <c:pt idx="3817">
                  <c:v>44258</c:v>
                </c:pt>
                <c:pt idx="3818">
                  <c:v>44259</c:v>
                </c:pt>
                <c:pt idx="3819">
                  <c:v>44260</c:v>
                </c:pt>
                <c:pt idx="3820">
                  <c:v>44263</c:v>
                </c:pt>
                <c:pt idx="3821">
                  <c:v>44264</c:v>
                </c:pt>
                <c:pt idx="3822">
                  <c:v>44265</c:v>
                </c:pt>
                <c:pt idx="3823">
                  <c:v>44266</c:v>
                </c:pt>
                <c:pt idx="3824">
                  <c:v>44267</c:v>
                </c:pt>
                <c:pt idx="3825">
                  <c:v>44270</c:v>
                </c:pt>
                <c:pt idx="3826">
                  <c:v>44271</c:v>
                </c:pt>
                <c:pt idx="3827">
                  <c:v>44272</c:v>
                </c:pt>
                <c:pt idx="3828">
                  <c:v>44273</c:v>
                </c:pt>
                <c:pt idx="3829">
                  <c:v>44274</c:v>
                </c:pt>
                <c:pt idx="3830">
                  <c:v>44277</c:v>
                </c:pt>
                <c:pt idx="3831">
                  <c:v>44278</c:v>
                </c:pt>
                <c:pt idx="3832">
                  <c:v>44279</c:v>
                </c:pt>
                <c:pt idx="3833">
                  <c:v>44280</c:v>
                </c:pt>
                <c:pt idx="3834">
                  <c:v>44281</c:v>
                </c:pt>
                <c:pt idx="3835">
                  <c:v>44284</c:v>
                </c:pt>
                <c:pt idx="3836">
                  <c:v>44285</c:v>
                </c:pt>
                <c:pt idx="3837">
                  <c:v>44286</c:v>
                </c:pt>
                <c:pt idx="3838">
                  <c:v>44287</c:v>
                </c:pt>
                <c:pt idx="3839">
                  <c:v>44291</c:v>
                </c:pt>
                <c:pt idx="3840">
                  <c:v>44292</c:v>
                </c:pt>
                <c:pt idx="3841">
                  <c:v>44293</c:v>
                </c:pt>
                <c:pt idx="3842">
                  <c:v>44294</c:v>
                </c:pt>
                <c:pt idx="3843">
                  <c:v>44295</c:v>
                </c:pt>
                <c:pt idx="3844">
                  <c:v>44298</c:v>
                </c:pt>
                <c:pt idx="3845">
                  <c:v>44299</c:v>
                </c:pt>
                <c:pt idx="3846">
                  <c:v>44300</c:v>
                </c:pt>
                <c:pt idx="3847">
                  <c:v>44301</c:v>
                </c:pt>
                <c:pt idx="3848">
                  <c:v>44302</c:v>
                </c:pt>
                <c:pt idx="3849">
                  <c:v>44305</c:v>
                </c:pt>
                <c:pt idx="3850">
                  <c:v>44306</c:v>
                </c:pt>
                <c:pt idx="3851">
                  <c:v>44307</c:v>
                </c:pt>
              </c:numCache>
            </c:numRef>
          </c:cat>
          <c:val>
            <c:numRef>
              <c:f>Calc!$R$3:$R$3854</c:f>
              <c:numCache>
                <c:formatCode>0.0000</c:formatCode>
                <c:ptCount val="3852"/>
                <c:pt idx="0">
                  <c:v>5.3389325026694969</c:v>
                </c:pt>
                <c:pt idx="1">
                  <c:v>5.1958309226893329</c:v>
                </c:pt>
                <c:pt idx="2">
                  <c:v>4.5681529843388686</c:v>
                </c:pt>
                <c:pt idx="3">
                  <c:v>5.4452297168736559</c:v>
                </c:pt>
                <c:pt idx="4">
                  <c:v>5.4852805818112786</c:v>
                </c:pt>
                <c:pt idx="5">
                  <c:v>10.375769657555132</c:v>
                </c:pt>
                <c:pt idx="6">
                  <c:v>10.992644655045918</c:v>
                </c:pt>
                <c:pt idx="7">
                  <c:v>4.875185469270674</c:v>
                </c:pt>
                <c:pt idx="8">
                  <c:v>4.8545319819038264</c:v>
                </c:pt>
                <c:pt idx="9">
                  <c:v>4.9051456790174797</c:v>
                </c:pt>
                <c:pt idx="10">
                  <c:v>5.7214274735703556</c:v>
                </c:pt>
                <c:pt idx="11">
                  <c:v>5.7462220287643202</c:v>
                </c:pt>
                <c:pt idx="12">
                  <c:v>5.9449377285006975</c:v>
                </c:pt>
                <c:pt idx="13">
                  <c:v>6.2759206482349512</c:v>
                </c:pt>
                <c:pt idx="14">
                  <c:v>6.2666078024926861</c:v>
                </c:pt>
                <c:pt idx="15">
                  <c:v>6.2030764722541756</c:v>
                </c:pt>
                <c:pt idx="16">
                  <c:v>6.2585817053746187</c:v>
                </c:pt>
                <c:pt idx="17">
                  <c:v>5.938231615146762</c:v>
                </c:pt>
                <c:pt idx="18">
                  <c:v>5.9548669767950084</c:v>
                </c:pt>
                <c:pt idx="19">
                  <c:v>5.9446970722435521</c:v>
                </c:pt>
                <c:pt idx="20">
                  <c:v>5.0455597727033901</c:v>
                </c:pt>
                <c:pt idx="21">
                  <c:v>5.3628032303398792</c:v>
                </c:pt>
                <c:pt idx="22">
                  <c:v>5.3495375906164577</c:v>
                </c:pt>
                <c:pt idx="23">
                  <c:v>5.2997420146756529</c:v>
                </c:pt>
                <c:pt idx="24">
                  <c:v>5.2764147628458087</c:v>
                </c:pt>
                <c:pt idx="25">
                  <c:v>5.8256751246257661</c:v>
                </c:pt>
                <c:pt idx="26">
                  <c:v>5.3591031808357306</c:v>
                </c:pt>
                <c:pt idx="27">
                  <c:v>5.3089244241473166</c:v>
                </c:pt>
                <c:pt idx="28">
                  <c:v>5.1709918369846113</c:v>
                </c:pt>
                <c:pt idx="29">
                  <c:v>6.3381576410470606</c:v>
                </c:pt>
                <c:pt idx="30">
                  <c:v>6.4741252608309052</c:v>
                </c:pt>
                <c:pt idx="31">
                  <c:v>6.7034988393349426</c:v>
                </c:pt>
                <c:pt idx="32">
                  <c:v>6.3420065994005421</c:v>
                </c:pt>
                <c:pt idx="33">
                  <c:v>6.5945365028980047</c:v>
                </c:pt>
                <c:pt idx="34">
                  <c:v>6.0298565086587859</c:v>
                </c:pt>
                <c:pt idx="35">
                  <c:v>5.9008737501084845</c:v>
                </c:pt>
                <c:pt idx="36">
                  <c:v>6.9765071269380829</c:v>
                </c:pt>
                <c:pt idx="37">
                  <c:v>7.0051050071859393</c:v>
                </c:pt>
                <c:pt idx="38">
                  <c:v>7.9197071957640013</c:v>
                </c:pt>
                <c:pt idx="39">
                  <c:v>8.78034942970827</c:v>
                </c:pt>
                <c:pt idx="40">
                  <c:v>9.7192970353759467</c:v>
                </c:pt>
                <c:pt idx="41">
                  <c:v>8.9114414753417073</c:v>
                </c:pt>
                <c:pt idx="42">
                  <c:v>8.0940406710475621</c:v>
                </c:pt>
                <c:pt idx="43">
                  <c:v>9.998742312813949</c:v>
                </c:pt>
                <c:pt idx="44">
                  <c:v>11.351741050935191</c:v>
                </c:pt>
                <c:pt idx="45">
                  <c:v>11.021427187992568</c:v>
                </c:pt>
                <c:pt idx="46">
                  <c:v>11.217720667398506</c:v>
                </c:pt>
                <c:pt idx="47">
                  <c:v>12.022582208097978</c:v>
                </c:pt>
                <c:pt idx="48">
                  <c:v>10.051770410758717</c:v>
                </c:pt>
                <c:pt idx="49">
                  <c:v>6.023214207698377</c:v>
                </c:pt>
                <c:pt idx="50">
                  <c:v>7.1722241891584497</c:v>
                </c:pt>
                <c:pt idx="51">
                  <c:v>7.3031771550350824</c:v>
                </c:pt>
                <c:pt idx="52">
                  <c:v>7.0359124486069096</c:v>
                </c:pt>
                <c:pt idx="53">
                  <c:v>7.098853869733313</c:v>
                </c:pt>
                <c:pt idx="54">
                  <c:v>7.6068792253829063</c:v>
                </c:pt>
                <c:pt idx="55">
                  <c:v>7.9801330290301449</c:v>
                </c:pt>
                <c:pt idx="56">
                  <c:v>7.9702878753786353</c:v>
                </c:pt>
                <c:pt idx="57">
                  <c:v>7.9105577055747389</c:v>
                </c:pt>
                <c:pt idx="58">
                  <c:v>8.4987624851117403</c:v>
                </c:pt>
                <c:pt idx="59">
                  <c:v>8.8395406503034835</c:v>
                </c:pt>
                <c:pt idx="60">
                  <c:v>9.0208796805770319</c:v>
                </c:pt>
                <c:pt idx="61">
                  <c:v>9.1764999910253291</c:v>
                </c:pt>
                <c:pt idx="62">
                  <c:v>9.132679552785385</c:v>
                </c:pt>
                <c:pt idx="63">
                  <c:v>9.2268966806979513</c:v>
                </c:pt>
                <c:pt idx="64">
                  <c:v>9.5832513578602487</c:v>
                </c:pt>
                <c:pt idx="65">
                  <c:v>9.0904053517369654</c:v>
                </c:pt>
                <c:pt idx="66">
                  <c:v>8.2435884941644382</c:v>
                </c:pt>
                <c:pt idx="67">
                  <c:v>8.9560114236656112</c:v>
                </c:pt>
                <c:pt idx="68">
                  <c:v>9.1383470034422523</c:v>
                </c:pt>
                <c:pt idx="69">
                  <c:v>14.324203422844391</c:v>
                </c:pt>
                <c:pt idx="70">
                  <c:v>14.353295584458859</c:v>
                </c:pt>
                <c:pt idx="71">
                  <c:v>14.452040667463587</c:v>
                </c:pt>
                <c:pt idx="72">
                  <c:v>14.04875711734309</c:v>
                </c:pt>
                <c:pt idx="73">
                  <c:v>6.8013121534184862</c:v>
                </c:pt>
                <c:pt idx="74">
                  <c:v>6.6230845438847243</c:v>
                </c:pt>
                <c:pt idx="75">
                  <c:v>6.7373213209869824</c:v>
                </c:pt>
                <c:pt idx="76">
                  <c:v>6.1155199633141262</c:v>
                </c:pt>
                <c:pt idx="77">
                  <c:v>5.9594288158772297</c:v>
                </c:pt>
                <c:pt idx="78">
                  <c:v>5.8600639290102325</c:v>
                </c:pt>
                <c:pt idx="79">
                  <c:v>6.1801073890105087</c:v>
                </c:pt>
                <c:pt idx="80">
                  <c:v>5.9149658911040657</c:v>
                </c:pt>
                <c:pt idx="81">
                  <c:v>5.8754844682205789</c:v>
                </c:pt>
                <c:pt idx="82">
                  <c:v>5.615203095351144</c:v>
                </c:pt>
                <c:pt idx="83">
                  <c:v>5.5656855944871433</c:v>
                </c:pt>
                <c:pt idx="84">
                  <c:v>5.9481659856904541</c:v>
                </c:pt>
                <c:pt idx="85">
                  <c:v>6.4796649643357371</c:v>
                </c:pt>
                <c:pt idx="86">
                  <c:v>6.619629313503566</c:v>
                </c:pt>
                <c:pt idx="87">
                  <c:v>6.7443053187576725</c:v>
                </c:pt>
                <c:pt idx="88">
                  <c:v>6.6437286381032621</c:v>
                </c:pt>
                <c:pt idx="89">
                  <c:v>7.5817542736234644</c:v>
                </c:pt>
                <c:pt idx="90">
                  <c:v>7.7783497042299796</c:v>
                </c:pt>
                <c:pt idx="91">
                  <c:v>7.153103556322491</c:v>
                </c:pt>
                <c:pt idx="92">
                  <c:v>6.9269541103163448</c:v>
                </c:pt>
                <c:pt idx="93">
                  <c:v>6.9066374483731687</c:v>
                </c:pt>
                <c:pt idx="94">
                  <c:v>6.1086101092403693</c:v>
                </c:pt>
                <c:pt idx="95">
                  <c:v>5.7751856372647818</c:v>
                </c:pt>
                <c:pt idx="96">
                  <c:v>6.0348345190786574</c:v>
                </c:pt>
                <c:pt idx="97">
                  <c:v>5.7581814529445712</c:v>
                </c:pt>
                <c:pt idx="98">
                  <c:v>6.0637792274776325</c:v>
                </c:pt>
                <c:pt idx="99">
                  <c:v>6.1571668153821495</c:v>
                </c:pt>
                <c:pt idx="100">
                  <c:v>6.6108694382642579</c:v>
                </c:pt>
                <c:pt idx="101">
                  <c:v>6.2403135902630673</c:v>
                </c:pt>
                <c:pt idx="102">
                  <c:v>6.0441651503734732</c:v>
                </c:pt>
                <c:pt idx="103">
                  <c:v>6.4091322366903993</c:v>
                </c:pt>
                <c:pt idx="104">
                  <c:v>6.3471469697699252</c:v>
                </c:pt>
                <c:pt idx="105">
                  <c:v>8.3382348091051046</c:v>
                </c:pt>
                <c:pt idx="106">
                  <c:v>9.4047831936190587</c:v>
                </c:pt>
                <c:pt idx="107">
                  <c:v>9.0873819966046305</c:v>
                </c:pt>
                <c:pt idx="108">
                  <c:v>8.7818387233007247</c:v>
                </c:pt>
                <c:pt idx="109">
                  <c:v>9.4681895271417797</c:v>
                </c:pt>
                <c:pt idx="110">
                  <c:v>9.0434589753025012</c:v>
                </c:pt>
                <c:pt idx="111">
                  <c:v>8.9945221464489613</c:v>
                </c:pt>
                <c:pt idx="112">
                  <c:v>8.0120307564943065</c:v>
                </c:pt>
                <c:pt idx="113">
                  <c:v>8.2395664536645086</c:v>
                </c:pt>
                <c:pt idx="114">
                  <c:v>18.859569698496948</c:v>
                </c:pt>
                <c:pt idx="115">
                  <c:v>16.700321734926781</c:v>
                </c:pt>
                <c:pt idx="116">
                  <c:v>8.050507870061919</c:v>
                </c:pt>
                <c:pt idx="117">
                  <c:v>8.6599030928654788</c:v>
                </c:pt>
                <c:pt idx="118">
                  <c:v>9.3683046684507314</c:v>
                </c:pt>
                <c:pt idx="119">
                  <c:v>10.805201099801877</c:v>
                </c:pt>
                <c:pt idx="120">
                  <c:v>14.599327521672359</c:v>
                </c:pt>
                <c:pt idx="121">
                  <c:v>11.262586950390425</c:v>
                </c:pt>
                <c:pt idx="122">
                  <c:v>14.033894612323145</c:v>
                </c:pt>
                <c:pt idx="123">
                  <c:v>14.018155251381135</c:v>
                </c:pt>
                <c:pt idx="124">
                  <c:v>14.360409263742437</c:v>
                </c:pt>
                <c:pt idx="125">
                  <c:v>15.175952317870085</c:v>
                </c:pt>
                <c:pt idx="126">
                  <c:v>15.094650581083508</c:v>
                </c:pt>
                <c:pt idx="127">
                  <c:v>14.682218402840224</c:v>
                </c:pt>
                <c:pt idx="128">
                  <c:v>13.628751785312435</c:v>
                </c:pt>
                <c:pt idx="129">
                  <c:v>12.686582316372052</c:v>
                </c:pt>
                <c:pt idx="130">
                  <c:v>13.451226844505845</c:v>
                </c:pt>
                <c:pt idx="131">
                  <c:v>13.248803336797057</c:v>
                </c:pt>
                <c:pt idx="132">
                  <c:v>11.63628447153418</c:v>
                </c:pt>
                <c:pt idx="133">
                  <c:v>11.229556126841622</c:v>
                </c:pt>
                <c:pt idx="134">
                  <c:v>15.622167539332851</c:v>
                </c:pt>
                <c:pt idx="135">
                  <c:v>17.628931747720937</c:v>
                </c:pt>
                <c:pt idx="136">
                  <c:v>17.681310138667101</c:v>
                </c:pt>
                <c:pt idx="137">
                  <c:v>17.212831106414701</c:v>
                </c:pt>
                <c:pt idx="138">
                  <c:v>10.640493347017198</c:v>
                </c:pt>
                <c:pt idx="139">
                  <c:v>10.802973394385033</c:v>
                </c:pt>
                <c:pt idx="140">
                  <c:v>9.6840107395577881</c:v>
                </c:pt>
                <c:pt idx="141">
                  <c:v>9.5278583878486938</c:v>
                </c:pt>
                <c:pt idx="142">
                  <c:v>10.142020365152696</c:v>
                </c:pt>
                <c:pt idx="143">
                  <c:v>10.197068080742953</c:v>
                </c:pt>
                <c:pt idx="144">
                  <c:v>11.918697159415078</c:v>
                </c:pt>
                <c:pt idx="145">
                  <c:v>12.747037014696977</c:v>
                </c:pt>
                <c:pt idx="146">
                  <c:v>12.202827800606499</c:v>
                </c:pt>
                <c:pt idx="147">
                  <c:v>11.838257705963185</c:v>
                </c:pt>
                <c:pt idx="148">
                  <c:v>11.897962697699667</c:v>
                </c:pt>
                <c:pt idx="149">
                  <c:v>13.8301313715808</c:v>
                </c:pt>
                <c:pt idx="150">
                  <c:v>11.846623862120737</c:v>
                </c:pt>
                <c:pt idx="151">
                  <c:v>10.870409412441457</c:v>
                </c:pt>
                <c:pt idx="152">
                  <c:v>12.095040955696977</c:v>
                </c:pt>
                <c:pt idx="153">
                  <c:v>12.802725542510942</c:v>
                </c:pt>
                <c:pt idx="154">
                  <c:v>12.560217344180209</c:v>
                </c:pt>
                <c:pt idx="155">
                  <c:v>12.560217344180209</c:v>
                </c:pt>
                <c:pt idx="156">
                  <c:v>11.828200472580287</c:v>
                </c:pt>
                <c:pt idx="157">
                  <c:v>10.399620515000576</c:v>
                </c:pt>
                <c:pt idx="158">
                  <c:v>11.750703323087089</c:v>
                </c:pt>
                <c:pt idx="159">
                  <c:v>11.736466960313452</c:v>
                </c:pt>
                <c:pt idx="160">
                  <c:v>11.466760362687307</c:v>
                </c:pt>
                <c:pt idx="161">
                  <c:v>10.411165881288955</c:v>
                </c:pt>
                <c:pt idx="162">
                  <c:v>10.152757254884992</c:v>
                </c:pt>
                <c:pt idx="163">
                  <c:v>10.22051600575343</c:v>
                </c:pt>
                <c:pt idx="164">
                  <c:v>8.6655540092920358</c:v>
                </c:pt>
                <c:pt idx="165">
                  <c:v>7.9497424502053171</c:v>
                </c:pt>
                <c:pt idx="166">
                  <c:v>8.1063593724150955</c:v>
                </c:pt>
                <c:pt idx="167">
                  <c:v>8.6095686575339698</c:v>
                </c:pt>
                <c:pt idx="168">
                  <c:v>8.1761666356545959</c:v>
                </c:pt>
                <c:pt idx="169">
                  <c:v>9.3734805356108097</c:v>
                </c:pt>
                <c:pt idx="170">
                  <c:v>8.5735550134153016</c:v>
                </c:pt>
                <c:pt idx="171">
                  <c:v>9.2145314152571238</c:v>
                </c:pt>
                <c:pt idx="172">
                  <c:v>8.7305442585613093</c:v>
                </c:pt>
                <c:pt idx="173">
                  <c:v>9.7835597218276789</c:v>
                </c:pt>
                <c:pt idx="174">
                  <c:v>7.8048761095921604</c:v>
                </c:pt>
                <c:pt idx="175">
                  <c:v>8.5662598353991015</c:v>
                </c:pt>
                <c:pt idx="176">
                  <c:v>8.7381461264788562</c:v>
                </c:pt>
                <c:pt idx="177">
                  <c:v>9.8186133425018074</c:v>
                </c:pt>
                <c:pt idx="178">
                  <c:v>8.8594131922797601</c:v>
                </c:pt>
                <c:pt idx="179">
                  <c:v>8.3717430296152209</c:v>
                </c:pt>
                <c:pt idx="180">
                  <c:v>8.2461305397421452</c:v>
                </c:pt>
                <c:pt idx="181">
                  <c:v>7.8884422802687268</c:v>
                </c:pt>
                <c:pt idx="182">
                  <c:v>8.0046640365138497</c:v>
                </c:pt>
                <c:pt idx="183">
                  <c:v>8.2466628997209881</c:v>
                </c:pt>
                <c:pt idx="184">
                  <c:v>8.7013222135240742</c:v>
                </c:pt>
                <c:pt idx="185">
                  <c:v>8.6144591647043569</c:v>
                </c:pt>
                <c:pt idx="186">
                  <c:v>8.3324619031261893</c:v>
                </c:pt>
                <c:pt idx="187">
                  <c:v>8.4298195985658424</c:v>
                </c:pt>
                <c:pt idx="188">
                  <c:v>8.5269989514337716</c:v>
                </c:pt>
                <c:pt idx="189">
                  <c:v>8.7606463319335628</c:v>
                </c:pt>
                <c:pt idx="190">
                  <c:v>8.7665743911355776</c:v>
                </c:pt>
                <c:pt idx="191">
                  <c:v>8.8295346069644758</c:v>
                </c:pt>
                <c:pt idx="192">
                  <c:v>8.5858019286469922</c:v>
                </c:pt>
                <c:pt idx="193">
                  <c:v>8.7656482014337982</c:v>
                </c:pt>
                <c:pt idx="194">
                  <c:v>8.6832144439519077</c:v>
                </c:pt>
                <c:pt idx="195">
                  <c:v>9.025456595215708</c:v>
                </c:pt>
                <c:pt idx="196">
                  <c:v>8.5354354203781977</c:v>
                </c:pt>
                <c:pt idx="197">
                  <c:v>8.3619228957773704</c:v>
                </c:pt>
                <c:pt idx="198">
                  <c:v>7.6957862441070013</c:v>
                </c:pt>
                <c:pt idx="199">
                  <c:v>7.3609264652211124</c:v>
                </c:pt>
                <c:pt idx="200">
                  <c:v>7.2779381978162245</c:v>
                </c:pt>
                <c:pt idx="201">
                  <c:v>6.8923809393850792</c:v>
                </c:pt>
                <c:pt idx="202">
                  <c:v>6.6040714837498253</c:v>
                </c:pt>
                <c:pt idx="203">
                  <c:v>7.0780018032440521</c:v>
                </c:pt>
                <c:pt idx="204">
                  <c:v>7.0826481777101877</c:v>
                </c:pt>
                <c:pt idx="205">
                  <c:v>7.0747430417802892</c:v>
                </c:pt>
                <c:pt idx="206">
                  <c:v>7.015201281219011</c:v>
                </c:pt>
                <c:pt idx="207">
                  <c:v>7.2427292160841263</c:v>
                </c:pt>
                <c:pt idx="208">
                  <c:v>6.9483555682617038</c:v>
                </c:pt>
                <c:pt idx="209">
                  <c:v>6.6412971213451799</c:v>
                </c:pt>
                <c:pt idx="210">
                  <c:v>6.3082361101190614</c:v>
                </c:pt>
                <c:pt idx="211">
                  <c:v>6.3499753912181491</c:v>
                </c:pt>
                <c:pt idx="212">
                  <c:v>6.3575756669349213</c:v>
                </c:pt>
                <c:pt idx="213">
                  <c:v>6.758688108830329</c:v>
                </c:pt>
                <c:pt idx="214">
                  <c:v>7.3285992372948012</c:v>
                </c:pt>
                <c:pt idx="215">
                  <c:v>7.4242165301363698</c:v>
                </c:pt>
                <c:pt idx="216">
                  <c:v>7.1868410484530614</c:v>
                </c:pt>
                <c:pt idx="217">
                  <c:v>7.480158582312133</c:v>
                </c:pt>
                <c:pt idx="218">
                  <c:v>7.4369795633492188</c:v>
                </c:pt>
                <c:pt idx="219">
                  <c:v>7.4010731765923339</c:v>
                </c:pt>
                <c:pt idx="220">
                  <c:v>6.512150379210814</c:v>
                </c:pt>
                <c:pt idx="221">
                  <c:v>6.2856090323709299</c:v>
                </c:pt>
                <c:pt idx="222">
                  <c:v>6.7057051678219031</c:v>
                </c:pt>
                <c:pt idx="223">
                  <c:v>7.0836623151278078</c:v>
                </c:pt>
                <c:pt idx="224">
                  <c:v>7.4140556136191256</c:v>
                </c:pt>
                <c:pt idx="225">
                  <c:v>7.7814590118451212</c:v>
                </c:pt>
                <c:pt idx="226">
                  <c:v>8.3907744518633667</c:v>
                </c:pt>
                <c:pt idx="227">
                  <c:v>8.3907744518633667</c:v>
                </c:pt>
                <c:pt idx="228">
                  <c:v>8.5475496830900415</c:v>
                </c:pt>
                <c:pt idx="229">
                  <c:v>8.243951457285501</c:v>
                </c:pt>
                <c:pt idx="230">
                  <c:v>8.5323761611616682</c:v>
                </c:pt>
                <c:pt idx="231">
                  <c:v>8.6672761203612438</c:v>
                </c:pt>
                <c:pt idx="232">
                  <c:v>8.6431391847097725</c:v>
                </c:pt>
                <c:pt idx="233">
                  <c:v>8.6090866910388861</c:v>
                </c:pt>
                <c:pt idx="234">
                  <c:v>8.2117267174103539</c:v>
                </c:pt>
                <c:pt idx="235">
                  <c:v>8.1877345737798777</c:v>
                </c:pt>
                <c:pt idx="236">
                  <c:v>8.662455824239558</c:v>
                </c:pt>
                <c:pt idx="237">
                  <c:v>9.6870324316580607</c:v>
                </c:pt>
                <c:pt idx="238">
                  <c:v>9.5277869948339813</c:v>
                </c:pt>
                <c:pt idx="239">
                  <c:v>9.3942132023402252</c:v>
                </c:pt>
                <c:pt idx="240">
                  <c:v>9.1055389607472996</c:v>
                </c:pt>
                <c:pt idx="241">
                  <c:v>12.064586299254582</c:v>
                </c:pt>
                <c:pt idx="242">
                  <c:v>10.713155825672876</c:v>
                </c:pt>
                <c:pt idx="243">
                  <c:v>10.308436086173138</c:v>
                </c:pt>
                <c:pt idx="244">
                  <c:v>9.3677774966796896</c:v>
                </c:pt>
                <c:pt idx="245">
                  <c:v>8.933004601264761</c:v>
                </c:pt>
                <c:pt idx="246">
                  <c:v>9.3860402137955141</c:v>
                </c:pt>
                <c:pt idx="247">
                  <c:v>9.3886512564670497</c:v>
                </c:pt>
                <c:pt idx="248">
                  <c:v>8.2073187951587485</c:v>
                </c:pt>
                <c:pt idx="249">
                  <c:v>7.7948508638122362</c:v>
                </c:pt>
                <c:pt idx="250">
                  <c:v>7.7998475377056398</c:v>
                </c:pt>
                <c:pt idx="251">
                  <c:v>8.005512561297186</c:v>
                </c:pt>
                <c:pt idx="252">
                  <c:v>7.5124414332105465</c:v>
                </c:pt>
                <c:pt idx="253">
                  <c:v>7.5411105003907268</c:v>
                </c:pt>
                <c:pt idx="254">
                  <c:v>7.943116249714274</c:v>
                </c:pt>
                <c:pt idx="255">
                  <c:v>8.4072112811784727</c:v>
                </c:pt>
                <c:pt idx="256">
                  <c:v>8.8037936740646945</c:v>
                </c:pt>
                <c:pt idx="257">
                  <c:v>8.4518621958834252</c:v>
                </c:pt>
                <c:pt idx="258">
                  <c:v>8.7274426099299909</c:v>
                </c:pt>
                <c:pt idx="259">
                  <c:v>8.4132393039555122</c:v>
                </c:pt>
                <c:pt idx="260">
                  <c:v>7.1468433559978495</c:v>
                </c:pt>
                <c:pt idx="261">
                  <c:v>13.558579320738941</c:v>
                </c:pt>
                <c:pt idx="262">
                  <c:v>13.555971591106184</c:v>
                </c:pt>
                <c:pt idx="263">
                  <c:v>13.152322924313545</c:v>
                </c:pt>
                <c:pt idx="264">
                  <c:v>12.125458405477787</c:v>
                </c:pt>
                <c:pt idx="265">
                  <c:v>12.27829542985894</c:v>
                </c:pt>
                <c:pt idx="266">
                  <c:v>13.572227886763107</c:v>
                </c:pt>
                <c:pt idx="267">
                  <c:v>12.737842438358848</c:v>
                </c:pt>
                <c:pt idx="268">
                  <c:v>12.037669192420685</c:v>
                </c:pt>
                <c:pt idx="269">
                  <c:v>12.101319376638836</c:v>
                </c:pt>
                <c:pt idx="270">
                  <c:v>12.697457901619714</c:v>
                </c:pt>
                <c:pt idx="271">
                  <c:v>13.176725585219055</c:v>
                </c:pt>
                <c:pt idx="272">
                  <c:v>14.201087727465623</c:v>
                </c:pt>
                <c:pt idx="273">
                  <c:v>14.467579894560103</c:v>
                </c:pt>
                <c:pt idx="274">
                  <c:v>14.498148230441117</c:v>
                </c:pt>
                <c:pt idx="275">
                  <c:v>13.962447188672188</c:v>
                </c:pt>
                <c:pt idx="276">
                  <c:v>13.788107909013979</c:v>
                </c:pt>
                <c:pt idx="277">
                  <c:v>13.313529013287303</c:v>
                </c:pt>
                <c:pt idx="278">
                  <c:v>13.251045455355637</c:v>
                </c:pt>
                <c:pt idx="279">
                  <c:v>13.786411536493018</c:v>
                </c:pt>
                <c:pt idx="280">
                  <c:v>13.98896220823573</c:v>
                </c:pt>
                <c:pt idx="281">
                  <c:v>13.118447388377158</c:v>
                </c:pt>
                <c:pt idx="282">
                  <c:v>12.623136773194075</c:v>
                </c:pt>
                <c:pt idx="283">
                  <c:v>11.70900644933913</c:v>
                </c:pt>
                <c:pt idx="284">
                  <c:v>11.27253032233512</c:v>
                </c:pt>
                <c:pt idx="285">
                  <c:v>10.796988654730372</c:v>
                </c:pt>
                <c:pt idx="286">
                  <c:v>9.8410731800053011</c:v>
                </c:pt>
                <c:pt idx="287">
                  <c:v>8.2892601072537069</c:v>
                </c:pt>
                <c:pt idx="288">
                  <c:v>8.7631863286776603</c:v>
                </c:pt>
                <c:pt idx="289">
                  <c:v>8.0783816013982293</c:v>
                </c:pt>
                <c:pt idx="290">
                  <c:v>7.5366298749471277</c:v>
                </c:pt>
                <c:pt idx="291">
                  <c:v>5.296757622356175</c:v>
                </c:pt>
                <c:pt idx="292">
                  <c:v>5.7627642497999583</c:v>
                </c:pt>
                <c:pt idx="293">
                  <c:v>6.0552670598996912</c:v>
                </c:pt>
                <c:pt idx="294">
                  <c:v>6.1299578396132537</c:v>
                </c:pt>
                <c:pt idx="295">
                  <c:v>6.3684622525154779</c:v>
                </c:pt>
                <c:pt idx="296">
                  <c:v>5.6083505687252506</c:v>
                </c:pt>
                <c:pt idx="297">
                  <c:v>4.8423405059065328</c:v>
                </c:pt>
                <c:pt idx="298">
                  <c:v>5.1420483537751078</c:v>
                </c:pt>
                <c:pt idx="299">
                  <c:v>5.4393708615503202</c:v>
                </c:pt>
                <c:pt idx="300">
                  <c:v>5.1567348712337084</c:v>
                </c:pt>
                <c:pt idx="301">
                  <c:v>5.533424333293314</c:v>
                </c:pt>
                <c:pt idx="302">
                  <c:v>5.4926875865262286</c:v>
                </c:pt>
                <c:pt idx="303">
                  <c:v>5.3473836300219126</c:v>
                </c:pt>
                <c:pt idx="304">
                  <c:v>5.6767092917998481</c:v>
                </c:pt>
                <c:pt idx="305">
                  <c:v>5.5135263237464676</c:v>
                </c:pt>
                <c:pt idx="306">
                  <c:v>5.1767190815103001</c:v>
                </c:pt>
                <c:pt idx="307">
                  <c:v>4.9711607638894257</c:v>
                </c:pt>
                <c:pt idx="308">
                  <c:v>6.8144591098686265</c:v>
                </c:pt>
                <c:pt idx="309">
                  <c:v>6.9468458608948263</c:v>
                </c:pt>
                <c:pt idx="310">
                  <c:v>7.2929371773670422</c:v>
                </c:pt>
                <c:pt idx="311">
                  <c:v>7.9754982786776667</c:v>
                </c:pt>
                <c:pt idx="312">
                  <c:v>8.4165497970546674</c:v>
                </c:pt>
                <c:pt idx="313">
                  <c:v>8.4444408070066963</c:v>
                </c:pt>
                <c:pt idx="314">
                  <c:v>8.4420313075274169</c:v>
                </c:pt>
                <c:pt idx="315">
                  <c:v>8.2074059421923025</c:v>
                </c:pt>
                <c:pt idx="316">
                  <c:v>8.6671389341262817</c:v>
                </c:pt>
                <c:pt idx="317">
                  <c:v>8.2938658721178484</c:v>
                </c:pt>
                <c:pt idx="318">
                  <c:v>8.2274113471189274</c:v>
                </c:pt>
                <c:pt idx="319">
                  <c:v>7.8723326372003184</c:v>
                </c:pt>
                <c:pt idx="320">
                  <c:v>7.8497067129240055</c:v>
                </c:pt>
                <c:pt idx="321">
                  <c:v>7.9499637426340675</c:v>
                </c:pt>
                <c:pt idx="322">
                  <c:v>8.4857143633726846</c:v>
                </c:pt>
                <c:pt idx="323">
                  <c:v>8.52245158897618</c:v>
                </c:pt>
                <c:pt idx="324">
                  <c:v>8.730184497943279</c:v>
                </c:pt>
                <c:pt idx="325">
                  <c:v>8.6731787367289552</c:v>
                </c:pt>
                <c:pt idx="326">
                  <c:v>9.8619335504015844</c:v>
                </c:pt>
                <c:pt idx="327">
                  <c:v>9.8619801170021688</c:v>
                </c:pt>
                <c:pt idx="328">
                  <c:v>9.600512961664565</c:v>
                </c:pt>
                <c:pt idx="329">
                  <c:v>9.6986146654733112</c:v>
                </c:pt>
                <c:pt idx="330">
                  <c:v>9.6165622483952919</c:v>
                </c:pt>
                <c:pt idx="331">
                  <c:v>7.931435854548444</c:v>
                </c:pt>
                <c:pt idx="332">
                  <c:v>7.9309097174346128</c:v>
                </c:pt>
                <c:pt idx="333">
                  <c:v>7.7920799922740844</c:v>
                </c:pt>
                <c:pt idx="334">
                  <c:v>7.7520505430405136</c:v>
                </c:pt>
                <c:pt idx="335">
                  <c:v>7.7492998276369445</c:v>
                </c:pt>
                <c:pt idx="336">
                  <c:v>7.6707884430236586</c:v>
                </c:pt>
                <c:pt idx="337">
                  <c:v>7.034845011146512</c:v>
                </c:pt>
                <c:pt idx="338">
                  <c:v>6.978742648542319</c:v>
                </c:pt>
                <c:pt idx="339">
                  <c:v>6.7593043209640591</c:v>
                </c:pt>
                <c:pt idx="340">
                  <c:v>7.3010522243049856</c:v>
                </c:pt>
                <c:pt idx="341">
                  <c:v>7.7004146575737744</c:v>
                </c:pt>
                <c:pt idx="342">
                  <c:v>7.7831132454058292</c:v>
                </c:pt>
                <c:pt idx="343">
                  <c:v>7.8785563720206859</c:v>
                </c:pt>
                <c:pt idx="344">
                  <c:v>7.4524608372531569</c:v>
                </c:pt>
                <c:pt idx="345">
                  <c:v>7.7521236677363889</c:v>
                </c:pt>
                <c:pt idx="346">
                  <c:v>6.9550866906028537</c:v>
                </c:pt>
                <c:pt idx="347">
                  <c:v>7.540772726705133</c:v>
                </c:pt>
                <c:pt idx="348">
                  <c:v>7.7452595712876935</c:v>
                </c:pt>
                <c:pt idx="349">
                  <c:v>7.8403164530417726</c:v>
                </c:pt>
                <c:pt idx="350">
                  <c:v>7.6634574559373174</c:v>
                </c:pt>
                <c:pt idx="351">
                  <c:v>7.7321475235005677</c:v>
                </c:pt>
                <c:pt idx="352">
                  <c:v>6.9599056157726906</c:v>
                </c:pt>
                <c:pt idx="353">
                  <c:v>7.9592703099550297</c:v>
                </c:pt>
                <c:pt idx="354">
                  <c:v>8.0177849207342344</c:v>
                </c:pt>
                <c:pt idx="355">
                  <c:v>7.8883748165186081</c:v>
                </c:pt>
                <c:pt idx="356">
                  <c:v>8.0853537752297235</c:v>
                </c:pt>
                <c:pt idx="357">
                  <c:v>9.0179612284004271</c:v>
                </c:pt>
                <c:pt idx="358">
                  <c:v>8.9511915339370631</c:v>
                </c:pt>
                <c:pt idx="359">
                  <c:v>9.2398236950598136</c:v>
                </c:pt>
                <c:pt idx="360">
                  <c:v>8.2047832841768678</c:v>
                </c:pt>
                <c:pt idx="361">
                  <c:v>9.1983231505737901</c:v>
                </c:pt>
                <c:pt idx="362">
                  <c:v>9.4486316267076518</c:v>
                </c:pt>
                <c:pt idx="363">
                  <c:v>9.688853376196862</c:v>
                </c:pt>
                <c:pt idx="364">
                  <c:v>9.4438473486423433</c:v>
                </c:pt>
                <c:pt idx="365">
                  <c:v>9.4586279092786558</c:v>
                </c:pt>
                <c:pt idx="366">
                  <c:v>9.8275601349637398</c:v>
                </c:pt>
                <c:pt idx="367">
                  <c:v>11.479516451435321</c:v>
                </c:pt>
                <c:pt idx="368">
                  <c:v>11.837337374639539</c:v>
                </c:pt>
                <c:pt idx="369">
                  <c:v>13.582410950562091</c:v>
                </c:pt>
                <c:pt idx="370">
                  <c:v>13.890604232957488</c:v>
                </c:pt>
                <c:pt idx="371">
                  <c:v>15.754580952635488</c:v>
                </c:pt>
                <c:pt idx="372">
                  <c:v>18.448673480887756</c:v>
                </c:pt>
                <c:pt idx="373">
                  <c:v>16.611946837120147</c:v>
                </c:pt>
                <c:pt idx="374">
                  <c:v>13.051504026974269</c:v>
                </c:pt>
                <c:pt idx="375">
                  <c:v>14.759340712699977</c:v>
                </c:pt>
                <c:pt idx="376">
                  <c:v>15.067509883535379</c:v>
                </c:pt>
                <c:pt idx="377">
                  <c:v>13.834155898667653</c:v>
                </c:pt>
                <c:pt idx="378">
                  <c:v>13.128459058243614</c:v>
                </c:pt>
                <c:pt idx="379">
                  <c:v>14.785186417515312</c:v>
                </c:pt>
                <c:pt idx="380">
                  <c:v>14.952005342260062</c:v>
                </c:pt>
                <c:pt idx="381">
                  <c:v>15.476114347210398</c:v>
                </c:pt>
                <c:pt idx="382">
                  <c:v>15.725363972722889</c:v>
                </c:pt>
                <c:pt idx="383">
                  <c:v>16.534076308304176</c:v>
                </c:pt>
                <c:pt idx="384">
                  <c:v>17.126493243983315</c:v>
                </c:pt>
                <c:pt idx="385">
                  <c:v>17.373485346498963</c:v>
                </c:pt>
                <c:pt idx="386">
                  <c:v>17.38026706643501</c:v>
                </c:pt>
                <c:pt idx="387">
                  <c:v>18.784243015230349</c:v>
                </c:pt>
                <c:pt idx="388">
                  <c:v>21.432489367967719</c:v>
                </c:pt>
                <c:pt idx="389">
                  <c:v>21.849849232008125</c:v>
                </c:pt>
                <c:pt idx="390">
                  <c:v>23.185330683621412</c:v>
                </c:pt>
                <c:pt idx="391">
                  <c:v>30.286623297978466</c:v>
                </c:pt>
                <c:pt idx="392">
                  <c:v>28.345002337516277</c:v>
                </c:pt>
                <c:pt idx="393">
                  <c:v>26.186136905160051</c:v>
                </c:pt>
                <c:pt idx="394">
                  <c:v>25.11469653996302</c:v>
                </c:pt>
                <c:pt idx="395">
                  <c:v>25.086212207113078</c:v>
                </c:pt>
                <c:pt idx="396">
                  <c:v>21.68013660582459</c:v>
                </c:pt>
                <c:pt idx="397">
                  <c:v>21.613768357202034</c:v>
                </c:pt>
                <c:pt idx="398">
                  <c:v>22.07014345614316</c:v>
                </c:pt>
                <c:pt idx="399">
                  <c:v>23.979587775473004</c:v>
                </c:pt>
                <c:pt idx="400">
                  <c:v>23.605848007371208</c:v>
                </c:pt>
                <c:pt idx="401">
                  <c:v>24.316512242039042</c:v>
                </c:pt>
                <c:pt idx="402">
                  <c:v>25.842538650530624</c:v>
                </c:pt>
                <c:pt idx="403">
                  <c:v>26.400814316888557</c:v>
                </c:pt>
                <c:pt idx="404">
                  <c:v>26.335777477805038</c:v>
                </c:pt>
                <c:pt idx="405">
                  <c:v>26.039773230130084</c:v>
                </c:pt>
                <c:pt idx="406">
                  <c:v>26.02852924247173</c:v>
                </c:pt>
                <c:pt idx="407">
                  <c:v>23.618942994084115</c:v>
                </c:pt>
                <c:pt idx="408">
                  <c:v>18.599368110413021</c:v>
                </c:pt>
                <c:pt idx="409">
                  <c:v>17.685988555804663</c:v>
                </c:pt>
                <c:pt idx="410">
                  <c:v>19.637505464182574</c:v>
                </c:pt>
                <c:pt idx="411">
                  <c:v>21.040235625951393</c:v>
                </c:pt>
                <c:pt idx="412">
                  <c:v>20.618446358111115</c:v>
                </c:pt>
                <c:pt idx="413">
                  <c:v>20.618446358111115</c:v>
                </c:pt>
                <c:pt idx="414">
                  <c:v>18.849900259598954</c:v>
                </c:pt>
                <c:pt idx="415">
                  <c:v>18.496044520228331</c:v>
                </c:pt>
                <c:pt idx="416">
                  <c:v>18.43289224397509</c:v>
                </c:pt>
                <c:pt idx="417">
                  <c:v>18.77077097408667</c:v>
                </c:pt>
                <c:pt idx="418">
                  <c:v>17.582742504488024</c:v>
                </c:pt>
                <c:pt idx="419">
                  <c:v>16.869651957287687</c:v>
                </c:pt>
                <c:pt idx="420">
                  <c:v>15.441416030353095</c:v>
                </c:pt>
                <c:pt idx="421">
                  <c:v>16.419624147044964</c:v>
                </c:pt>
                <c:pt idx="422">
                  <c:v>16.871324635754057</c:v>
                </c:pt>
                <c:pt idx="423">
                  <c:v>15.937987837121309</c:v>
                </c:pt>
                <c:pt idx="424">
                  <c:v>17.000649244361913</c:v>
                </c:pt>
                <c:pt idx="425">
                  <c:v>18.067689540542052</c:v>
                </c:pt>
                <c:pt idx="426">
                  <c:v>18.180360369450003</c:v>
                </c:pt>
                <c:pt idx="427">
                  <c:v>18.690680901486765</c:v>
                </c:pt>
                <c:pt idx="428">
                  <c:v>19.500458170832172</c:v>
                </c:pt>
                <c:pt idx="429">
                  <c:v>18.032424496768574</c:v>
                </c:pt>
                <c:pt idx="430">
                  <c:v>16.515570092087721</c:v>
                </c:pt>
                <c:pt idx="431">
                  <c:v>16.659256368771949</c:v>
                </c:pt>
                <c:pt idx="432">
                  <c:v>15.122394376990183</c:v>
                </c:pt>
                <c:pt idx="433">
                  <c:v>15.860016782049154</c:v>
                </c:pt>
                <c:pt idx="434">
                  <c:v>14.792344522215657</c:v>
                </c:pt>
                <c:pt idx="435">
                  <c:v>12.848923590757146</c:v>
                </c:pt>
                <c:pt idx="436">
                  <c:v>12.928670549671049</c:v>
                </c:pt>
                <c:pt idx="437">
                  <c:v>12.743618765313947</c:v>
                </c:pt>
                <c:pt idx="438">
                  <c:v>13.116227804525547</c:v>
                </c:pt>
                <c:pt idx="439">
                  <c:v>14.145574039192486</c:v>
                </c:pt>
                <c:pt idx="440">
                  <c:v>14.009388411931205</c:v>
                </c:pt>
                <c:pt idx="441">
                  <c:v>14.106653152149452</c:v>
                </c:pt>
                <c:pt idx="442">
                  <c:v>12.406771957662958</c:v>
                </c:pt>
                <c:pt idx="443">
                  <c:v>16.70105798968028</c:v>
                </c:pt>
                <c:pt idx="444">
                  <c:v>12.972188142273877</c:v>
                </c:pt>
                <c:pt idx="445">
                  <c:v>12.786545196229586</c:v>
                </c:pt>
                <c:pt idx="446">
                  <c:v>12.265806494933205</c:v>
                </c:pt>
                <c:pt idx="447">
                  <c:v>12.679934032020237</c:v>
                </c:pt>
                <c:pt idx="448">
                  <c:v>13.06084733376356</c:v>
                </c:pt>
                <c:pt idx="449">
                  <c:v>14.661116219381555</c:v>
                </c:pt>
                <c:pt idx="450">
                  <c:v>13.55148508850969</c:v>
                </c:pt>
                <c:pt idx="451">
                  <c:v>13.183559123606937</c:v>
                </c:pt>
                <c:pt idx="452">
                  <c:v>12.82592916822464</c:v>
                </c:pt>
                <c:pt idx="453">
                  <c:v>13.26606342943229</c:v>
                </c:pt>
                <c:pt idx="454">
                  <c:v>15.221904799270234</c:v>
                </c:pt>
                <c:pt idx="455">
                  <c:v>14.846574818077663</c:v>
                </c:pt>
                <c:pt idx="456">
                  <c:v>14.651922719918808</c:v>
                </c:pt>
                <c:pt idx="457">
                  <c:v>14.577342395851755</c:v>
                </c:pt>
                <c:pt idx="458">
                  <c:v>14.79487083300384</c:v>
                </c:pt>
                <c:pt idx="459">
                  <c:v>14.200136947814876</c:v>
                </c:pt>
                <c:pt idx="460">
                  <c:v>14.778415321204701</c:v>
                </c:pt>
                <c:pt idx="461">
                  <c:v>14.76986250430218</c:v>
                </c:pt>
                <c:pt idx="462">
                  <c:v>14.823842582305495</c:v>
                </c:pt>
                <c:pt idx="463">
                  <c:v>13.976696925843815</c:v>
                </c:pt>
                <c:pt idx="464">
                  <c:v>14.187261546801981</c:v>
                </c:pt>
                <c:pt idx="465">
                  <c:v>14.23747033016879</c:v>
                </c:pt>
                <c:pt idx="466">
                  <c:v>14.111458204987194</c:v>
                </c:pt>
                <c:pt idx="467">
                  <c:v>14.127065552114676</c:v>
                </c:pt>
                <c:pt idx="468">
                  <c:v>13.939793706663629</c:v>
                </c:pt>
                <c:pt idx="469">
                  <c:v>14.450182900142767</c:v>
                </c:pt>
                <c:pt idx="470">
                  <c:v>14.741376560319909</c:v>
                </c:pt>
                <c:pt idx="471">
                  <c:v>15.188638993481536</c:v>
                </c:pt>
                <c:pt idx="472">
                  <c:v>15.157525239066082</c:v>
                </c:pt>
                <c:pt idx="473">
                  <c:v>14.947807831919008</c:v>
                </c:pt>
                <c:pt idx="474">
                  <c:v>14.947807831919008</c:v>
                </c:pt>
                <c:pt idx="475">
                  <c:v>14.290667025214301</c:v>
                </c:pt>
                <c:pt idx="476">
                  <c:v>13.583647172775091</c:v>
                </c:pt>
                <c:pt idx="477">
                  <c:v>12.694465300557535</c:v>
                </c:pt>
                <c:pt idx="478">
                  <c:v>11.461634998678207</c:v>
                </c:pt>
                <c:pt idx="479">
                  <c:v>11.743004564158305</c:v>
                </c:pt>
                <c:pt idx="480">
                  <c:v>11.636986274576749</c:v>
                </c:pt>
                <c:pt idx="481">
                  <c:v>10.556284519477632</c:v>
                </c:pt>
                <c:pt idx="482">
                  <c:v>10.560941848412778</c:v>
                </c:pt>
                <c:pt idx="483">
                  <c:v>11.532262387219539</c:v>
                </c:pt>
                <c:pt idx="484">
                  <c:v>11.526714839916208</c:v>
                </c:pt>
                <c:pt idx="485">
                  <c:v>11.544351351444007</c:v>
                </c:pt>
                <c:pt idx="486">
                  <c:v>11.485250242943765</c:v>
                </c:pt>
                <c:pt idx="487">
                  <c:v>10.921998581320912</c:v>
                </c:pt>
                <c:pt idx="488">
                  <c:v>11.176876217316568</c:v>
                </c:pt>
                <c:pt idx="489">
                  <c:v>11.631089242489132</c:v>
                </c:pt>
                <c:pt idx="490">
                  <c:v>11.123929666699979</c:v>
                </c:pt>
                <c:pt idx="491">
                  <c:v>12.66465510088155</c:v>
                </c:pt>
                <c:pt idx="492">
                  <c:v>13.374175351406397</c:v>
                </c:pt>
                <c:pt idx="493">
                  <c:v>14.386474162159264</c:v>
                </c:pt>
                <c:pt idx="494">
                  <c:v>14.944040730445266</c:v>
                </c:pt>
                <c:pt idx="495">
                  <c:v>14.862044990261637</c:v>
                </c:pt>
                <c:pt idx="496">
                  <c:v>14.301125413107361</c:v>
                </c:pt>
                <c:pt idx="497">
                  <c:v>15.176920399663267</c:v>
                </c:pt>
                <c:pt idx="498">
                  <c:v>15.173855664196868</c:v>
                </c:pt>
                <c:pt idx="499">
                  <c:v>17.154603317342634</c:v>
                </c:pt>
                <c:pt idx="500">
                  <c:v>16.752496583702335</c:v>
                </c:pt>
                <c:pt idx="501">
                  <c:v>16.582592470208482</c:v>
                </c:pt>
                <c:pt idx="502">
                  <c:v>17.490258162273008</c:v>
                </c:pt>
                <c:pt idx="503">
                  <c:v>17.77524372271867</c:v>
                </c:pt>
                <c:pt idx="504">
                  <c:v>17.719326990474745</c:v>
                </c:pt>
                <c:pt idx="505">
                  <c:v>19.057983378183359</c:v>
                </c:pt>
                <c:pt idx="506">
                  <c:v>19.400562657401249</c:v>
                </c:pt>
                <c:pt idx="507">
                  <c:v>19.930775756361193</c:v>
                </c:pt>
                <c:pt idx="508">
                  <c:v>20.713012962069932</c:v>
                </c:pt>
                <c:pt idx="509">
                  <c:v>19.901278901322144</c:v>
                </c:pt>
                <c:pt idx="510">
                  <c:v>19.928028868674843</c:v>
                </c:pt>
                <c:pt idx="511">
                  <c:v>19.57898106132653</c:v>
                </c:pt>
                <c:pt idx="512">
                  <c:v>18.54983663351339</c:v>
                </c:pt>
                <c:pt idx="513">
                  <c:v>19.787537477858773</c:v>
                </c:pt>
                <c:pt idx="514">
                  <c:v>21.076564686618134</c:v>
                </c:pt>
                <c:pt idx="515">
                  <c:v>21.525246686547103</c:v>
                </c:pt>
                <c:pt idx="516">
                  <c:v>21.847524658744668</c:v>
                </c:pt>
                <c:pt idx="517">
                  <c:v>23.116151977334376</c:v>
                </c:pt>
                <c:pt idx="518">
                  <c:v>24.892160008819371</c:v>
                </c:pt>
                <c:pt idx="519">
                  <c:v>24.792325266434819</c:v>
                </c:pt>
                <c:pt idx="520">
                  <c:v>27.894086682742113</c:v>
                </c:pt>
                <c:pt idx="521">
                  <c:v>26.706636909962192</c:v>
                </c:pt>
                <c:pt idx="522">
                  <c:v>27.736862594655868</c:v>
                </c:pt>
                <c:pt idx="523">
                  <c:v>24.40108473436274</c:v>
                </c:pt>
                <c:pt idx="524">
                  <c:v>24.827164532265883</c:v>
                </c:pt>
                <c:pt idx="525">
                  <c:v>25.589053129169908</c:v>
                </c:pt>
                <c:pt idx="526">
                  <c:v>25.005762374460765</c:v>
                </c:pt>
                <c:pt idx="527">
                  <c:v>24.235080525915603</c:v>
                </c:pt>
                <c:pt idx="528">
                  <c:v>23.994614997862833</c:v>
                </c:pt>
                <c:pt idx="529">
                  <c:v>24.436326276095016</c:v>
                </c:pt>
                <c:pt idx="530">
                  <c:v>24.794233094752283</c:v>
                </c:pt>
                <c:pt idx="531">
                  <c:v>25.927420247657246</c:v>
                </c:pt>
                <c:pt idx="532">
                  <c:v>25.166943581356804</c:v>
                </c:pt>
                <c:pt idx="533">
                  <c:v>26.258420444627816</c:v>
                </c:pt>
                <c:pt idx="534">
                  <c:v>27.627525867125513</c:v>
                </c:pt>
                <c:pt idx="535">
                  <c:v>27.137696739201502</c:v>
                </c:pt>
                <c:pt idx="536">
                  <c:v>27.542870250695294</c:v>
                </c:pt>
                <c:pt idx="537">
                  <c:v>28.059829553161826</c:v>
                </c:pt>
                <c:pt idx="538">
                  <c:v>28.665368289373284</c:v>
                </c:pt>
                <c:pt idx="539">
                  <c:v>32.502245482084206</c:v>
                </c:pt>
                <c:pt idx="540">
                  <c:v>32.871345987793404</c:v>
                </c:pt>
                <c:pt idx="541">
                  <c:v>32.666432721538698</c:v>
                </c:pt>
                <c:pt idx="542">
                  <c:v>31.264669701176004</c:v>
                </c:pt>
                <c:pt idx="543">
                  <c:v>32.128821891773462</c:v>
                </c:pt>
                <c:pt idx="544">
                  <c:v>26.607524957499869</c:v>
                </c:pt>
                <c:pt idx="545">
                  <c:v>26.56229105175062</c:v>
                </c:pt>
                <c:pt idx="546">
                  <c:v>27.910545204644357</c:v>
                </c:pt>
                <c:pt idx="547">
                  <c:v>28.677929302075114</c:v>
                </c:pt>
                <c:pt idx="548">
                  <c:v>29.224253511120018</c:v>
                </c:pt>
                <c:pt idx="549">
                  <c:v>28.918489448281147</c:v>
                </c:pt>
                <c:pt idx="550">
                  <c:v>27.921388776649291</c:v>
                </c:pt>
                <c:pt idx="551">
                  <c:v>29.042853182619918</c:v>
                </c:pt>
                <c:pt idx="552">
                  <c:v>29.387085650108027</c:v>
                </c:pt>
                <c:pt idx="553">
                  <c:v>29.723560056148614</c:v>
                </c:pt>
                <c:pt idx="554">
                  <c:v>30.022152889100376</c:v>
                </c:pt>
                <c:pt idx="555">
                  <c:v>31.606863666665319</c:v>
                </c:pt>
                <c:pt idx="556">
                  <c:v>32.809586383823692</c:v>
                </c:pt>
                <c:pt idx="557">
                  <c:v>32.835614927896145</c:v>
                </c:pt>
                <c:pt idx="558">
                  <c:v>33.209740551797225</c:v>
                </c:pt>
                <c:pt idx="559">
                  <c:v>32.499249709743538</c:v>
                </c:pt>
                <c:pt idx="560">
                  <c:v>30.628230113168314</c:v>
                </c:pt>
                <c:pt idx="561">
                  <c:v>30.37074960327806</c:v>
                </c:pt>
                <c:pt idx="562">
                  <c:v>31.842908007978224</c:v>
                </c:pt>
                <c:pt idx="563">
                  <c:v>33.149178376347145</c:v>
                </c:pt>
                <c:pt idx="564">
                  <c:v>35.029068206186871</c:v>
                </c:pt>
                <c:pt idx="565">
                  <c:v>37.785793761798686</c:v>
                </c:pt>
                <c:pt idx="566">
                  <c:v>35.430440634606406</c:v>
                </c:pt>
                <c:pt idx="567">
                  <c:v>32.388882774030158</c:v>
                </c:pt>
                <c:pt idx="568">
                  <c:v>33.429541439882769</c:v>
                </c:pt>
                <c:pt idx="569">
                  <c:v>35.294843849607886</c:v>
                </c:pt>
                <c:pt idx="570">
                  <c:v>34.823781590963335</c:v>
                </c:pt>
                <c:pt idx="571">
                  <c:v>34.62509795988781</c:v>
                </c:pt>
                <c:pt idx="572">
                  <c:v>35.555793702515373</c:v>
                </c:pt>
                <c:pt idx="573">
                  <c:v>35.966860047425854</c:v>
                </c:pt>
                <c:pt idx="574">
                  <c:v>35.221147841126751</c:v>
                </c:pt>
                <c:pt idx="575">
                  <c:v>36.101356813035707</c:v>
                </c:pt>
                <c:pt idx="576">
                  <c:v>37.987679233823499</c:v>
                </c:pt>
                <c:pt idx="577">
                  <c:v>37.692414747000832</c:v>
                </c:pt>
                <c:pt idx="578">
                  <c:v>38.713224479187446</c:v>
                </c:pt>
                <c:pt idx="579">
                  <c:v>38.290659221707678</c:v>
                </c:pt>
                <c:pt idx="580">
                  <c:v>38.58762940064031</c:v>
                </c:pt>
                <c:pt idx="581">
                  <c:v>37.342123328185053</c:v>
                </c:pt>
                <c:pt idx="582">
                  <c:v>36.711855752831958</c:v>
                </c:pt>
                <c:pt idx="583">
                  <c:v>38.992644456125277</c:v>
                </c:pt>
                <c:pt idx="584">
                  <c:v>39.054225012215838</c:v>
                </c:pt>
                <c:pt idx="585">
                  <c:v>41.419415848203997</c:v>
                </c:pt>
                <c:pt idx="586">
                  <c:v>42.641825001134904</c:v>
                </c:pt>
                <c:pt idx="587">
                  <c:v>42.855650457854068</c:v>
                </c:pt>
                <c:pt idx="588">
                  <c:v>28.369197470695283</c:v>
                </c:pt>
                <c:pt idx="589">
                  <c:v>28.884764155441466</c:v>
                </c:pt>
                <c:pt idx="590">
                  <c:v>29.610929023279361</c:v>
                </c:pt>
                <c:pt idx="591">
                  <c:v>30.468981725199875</c:v>
                </c:pt>
                <c:pt idx="592">
                  <c:v>31.188784837274508</c:v>
                </c:pt>
                <c:pt idx="593">
                  <c:v>31.219879203696955</c:v>
                </c:pt>
                <c:pt idx="594">
                  <c:v>31.326879891743975</c:v>
                </c:pt>
                <c:pt idx="595">
                  <c:v>30.253973183700388</c:v>
                </c:pt>
                <c:pt idx="596">
                  <c:v>30.003086132448168</c:v>
                </c:pt>
                <c:pt idx="597">
                  <c:v>30.097352009751567</c:v>
                </c:pt>
                <c:pt idx="598">
                  <c:v>31.561585988919546</c:v>
                </c:pt>
                <c:pt idx="599">
                  <c:v>34.383217827383632</c:v>
                </c:pt>
                <c:pt idx="600">
                  <c:v>35.57314924302932</c:v>
                </c:pt>
                <c:pt idx="601">
                  <c:v>36.981013328445471</c:v>
                </c:pt>
                <c:pt idx="602">
                  <c:v>39.463716596481575</c:v>
                </c:pt>
                <c:pt idx="603">
                  <c:v>42.430444480367903</c:v>
                </c:pt>
                <c:pt idx="604">
                  <c:v>47.126757105184204</c:v>
                </c:pt>
                <c:pt idx="605">
                  <c:v>52.632054478442235</c:v>
                </c:pt>
                <c:pt idx="606">
                  <c:v>53.170326170438017</c:v>
                </c:pt>
                <c:pt idx="607">
                  <c:v>59.90564545136548</c:v>
                </c:pt>
                <c:pt idx="608">
                  <c:v>65.780376225833066</c:v>
                </c:pt>
                <c:pt idx="609">
                  <c:v>67.882290063079736</c:v>
                </c:pt>
                <c:pt idx="610">
                  <c:v>65.314048819669466</c:v>
                </c:pt>
                <c:pt idx="611">
                  <c:v>68.373855433833029</c:v>
                </c:pt>
                <c:pt idx="612">
                  <c:v>70.198858313903202</c:v>
                </c:pt>
                <c:pt idx="613">
                  <c:v>69.94237612941798</c:v>
                </c:pt>
                <c:pt idx="614">
                  <c:v>73.974277043902944</c:v>
                </c:pt>
                <c:pt idx="615">
                  <c:v>90.030950265167434</c:v>
                </c:pt>
                <c:pt idx="616">
                  <c:v>83.297940480793841</c:v>
                </c:pt>
                <c:pt idx="617">
                  <c:v>69.89626025590826</c:v>
                </c:pt>
                <c:pt idx="618">
                  <c:v>61.029561591278458</c:v>
                </c:pt>
                <c:pt idx="619">
                  <c:v>67.615082879742943</c:v>
                </c:pt>
                <c:pt idx="620">
                  <c:v>70.35679840023289</c:v>
                </c:pt>
                <c:pt idx="621">
                  <c:v>62.823892880096608</c:v>
                </c:pt>
                <c:pt idx="622">
                  <c:v>54.139160463352241</c:v>
                </c:pt>
                <c:pt idx="623">
                  <c:v>51.207226337477685</c:v>
                </c:pt>
                <c:pt idx="624">
                  <c:v>51.303311790655293</c:v>
                </c:pt>
                <c:pt idx="625">
                  <c:v>53.6368870070146</c:v>
                </c:pt>
                <c:pt idx="626">
                  <c:v>52.961896962074881</c:v>
                </c:pt>
                <c:pt idx="627">
                  <c:v>49.534824810185981</c:v>
                </c:pt>
                <c:pt idx="628">
                  <c:v>37.514039467790589</c:v>
                </c:pt>
                <c:pt idx="629">
                  <c:v>32.813830737338137</c:v>
                </c:pt>
                <c:pt idx="630">
                  <c:v>29.056667422897689</c:v>
                </c:pt>
                <c:pt idx="631">
                  <c:v>26.834738730020831</c:v>
                </c:pt>
                <c:pt idx="632">
                  <c:v>23.647052158187488</c:v>
                </c:pt>
                <c:pt idx="633">
                  <c:v>19.263687398729104</c:v>
                </c:pt>
                <c:pt idx="634">
                  <c:v>24.652657254074796</c:v>
                </c:pt>
                <c:pt idx="635">
                  <c:v>26.274314930596169</c:v>
                </c:pt>
                <c:pt idx="636">
                  <c:v>27.3288093217183</c:v>
                </c:pt>
                <c:pt idx="637">
                  <c:v>27.106413932941905</c:v>
                </c:pt>
                <c:pt idx="638">
                  <c:v>26.790644419683147</c:v>
                </c:pt>
                <c:pt idx="639">
                  <c:v>26.474749938010646</c:v>
                </c:pt>
                <c:pt idx="640">
                  <c:v>25.011328242683703</c:v>
                </c:pt>
                <c:pt idx="641">
                  <c:v>21.986274848860113</c:v>
                </c:pt>
                <c:pt idx="642">
                  <c:v>20.093934125230934</c:v>
                </c:pt>
                <c:pt idx="643">
                  <c:v>21.816587405574772</c:v>
                </c:pt>
                <c:pt idx="644">
                  <c:v>20.374586749416345</c:v>
                </c:pt>
                <c:pt idx="645">
                  <c:v>19.939163419694999</c:v>
                </c:pt>
                <c:pt idx="646">
                  <c:v>19.450912895241075</c:v>
                </c:pt>
                <c:pt idx="647">
                  <c:v>19.32275417687638</c:v>
                </c:pt>
                <c:pt idx="648">
                  <c:v>19.57035136956025</c:v>
                </c:pt>
                <c:pt idx="649">
                  <c:v>16.118619948495358</c:v>
                </c:pt>
                <c:pt idx="650">
                  <c:v>15.050647858402179</c:v>
                </c:pt>
                <c:pt idx="651">
                  <c:v>15.730760540717256</c:v>
                </c:pt>
                <c:pt idx="652">
                  <c:v>16.745635839724461</c:v>
                </c:pt>
                <c:pt idx="653">
                  <c:v>16.420990688645176</c:v>
                </c:pt>
                <c:pt idx="654">
                  <c:v>16.065572788552046</c:v>
                </c:pt>
                <c:pt idx="655">
                  <c:v>16.244790689270811</c:v>
                </c:pt>
                <c:pt idx="656">
                  <c:v>14.042035188366793</c:v>
                </c:pt>
                <c:pt idx="657">
                  <c:v>13.456422754349248</c:v>
                </c:pt>
                <c:pt idx="658">
                  <c:v>14.172469129908247</c:v>
                </c:pt>
                <c:pt idx="659">
                  <c:v>14.457162952904856</c:v>
                </c:pt>
                <c:pt idx="660">
                  <c:v>15.820840431377437</c:v>
                </c:pt>
                <c:pt idx="661">
                  <c:v>16.651903406469131</c:v>
                </c:pt>
                <c:pt idx="662">
                  <c:v>14.750013290329129</c:v>
                </c:pt>
                <c:pt idx="663">
                  <c:v>15.139836463810951</c:v>
                </c:pt>
                <c:pt idx="664">
                  <c:v>14.888376147919441</c:v>
                </c:pt>
                <c:pt idx="665">
                  <c:v>14.442176790736784</c:v>
                </c:pt>
                <c:pt idx="666">
                  <c:v>14.308498257914886</c:v>
                </c:pt>
                <c:pt idx="667">
                  <c:v>15.122933343842593</c:v>
                </c:pt>
                <c:pt idx="668">
                  <c:v>13.780637196529753</c:v>
                </c:pt>
                <c:pt idx="669">
                  <c:v>14.395622599763678</c:v>
                </c:pt>
                <c:pt idx="670">
                  <c:v>14.900789961453821</c:v>
                </c:pt>
                <c:pt idx="671">
                  <c:v>15.606907802607051</c:v>
                </c:pt>
                <c:pt idx="672">
                  <c:v>15.606907802607051</c:v>
                </c:pt>
                <c:pt idx="673">
                  <c:v>13.652415990971836</c:v>
                </c:pt>
                <c:pt idx="674">
                  <c:v>14.123631198251834</c:v>
                </c:pt>
                <c:pt idx="675">
                  <c:v>15.122444477206598</c:v>
                </c:pt>
                <c:pt idx="676">
                  <c:v>16.892913276832211</c:v>
                </c:pt>
                <c:pt idx="677">
                  <c:v>15.825462293976162</c:v>
                </c:pt>
                <c:pt idx="678">
                  <c:v>15.576371312091759</c:v>
                </c:pt>
                <c:pt idx="679">
                  <c:v>15.175574065818502</c:v>
                </c:pt>
                <c:pt idx="680">
                  <c:v>14.597794401557243</c:v>
                </c:pt>
                <c:pt idx="681">
                  <c:v>12.630997649748782</c:v>
                </c:pt>
                <c:pt idx="682">
                  <c:v>13.018539983279705</c:v>
                </c:pt>
                <c:pt idx="683">
                  <c:v>11.632302352255572</c:v>
                </c:pt>
                <c:pt idx="684">
                  <c:v>11.455821316442421</c:v>
                </c:pt>
                <c:pt idx="685">
                  <c:v>10.536450992728465</c:v>
                </c:pt>
                <c:pt idx="686">
                  <c:v>11.454896781435377</c:v>
                </c:pt>
                <c:pt idx="687">
                  <c:v>11.900340214791077</c:v>
                </c:pt>
                <c:pt idx="688">
                  <c:v>11.542901449967559</c:v>
                </c:pt>
                <c:pt idx="689">
                  <c:v>10.633563257009602</c:v>
                </c:pt>
                <c:pt idx="690">
                  <c:v>9.4636912521960443</c:v>
                </c:pt>
                <c:pt idx="691">
                  <c:v>8.3247583596753234</c:v>
                </c:pt>
                <c:pt idx="692">
                  <c:v>7.8815785719696896</c:v>
                </c:pt>
                <c:pt idx="693">
                  <c:v>7.6944041873624931</c:v>
                </c:pt>
                <c:pt idx="694">
                  <c:v>7.8674319030334035</c:v>
                </c:pt>
                <c:pt idx="695">
                  <c:v>7.0608143538560144</c:v>
                </c:pt>
                <c:pt idx="696">
                  <c:v>7.7222542060692643</c:v>
                </c:pt>
                <c:pt idx="697">
                  <c:v>7.1350843273643569</c:v>
                </c:pt>
                <c:pt idx="698">
                  <c:v>6.9453255369236251</c:v>
                </c:pt>
                <c:pt idx="699">
                  <c:v>7.1856457849568773</c:v>
                </c:pt>
                <c:pt idx="700">
                  <c:v>7.5203632232800288</c:v>
                </c:pt>
                <c:pt idx="701">
                  <c:v>7.8135239284406257</c:v>
                </c:pt>
                <c:pt idx="702">
                  <c:v>7.4890666874102436</c:v>
                </c:pt>
                <c:pt idx="703">
                  <c:v>8.1811870126702839</c:v>
                </c:pt>
                <c:pt idx="704">
                  <c:v>8.6494599818341946</c:v>
                </c:pt>
                <c:pt idx="705">
                  <c:v>10.44767920775957</c:v>
                </c:pt>
                <c:pt idx="706">
                  <c:v>9.538263931687613</c:v>
                </c:pt>
                <c:pt idx="707">
                  <c:v>9.4152218244182198</c:v>
                </c:pt>
                <c:pt idx="708">
                  <c:v>9.007381799111247</c:v>
                </c:pt>
                <c:pt idx="709">
                  <c:v>7.2433590435562749</c:v>
                </c:pt>
                <c:pt idx="710">
                  <c:v>7.626762396160677</c:v>
                </c:pt>
                <c:pt idx="711">
                  <c:v>8.0665097769564724</c:v>
                </c:pt>
                <c:pt idx="712">
                  <c:v>9.1144347369293186</c:v>
                </c:pt>
                <c:pt idx="713">
                  <c:v>8.7645505512197524</c:v>
                </c:pt>
                <c:pt idx="714">
                  <c:v>8.8944227801200721</c:v>
                </c:pt>
                <c:pt idx="715">
                  <c:v>8.7963237429022811</c:v>
                </c:pt>
                <c:pt idx="716">
                  <c:v>9.6777694522192181</c:v>
                </c:pt>
                <c:pt idx="717">
                  <c:v>8.9517603700098043</c:v>
                </c:pt>
                <c:pt idx="718">
                  <c:v>8.6937872044839715</c:v>
                </c:pt>
                <c:pt idx="719">
                  <c:v>8.0058946628542387</c:v>
                </c:pt>
                <c:pt idx="720">
                  <c:v>9.0577267875285674</c:v>
                </c:pt>
                <c:pt idx="721">
                  <c:v>10.090689973179551</c:v>
                </c:pt>
                <c:pt idx="722">
                  <c:v>10.018910137070606</c:v>
                </c:pt>
                <c:pt idx="723">
                  <c:v>9.1064821274071281</c:v>
                </c:pt>
                <c:pt idx="724">
                  <c:v>10.24440538664774</c:v>
                </c:pt>
                <c:pt idx="725">
                  <c:v>10.358772501232632</c:v>
                </c:pt>
                <c:pt idx="726">
                  <c:v>10.355416740715587</c:v>
                </c:pt>
                <c:pt idx="727">
                  <c:v>9.578777801847199</c:v>
                </c:pt>
                <c:pt idx="728">
                  <c:v>9.2589829548992526</c:v>
                </c:pt>
                <c:pt idx="729">
                  <c:v>8.9174390810533701</c:v>
                </c:pt>
                <c:pt idx="730">
                  <c:v>8.5647979875172524</c:v>
                </c:pt>
                <c:pt idx="731">
                  <c:v>8.7935973973984716</c:v>
                </c:pt>
                <c:pt idx="732">
                  <c:v>8.1311473678701436</c:v>
                </c:pt>
                <c:pt idx="733">
                  <c:v>9.251215672953407</c:v>
                </c:pt>
                <c:pt idx="734">
                  <c:v>9.6634762724775438</c:v>
                </c:pt>
                <c:pt idx="735">
                  <c:v>10.104228381626983</c:v>
                </c:pt>
                <c:pt idx="736">
                  <c:v>10.287530347637759</c:v>
                </c:pt>
                <c:pt idx="737">
                  <c:v>11.372169896804412</c:v>
                </c:pt>
                <c:pt idx="738">
                  <c:v>10.406719640809024</c:v>
                </c:pt>
                <c:pt idx="739">
                  <c:v>9.7131900758066614</c:v>
                </c:pt>
                <c:pt idx="740">
                  <c:v>9.9308530097760972</c:v>
                </c:pt>
                <c:pt idx="741">
                  <c:v>10.49379610588168</c:v>
                </c:pt>
                <c:pt idx="742">
                  <c:v>10.788026424227811</c:v>
                </c:pt>
                <c:pt idx="743">
                  <c:v>10.569488536036062</c:v>
                </c:pt>
                <c:pt idx="744">
                  <c:v>10.166343333276156</c:v>
                </c:pt>
                <c:pt idx="745">
                  <c:v>10.429701292484594</c:v>
                </c:pt>
                <c:pt idx="746">
                  <c:v>10.429701292484594</c:v>
                </c:pt>
                <c:pt idx="747">
                  <c:v>10.705644270386649</c:v>
                </c:pt>
                <c:pt idx="748">
                  <c:v>11.078254884075561</c:v>
                </c:pt>
                <c:pt idx="749">
                  <c:v>11.530371633311727</c:v>
                </c:pt>
                <c:pt idx="750">
                  <c:v>11.322850624117951</c:v>
                </c:pt>
                <c:pt idx="751">
                  <c:v>11.513527723694448</c:v>
                </c:pt>
                <c:pt idx="752">
                  <c:v>11.861419957892862</c:v>
                </c:pt>
                <c:pt idx="753">
                  <c:v>10.69731929806226</c:v>
                </c:pt>
                <c:pt idx="754">
                  <c:v>10.387205809158248</c:v>
                </c:pt>
                <c:pt idx="755">
                  <c:v>10.721366767080035</c:v>
                </c:pt>
                <c:pt idx="756">
                  <c:v>10.608731946008632</c:v>
                </c:pt>
                <c:pt idx="757">
                  <c:v>11.65654840606274</c:v>
                </c:pt>
                <c:pt idx="758">
                  <c:v>11.725869249859395</c:v>
                </c:pt>
                <c:pt idx="759">
                  <c:v>10.994478470816933</c:v>
                </c:pt>
                <c:pt idx="760">
                  <c:v>11.628030005217646</c:v>
                </c:pt>
                <c:pt idx="761">
                  <c:v>11.522923481908373</c:v>
                </c:pt>
                <c:pt idx="762">
                  <c:v>11.190974689089835</c:v>
                </c:pt>
                <c:pt idx="763">
                  <c:v>10.738795350334572</c:v>
                </c:pt>
                <c:pt idx="764">
                  <c:v>10.749361712968888</c:v>
                </c:pt>
                <c:pt idx="765">
                  <c:v>10.960017742094614</c:v>
                </c:pt>
                <c:pt idx="766">
                  <c:v>10.737659981922169</c:v>
                </c:pt>
                <c:pt idx="767">
                  <c:v>11.028794260500501</c:v>
                </c:pt>
                <c:pt idx="768">
                  <c:v>11.108322133394035</c:v>
                </c:pt>
                <c:pt idx="769">
                  <c:v>11.31793963246567</c:v>
                </c:pt>
                <c:pt idx="770">
                  <c:v>11.686348532308557</c:v>
                </c:pt>
                <c:pt idx="771">
                  <c:v>11.509070199529708</c:v>
                </c:pt>
                <c:pt idx="772">
                  <c:v>11.65792990788753</c:v>
                </c:pt>
                <c:pt idx="773">
                  <c:v>11.40252352377318</c:v>
                </c:pt>
                <c:pt idx="774">
                  <c:v>11.581371867314857</c:v>
                </c:pt>
                <c:pt idx="775">
                  <c:v>13.826860197300796</c:v>
                </c:pt>
                <c:pt idx="776">
                  <c:v>13.814574713285596</c:v>
                </c:pt>
                <c:pt idx="777">
                  <c:v>14.297135025383767</c:v>
                </c:pt>
                <c:pt idx="778">
                  <c:v>14.565549758394521</c:v>
                </c:pt>
                <c:pt idx="779">
                  <c:v>14.353032990358276</c:v>
                </c:pt>
                <c:pt idx="780">
                  <c:v>13.486198114629619</c:v>
                </c:pt>
                <c:pt idx="781">
                  <c:v>12.869006045245747</c:v>
                </c:pt>
                <c:pt idx="782">
                  <c:v>13.255512899332324</c:v>
                </c:pt>
                <c:pt idx="783">
                  <c:v>13.634455515470481</c:v>
                </c:pt>
                <c:pt idx="784">
                  <c:v>13.357708611338172</c:v>
                </c:pt>
                <c:pt idx="785">
                  <c:v>13.948789735094213</c:v>
                </c:pt>
                <c:pt idx="786">
                  <c:v>14.294092480843746</c:v>
                </c:pt>
                <c:pt idx="787">
                  <c:v>14.330644309920075</c:v>
                </c:pt>
                <c:pt idx="788">
                  <c:v>14.038633480191246</c:v>
                </c:pt>
                <c:pt idx="789">
                  <c:v>14.412282904620751</c:v>
                </c:pt>
                <c:pt idx="790">
                  <c:v>15.434677000792991</c:v>
                </c:pt>
                <c:pt idx="791">
                  <c:v>15.437078069824503</c:v>
                </c:pt>
                <c:pt idx="792">
                  <c:v>14.921755684345143</c:v>
                </c:pt>
                <c:pt idx="793">
                  <c:v>13.712711066428653</c:v>
                </c:pt>
                <c:pt idx="794">
                  <c:v>13.277260546923763</c:v>
                </c:pt>
                <c:pt idx="795">
                  <c:v>12.391445400680697</c:v>
                </c:pt>
                <c:pt idx="796">
                  <c:v>11.321219291144708</c:v>
                </c:pt>
                <c:pt idx="797">
                  <c:v>11.796548340355145</c:v>
                </c:pt>
                <c:pt idx="798">
                  <c:v>11.875594450139005</c:v>
                </c:pt>
                <c:pt idx="799">
                  <c:v>11.914503918763284</c:v>
                </c:pt>
                <c:pt idx="800">
                  <c:v>10.904903722264585</c:v>
                </c:pt>
                <c:pt idx="801">
                  <c:v>10.585428200422996</c:v>
                </c:pt>
                <c:pt idx="802">
                  <c:v>10.444404107477677</c:v>
                </c:pt>
                <c:pt idx="803">
                  <c:v>10.620356166123965</c:v>
                </c:pt>
                <c:pt idx="804">
                  <c:v>9.9985697595426331</c:v>
                </c:pt>
                <c:pt idx="805">
                  <c:v>10.270425652112127</c:v>
                </c:pt>
                <c:pt idx="806">
                  <c:v>10.287569428046758</c:v>
                </c:pt>
                <c:pt idx="807">
                  <c:v>10.17408477171519</c:v>
                </c:pt>
                <c:pt idx="808">
                  <c:v>10.565056232681293</c:v>
                </c:pt>
                <c:pt idx="809">
                  <c:v>10.948928733998439</c:v>
                </c:pt>
                <c:pt idx="810">
                  <c:v>11.762406525191349</c:v>
                </c:pt>
                <c:pt idx="811">
                  <c:v>12.356496075541035</c:v>
                </c:pt>
                <c:pt idx="812">
                  <c:v>12.84224089584519</c:v>
                </c:pt>
                <c:pt idx="813">
                  <c:v>13.195955828304648</c:v>
                </c:pt>
                <c:pt idx="814">
                  <c:v>12.95972741825282</c:v>
                </c:pt>
                <c:pt idx="815">
                  <c:v>12.965095809318548</c:v>
                </c:pt>
                <c:pt idx="816">
                  <c:v>12.619296642308363</c:v>
                </c:pt>
                <c:pt idx="817">
                  <c:v>11.644254871950803</c:v>
                </c:pt>
                <c:pt idx="818">
                  <c:v>11.765098332230014</c:v>
                </c:pt>
                <c:pt idx="819">
                  <c:v>11.60761714568833</c:v>
                </c:pt>
                <c:pt idx="820">
                  <c:v>13.949788461377498</c:v>
                </c:pt>
                <c:pt idx="821">
                  <c:v>13.733714780758721</c:v>
                </c:pt>
                <c:pt idx="822">
                  <c:v>13.592079207065913</c:v>
                </c:pt>
                <c:pt idx="823">
                  <c:v>13.330462787422249</c:v>
                </c:pt>
                <c:pt idx="824">
                  <c:v>13.245827216628044</c:v>
                </c:pt>
                <c:pt idx="825">
                  <c:v>13.720573485071689</c:v>
                </c:pt>
                <c:pt idx="826">
                  <c:v>13.022427991207628</c:v>
                </c:pt>
                <c:pt idx="827">
                  <c:v>12.304349531225865</c:v>
                </c:pt>
                <c:pt idx="828">
                  <c:v>12.500851818714228</c:v>
                </c:pt>
                <c:pt idx="829">
                  <c:v>12.000164758261635</c:v>
                </c:pt>
                <c:pt idx="830">
                  <c:v>12.297179666303592</c:v>
                </c:pt>
                <c:pt idx="831">
                  <c:v>11.862370699505918</c:v>
                </c:pt>
                <c:pt idx="832">
                  <c:v>11.976514111179242</c:v>
                </c:pt>
                <c:pt idx="833">
                  <c:v>12.067149614177824</c:v>
                </c:pt>
                <c:pt idx="834">
                  <c:v>12.213705155851734</c:v>
                </c:pt>
                <c:pt idx="835">
                  <c:v>12.483000855238849</c:v>
                </c:pt>
                <c:pt idx="836">
                  <c:v>13.448400460882869</c:v>
                </c:pt>
                <c:pt idx="837">
                  <c:v>13.428330336498536</c:v>
                </c:pt>
                <c:pt idx="838">
                  <c:v>13.656529576622068</c:v>
                </c:pt>
                <c:pt idx="839">
                  <c:v>13.74353482169446</c:v>
                </c:pt>
                <c:pt idx="840">
                  <c:v>17.358869378872779</c:v>
                </c:pt>
                <c:pt idx="841">
                  <c:v>17.900934409476374</c:v>
                </c:pt>
                <c:pt idx="842">
                  <c:v>17.81232173908441</c:v>
                </c:pt>
                <c:pt idx="843">
                  <c:v>18.727362585761892</c:v>
                </c:pt>
                <c:pt idx="844">
                  <c:v>18.829252726605084</c:v>
                </c:pt>
                <c:pt idx="845">
                  <c:v>13.4736571242055</c:v>
                </c:pt>
                <c:pt idx="846">
                  <c:v>13.544749230566538</c:v>
                </c:pt>
                <c:pt idx="847">
                  <c:v>13.646919635234315</c:v>
                </c:pt>
                <c:pt idx="848">
                  <c:v>13.79944525711179</c:v>
                </c:pt>
                <c:pt idx="849">
                  <c:v>13.803124173088531</c:v>
                </c:pt>
                <c:pt idx="850">
                  <c:v>14.395632798972249</c:v>
                </c:pt>
                <c:pt idx="851">
                  <c:v>14.234258427273938</c:v>
                </c:pt>
                <c:pt idx="852">
                  <c:v>13.834959564070827</c:v>
                </c:pt>
                <c:pt idx="853">
                  <c:v>13.675818518347537</c:v>
                </c:pt>
                <c:pt idx="854">
                  <c:v>13.797723294813924</c:v>
                </c:pt>
                <c:pt idx="855">
                  <c:v>13.993186004951534</c:v>
                </c:pt>
                <c:pt idx="856">
                  <c:v>14.74741943008328</c:v>
                </c:pt>
                <c:pt idx="857">
                  <c:v>14.321246581179874</c:v>
                </c:pt>
                <c:pt idx="858">
                  <c:v>13.93740117279372</c:v>
                </c:pt>
                <c:pt idx="859">
                  <c:v>13.683339309760655</c:v>
                </c:pt>
                <c:pt idx="860">
                  <c:v>13.613923719743763</c:v>
                </c:pt>
                <c:pt idx="861">
                  <c:v>13.881281457821981</c:v>
                </c:pt>
                <c:pt idx="862">
                  <c:v>13.130084494828729</c:v>
                </c:pt>
                <c:pt idx="863">
                  <c:v>13.072097510972689</c:v>
                </c:pt>
                <c:pt idx="864">
                  <c:v>12.463794550757559</c:v>
                </c:pt>
                <c:pt idx="865">
                  <c:v>15.784532909525501</c:v>
                </c:pt>
                <c:pt idx="866">
                  <c:v>14.816478633806314</c:v>
                </c:pt>
                <c:pt idx="867">
                  <c:v>15.304539510675497</c:v>
                </c:pt>
                <c:pt idx="868">
                  <c:v>10.753710942943032</c:v>
                </c:pt>
                <c:pt idx="869">
                  <c:v>11.020729662047851</c:v>
                </c:pt>
                <c:pt idx="870">
                  <c:v>11.374656913013961</c:v>
                </c:pt>
                <c:pt idx="871">
                  <c:v>11.736642583228921</c:v>
                </c:pt>
                <c:pt idx="872">
                  <c:v>10.990072208697788</c:v>
                </c:pt>
                <c:pt idx="873">
                  <c:v>11.376063787521057</c:v>
                </c:pt>
                <c:pt idx="874">
                  <c:v>11.464889560810967</c:v>
                </c:pt>
                <c:pt idx="875">
                  <c:v>11.272704212734922</c:v>
                </c:pt>
                <c:pt idx="876">
                  <c:v>9.8304243744501782</c:v>
                </c:pt>
                <c:pt idx="877">
                  <c:v>10.188967661052715</c:v>
                </c:pt>
                <c:pt idx="878">
                  <c:v>10.643009652431664</c:v>
                </c:pt>
                <c:pt idx="879">
                  <c:v>11.073392933146501</c:v>
                </c:pt>
                <c:pt idx="880">
                  <c:v>11.108861060693734</c:v>
                </c:pt>
                <c:pt idx="881">
                  <c:v>10.836917601536257</c:v>
                </c:pt>
                <c:pt idx="882">
                  <c:v>10.899631186417615</c:v>
                </c:pt>
                <c:pt idx="883">
                  <c:v>10.711114110407134</c:v>
                </c:pt>
                <c:pt idx="884">
                  <c:v>10.981134230979457</c:v>
                </c:pt>
                <c:pt idx="885">
                  <c:v>11.72729836139764</c:v>
                </c:pt>
                <c:pt idx="886">
                  <c:v>11.993845290816791</c:v>
                </c:pt>
                <c:pt idx="887">
                  <c:v>12.331807027101664</c:v>
                </c:pt>
                <c:pt idx="888">
                  <c:v>12.045926204970378</c:v>
                </c:pt>
                <c:pt idx="889">
                  <c:v>11.736094767007266</c:v>
                </c:pt>
                <c:pt idx="890">
                  <c:v>8.8861013894931773</c:v>
                </c:pt>
                <c:pt idx="891">
                  <c:v>8.9297787501959665</c:v>
                </c:pt>
                <c:pt idx="892">
                  <c:v>9.4046175156783232</c:v>
                </c:pt>
                <c:pt idx="893">
                  <c:v>9.8283332144134228</c:v>
                </c:pt>
                <c:pt idx="894">
                  <c:v>10.013955305544133</c:v>
                </c:pt>
                <c:pt idx="895">
                  <c:v>10.595763517454337</c:v>
                </c:pt>
                <c:pt idx="896">
                  <c:v>10.520675145815519</c:v>
                </c:pt>
                <c:pt idx="897">
                  <c:v>10.394342733129896</c:v>
                </c:pt>
                <c:pt idx="898">
                  <c:v>10.542543929022475</c:v>
                </c:pt>
                <c:pt idx="899">
                  <c:v>10.682490053167434</c:v>
                </c:pt>
                <c:pt idx="900">
                  <c:v>10.563701153740592</c:v>
                </c:pt>
                <c:pt idx="901">
                  <c:v>10.303238189567455</c:v>
                </c:pt>
                <c:pt idx="902">
                  <c:v>9.6996507645439145</c:v>
                </c:pt>
                <c:pt idx="903">
                  <c:v>9.7429404737159793</c:v>
                </c:pt>
                <c:pt idx="904">
                  <c:v>10.080144266511684</c:v>
                </c:pt>
                <c:pt idx="905">
                  <c:v>12.468180181991599</c:v>
                </c:pt>
                <c:pt idx="906">
                  <c:v>11.881684781900058</c:v>
                </c:pt>
                <c:pt idx="907">
                  <c:v>12.087138586603803</c:v>
                </c:pt>
                <c:pt idx="908">
                  <c:v>11.610787396113011</c:v>
                </c:pt>
                <c:pt idx="909">
                  <c:v>11.502914688768122</c:v>
                </c:pt>
                <c:pt idx="910">
                  <c:v>11.636537597285383</c:v>
                </c:pt>
                <c:pt idx="911">
                  <c:v>9.9913888243694728</c:v>
                </c:pt>
                <c:pt idx="912">
                  <c:v>10.079479172027469</c:v>
                </c:pt>
                <c:pt idx="913">
                  <c:v>10.182095947232824</c:v>
                </c:pt>
                <c:pt idx="914">
                  <c:v>10.423751779311416</c:v>
                </c:pt>
                <c:pt idx="915">
                  <c:v>10.19113787368628</c:v>
                </c:pt>
                <c:pt idx="916">
                  <c:v>8.655073033123255</c:v>
                </c:pt>
                <c:pt idx="917">
                  <c:v>8.8039223021718769</c:v>
                </c:pt>
                <c:pt idx="918">
                  <c:v>8.7050021695063826</c:v>
                </c:pt>
                <c:pt idx="919">
                  <c:v>9.2012255238781684</c:v>
                </c:pt>
                <c:pt idx="920">
                  <c:v>9.7647622815422359</c:v>
                </c:pt>
                <c:pt idx="921">
                  <c:v>10.054080395259405</c:v>
                </c:pt>
                <c:pt idx="922">
                  <c:v>9.8537140322850263</c:v>
                </c:pt>
                <c:pt idx="923">
                  <c:v>9.4714090436958926</c:v>
                </c:pt>
                <c:pt idx="924">
                  <c:v>9.4098749340650141</c:v>
                </c:pt>
                <c:pt idx="925">
                  <c:v>9.2639130642010858</c:v>
                </c:pt>
                <c:pt idx="926">
                  <c:v>8.9550075122513597</c:v>
                </c:pt>
                <c:pt idx="927">
                  <c:v>9.7015690519378843</c:v>
                </c:pt>
                <c:pt idx="928">
                  <c:v>9.5926625318788759</c:v>
                </c:pt>
                <c:pt idx="929">
                  <c:v>9.5936737120008999</c:v>
                </c:pt>
                <c:pt idx="930">
                  <c:v>9.5907191440197543</c:v>
                </c:pt>
                <c:pt idx="931">
                  <c:v>9.4243942153559459</c:v>
                </c:pt>
                <c:pt idx="932">
                  <c:v>9.583267567207578</c:v>
                </c:pt>
                <c:pt idx="933">
                  <c:v>9.5721623149219042</c:v>
                </c:pt>
                <c:pt idx="934">
                  <c:v>9.4106910762499556</c:v>
                </c:pt>
                <c:pt idx="935">
                  <c:v>9.2911600167262023</c:v>
                </c:pt>
                <c:pt idx="936">
                  <c:v>9.1850603843868015</c:v>
                </c:pt>
                <c:pt idx="937">
                  <c:v>9.3402662576386177</c:v>
                </c:pt>
                <c:pt idx="938">
                  <c:v>9.8595024745041862</c:v>
                </c:pt>
                <c:pt idx="939">
                  <c:v>9.2203804792497337</c:v>
                </c:pt>
                <c:pt idx="940">
                  <c:v>9.3846558862756062</c:v>
                </c:pt>
                <c:pt idx="941">
                  <c:v>8.7495213150949649</c:v>
                </c:pt>
                <c:pt idx="942">
                  <c:v>8.5956105451384985</c:v>
                </c:pt>
                <c:pt idx="943">
                  <c:v>8.5549459854124734</c:v>
                </c:pt>
                <c:pt idx="944">
                  <c:v>8.2989843910551002</c:v>
                </c:pt>
                <c:pt idx="945">
                  <c:v>8.5023724053858238</c:v>
                </c:pt>
                <c:pt idx="946">
                  <c:v>8.1084770260126326</c:v>
                </c:pt>
                <c:pt idx="947">
                  <c:v>7.8983065828084813</c:v>
                </c:pt>
                <c:pt idx="948">
                  <c:v>7.8774377217131653</c:v>
                </c:pt>
                <c:pt idx="949">
                  <c:v>7.3793370018521554</c:v>
                </c:pt>
                <c:pt idx="950">
                  <c:v>7.2308229134154223</c:v>
                </c:pt>
                <c:pt idx="951">
                  <c:v>6.8179773373144066</c:v>
                </c:pt>
                <c:pt idx="952">
                  <c:v>6.5727068944582658</c:v>
                </c:pt>
                <c:pt idx="953">
                  <c:v>6.6300306805085336</c:v>
                </c:pt>
                <c:pt idx="954">
                  <c:v>7.349596353407879</c:v>
                </c:pt>
                <c:pt idx="955">
                  <c:v>7.4856113470022443</c:v>
                </c:pt>
                <c:pt idx="956">
                  <c:v>7.2712345199973045</c:v>
                </c:pt>
                <c:pt idx="957">
                  <c:v>6.9947955939843789</c:v>
                </c:pt>
                <c:pt idx="958">
                  <c:v>6.5277242459861951</c:v>
                </c:pt>
                <c:pt idx="959">
                  <c:v>6.3817023240799386</c:v>
                </c:pt>
                <c:pt idx="960">
                  <c:v>6.8674522886198197</c:v>
                </c:pt>
                <c:pt idx="961">
                  <c:v>7.3132809594098571</c:v>
                </c:pt>
                <c:pt idx="962">
                  <c:v>7.3588763841273392</c:v>
                </c:pt>
                <c:pt idx="963">
                  <c:v>7.3669179415539752</c:v>
                </c:pt>
                <c:pt idx="964">
                  <c:v>7.1611750139275623</c:v>
                </c:pt>
                <c:pt idx="965">
                  <c:v>6.8884683520673713</c:v>
                </c:pt>
                <c:pt idx="966">
                  <c:v>7.2576217504156375</c:v>
                </c:pt>
                <c:pt idx="967">
                  <c:v>7.5613636959785024</c:v>
                </c:pt>
                <c:pt idx="968">
                  <c:v>7.9349177463199529</c:v>
                </c:pt>
                <c:pt idx="969">
                  <c:v>8.076429278646394</c:v>
                </c:pt>
                <c:pt idx="970">
                  <c:v>7.9604820998233139</c:v>
                </c:pt>
                <c:pt idx="971">
                  <c:v>7.5512019027549595</c:v>
                </c:pt>
                <c:pt idx="972">
                  <c:v>7.8113340445693602</c:v>
                </c:pt>
                <c:pt idx="973">
                  <c:v>8.8406748661183983</c:v>
                </c:pt>
                <c:pt idx="974">
                  <c:v>8.6661022695096968</c:v>
                </c:pt>
                <c:pt idx="975">
                  <c:v>8.7197203731208255</c:v>
                </c:pt>
                <c:pt idx="976">
                  <c:v>8.953289021802707</c:v>
                </c:pt>
                <c:pt idx="977">
                  <c:v>9.4327757505818735</c:v>
                </c:pt>
                <c:pt idx="978">
                  <c:v>9.524238144828967</c:v>
                </c:pt>
                <c:pt idx="979">
                  <c:v>9.0961681266562344</c:v>
                </c:pt>
                <c:pt idx="980">
                  <c:v>9.5010547251980704</c:v>
                </c:pt>
                <c:pt idx="981">
                  <c:v>9.3211779541383102</c:v>
                </c:pt>
                <c:pt idx="982">
                  <c:v>9.4525185500192457</c:v>
                </c:pt>
                <c:pt idx="983">
                  <c:v>9.5499240025180079</c:v>
                </c:pt>
                <c:pt idx="984">
                  <c:v>9.269379113166778</c:v>
                </c:pt>
                <c:pt idx="985">
                  <c:v>9.353040372170522</c:v>
                </c:pt>
                <c:pt idx="986">
                  <c:v>9.5122764101052368</c:v>
                </c:pt>
                <c:pt idx="987">
                  <c:v>9.6917558776265249</c:v>
                </c:pt>
                <c:pt idx="988">
                  <c:v>9.7919286641208139</c:v>
                </c:pt>
                <c:pt idx="989">
                  <c:v>9.3022279016821194</c:v>
                </c:pt>
                <c:pt idx="990">
                  <c:v>8.8789154532325831</c:v>
                </c:pt>
                <c:pt idx="991">
                  <c:v>8.7876746822610734</c:v>
                </c:pt>
                <c:pt idx="992">
                  <c:v>8.5610318565221597</c:v>
                </c:pt>
                <c:pt idx="993">
                  <c:v>8.0463554458240143</c:v>
                </c:pt>
                <c:pt idx="994">
                  <c:v>8.344083931215156</c:v>
                </c:pt>
                <c:pt idx="995">
                  <c:v>8.1493375893371685</c:v>
                </c:pt>
                <c:pt idx="996">
                  <c:v>9.6425946032469447</c:v>
                </c:pt>
                <c:pt idx="997">
                  <c:v>9.2815525954275184</c:v>
                </c:pt>
                <c:pt idx="998">
                  <c:v>9.2815525954275184</c:v>
                </c:pt>
                <c:pt idx="999">
                  <c:v>9.2815525954275184</c:v>
                </c:pt>
                <c:pt idx="1000">
                  <c:v>8.88062101895542</c:v>
                </c:pt>
                <c:pt idx="1001">
                  <c:v>8.8802179290589933</c:v>
                </c:pt>
                <c:pt idx="1002">
                  <c:v>9.3728358793755575</c:v>
                </c:pt>
                <c:pt idx="1003">
                  <c:v>9.003688560576192</c:v>
                </c:pt>
                <c:pt idx="1004">
                  <c:v>9.4653908009891801</c:v>
                </c:pt>
                <c:pt idx="1005">
                  <c:v>9.6254640908022271</c:v>
                </c:pt>
                <c:pt idx="1006">
                  <c:v>9.0931750926677921</c:v>
                </c:pt>
                <c:pt idx="1007">
                  <c:v>9.6221142026638464</c:v>
                </c:pt>
                <c:pt idx="1008">
                  <c:v>9.6299532079484109</c:v>
                </c:pt>
                <c:pt idx="1009">
                  <c:v>9.6350390419878735</c:v>
                </c:pt>
                <c:pt idx="1010">
                  <c:v>9.9090258186317204</c:v>
                </c:pt>
                <c:pt idx="1011">
                  <c:v>9.7100285621631244</c:v>
                </c:pt>
                <c:pt idx="1012">
                  <c:v>9.9154107809007428</c:v>
                </c:pt>
                <c:pt idx="1013">
                  <c:v>10.193976804770788</c:v>
                </c:pt>
                <c:pt idx="1014">
                  <c:v>9.560481477506368</c:v>
                </c:pt>
                <c:pt idx="1015">
                  <c:v>8.5082050687231536</c:v>
                </c:pt>
                <c:pt idx="1016">
                  <c:v>9.202751749002207</c:v>
                </c:pt>
                <c:pt idx="1017">
                  <c:v>9.1802727137593827</c:v>
                </c:pt>
                <c:pt idx="1018">
                  <c:v>10.054432781009147</c:v>
                </c:pt>
                <c:pt idx="1019">
                  <c:v>9.8826046016585618</c:v>
                </c:pt>
                <c:pt idx="1020">
                  <c:v>9.0896049119397979</c:v>
                </c:pt>
                <c:pt idx="1021">
                  <c:v>9.5863007015184039</c:v>
                </c:pt>
                <c:pt idx="1022">
                  <c:v>9.1301307039687831</c:v>
                </c:pt>
                <c:pt idx="1023">
                  <c:v>9.4681142594759322</c:v>
                </c:pt>
                <c:pt idx="1024">
                  <c:v>10.171672998325693</c:v>
                </c:pt>
                <c:pt idx="1025">
                  <c:v>9.6879662019171775</c:v>
                </c:pt>
                <c:pt idx="1026">
                  <c:v>8.786311929476593</c:v>
                </c:pt>
                <c:pt idx="1027">
                  <c:v>9.2938413083328708</c:v>
                </c:pt>
                <c:pt idx="1028">
                  <c:v>8.9506360381877332</c:v>
                </c:pt>
                <c:pt idx="1029">
                  <c:v>9.1898283380377812</c:v>
                </c:pt>
                <c:pt idx="1030">
                  <c:v>9.0744847365843029</c:v>
                </c:pt>
                <c:pt idx="1031">
                  <c:v>9.0045884739127828</c:v>
                </c:pt>
                <c:pt idx="1032">
                  <c:v>9.0830997180720452</c:v>
                </c:pt>
                <c:pt idx="1033">
                  <c:v>9.0723070433481627</c:v>
                </c:pt>
                <c:pt idx="1034">
                  <c:v>9.0979514205129917</c:v>
                </c:pt>
                <c:pt idx="1035">
                  <c:v>9.5635757149782137</c:v>
                </c:pt>
                <c:pt idx="1036">
                  <c:v>9.6487310408910787</c:v>
                </c:pt>
                <c:pt idx="1037">
                  <c:v>10.531357066595923</c:v>
                </c:pt>
                <c:pt idx="1038">
                  <c:v>11.58503212940067</c:v>
                </c:pt>
                <c:pt idx="1039">
                  <c:v>11.592374265068553</c:v>
                </c:pt>
                <c:pt idx="1040">
                  <c:v>10.538273793533691</c:v>
                </c:pt>
                <c:pt idx="1041">
                  <c:v>10.10245427957982</c:v>
                </c:pt>
                <c:pt idx="1042">
                  <c:v>10.388557351020218</c:v>
                </c:pt>
                <c:pt idx="1043">
                  <c:v>9.9417593879970312</c:v>
                </c:pt>
                <c:pt idx="1044">
                  <c:v>9.9001631932954126</c:v>
                </c:pt>
                <c:pt idx="1045">
                  <c:v>9.7510895100629806</c:v>
                </c:pt>
                <c:pt idx="1046">
                  <c:v>10.011484084504094</c:v>
                </c:pt>
                <c:pt idx="1047">
                  <c:v>10.465047069144958</c:v>
                </c:pt>
                <c:pt idx="1048">
                  <c:v>10.491649126577794</c:v>
                </c:pt>
                <c:pt idx="1049">
                  <c:v>9.3573670303830703</c:v>
                </c:pt>
                <c:pt idx="1050">
                  <c:v>8.8047526599966979</c:v>
                </c:pt>
                <c:pt idx="1051">
                  <c:v>8.9090565491865092</c:v>
                </c:pt>
                <c:pt idx="1052">
                  <c:v>8.5699849106155384</c:v>
                </c:pt>
                <c:pt idx="1053">
                  <c:v>8.7821660108786954</c:v>
                </c:pt>
                <c:pt idx="1054">
                  <c:v>8.6731368592401594</c:v>
                </c:pt>
                <c:pt idx="1055">
                  <c:v>8.6466753433075905</c:v>
                </c:pt>
                <c:pt idx="1056">
                  <c:v>8.7687153309996759</c:v>
                </c:pt>
                <c:pt idx="1057">
                  <c:v>8.8863865029271238</c:v>
                </c:pt>
                <c:pt idx="1058">
                  <c:v>8.5853342571485491</c:v>
                </c:pt>
                <c:pt idx="1059">
                  <c:v>8.9022134626611003</c:v>
                </c:pt>
                <c:pt idx="1060">
                  <c:v>8.836014818692739</c:v>
                </c:pt>
                <c:pt idx="1061">
                  <c:v>7.3843505950161799</c:v>
                </c:pt>
                <c:pt idx="1062">
                  <c:v>6.9561823182827842</c:v>
                </c:pt>
                <c:pt idx="1063">
                  <c:v>6.5695687171295738</c:v>
                </c:pt>
                <c:pt idx="1064">
                  <c:v>6.500945607050391</c:v>
                </c:pt>
                <c:pt idx="1065">
                  <c:v>6.1524545836618412</c:v>
                </c:pt>
                <c:pt idx="1066">
                  <c:v>6.0909766826189484</c:v>
                </c:pt>
                <c:pt idx="1067">
                  <c:v>6.3046451130636827</c:v>
                </c:pt>
                <c:pt idx="1068">
                  <c:v>6.3516715401296286</c:v>
                </c:pt>
                <c:pt idx="1069">
                  <c:v>6.6842837860291446</c:v>
                </c:pt>
                <c:pt idx="1070">
                  <c:v>6.7500217970597838</c:v>
                </c:pt>
                <c:pt idx="1071">
                  <c:v>7.2377223365737571</c:v>
                </c:pt>
                <c:pt idx="1072">
                  <c:v>7.3584054830137866</c:v>
                </c:pt>
                <c:pt idx="1073">
                  <c:v>7.402324654632209</c:v>
                </c:pt>
                <c:pt idx="1074">
                  <c:v>6.8365316495549147</c:v>
                </c:pt>
                <c:pt idx="1075">
                  <c:v>7.2131467244287908</c:v>
                </c:pt>
                <c:pt idx="1076">
                  <c:v>8.2246555160897294</c:v>
                </c:pt>
                <c:pt idx="1077">
                  <c:v>7.4764311345990171</c:v>
                </c:pt>
                <c:pt idx="1078">
                  <c:v>6.9951129444019609</c:v>
                </c:pt>
                <c:pt idx="1079">
                  <c:v>7.5756335366239185</c:v>
                </c:pt>
                <c:pt idx="1080">
                  <c:v>7.9165876096173671</c:v>
                </c:pt>
                <c:pt idx="1081">
                  <c:v>7.6221943070523297</c:v>
                </c:pt>
                <c:pt idx="1082">
                  <c:v>6.9361644031080267</c:v>
                </c:pt>
                <c:pt idx="1083">
                  <c:v>8.4636027669697285</c:v>
                </c:pt>
                <c:pt idx="1084">
                  <c:v>8.1303685202592675</c:v>
                </c:pt>
                <c:pt idx="1085">
                  <c:v>7.6363313416431948</c:v>
                </c:pt>
                <c:pt idx="1086">
                  <c:v>7.6715598303151333</c:v>
                </c:pt>
                <c:pt idx="1087">
                  <c:v>7.9132165585876422</c:v>
                </c:pt>
                <c:pt idx="1088">
                  <c:v>8.3011821267107919</c:v>
                </c:pt>
                <c:pt idx="1089">
                  <c:v>7.7827128456174766</c:v>
                </c:pt>
                <c:pt idx="1090">
                  <c:v>7.8646369366329134</c:v>
                </c:pt>
                <c:pt idx="1091">
                  <c:v>7.8436626061973671</c:v>
                </c:pt>
                <c:pt idx="1092">
                  <c:v>8.2326264449362583</c:v>
                </c:pt>
                <c:pt idx="1093">
                  <c:v>8.2258957978782519</c:v>
                </c:pt>
                <c:pt idx="1094">
                  <c:v>8.613779843143055</c:v>
                </c:pt>
                <c:pt idx="1095">
                  <c:v>8.5948702126372911</c:v>
                </c:pt>
                <c:pt idx="1096">
                  <c:v>8.742367630675913</c:v>
                </c:pt>
                <c:pt idx="1097">
                  <c:v>8.5658239321308649</c:v>
                </c:pt>
                <c:pt idx="1098">
                  <c:v>8.6328207671551151</c:v>
                </c:pt>
                <c:pt idx="1099">
                  <c:v>8.5350664521675803</c:v>
                </c:pt>
                <c:pt idx="1100">
                  <c:v>8.98008250018942</c:v>
                </c:pt>
                <c:pt idx="1101">
                  <c:v>9.0764808749185342</c:v>
                </c:pt>
                <c:pt idx="1102">
                  <c:v>8.7273628684925733</c:v>
                </c:pt>
                <c:pt idx="1103">
                  <c:v>11.41505983961788</c:v>
                </c:pt>
                <c:pt idx="1104">
                  <c:v>8.7460421099410457</c:v>
                </c:pt>
                <c:pt idx="1105">
                  <c:v>8.4777144589423052</c:v>
                </c:pt>
                <c:pt idx="1106">
                  <c:v>8.3976289162381512</c:v>
                </c:pt>
                <c:pt idx="1107">
                  <c:v>8.3499327627743973</c:v>
                </c:pt>
                <c:pt idx="1108">
                  <c:v>8.0709416734666988</c:v>
                </c:pt>
                <c:pt idx="1109">
                  <c:v>8.1951440429531779</c:v>
                </c:pt>
                <c:pt idx="1110">
                  <c:v>7.9146664688279795</c:v>
                </c:pt>
                <c:pt idx="1111">
                  <c:v>7.9955568432500872</c:v>
                </c:pt>
                <c:pt idx="1112">
                  <c:v>7.5081959305963739</c:v>
                </c:pt>
                <c:pt idx="1113">
                  <c:v>7.6935687287040828</c:v>
                </c:pt>
                <c:pt idx="1114">
                  <c:v>7.7080357211896287</c:v>
                </c:pt>
                <c:pt idx="1115">
                  <c:v>7.6729652827739363</c:v>
                </c:pt>
                <c:pt idx="1116">
                  <c:v>7.6781944520545391</c:v>
                </c:pt>
                <c:pt idx="1117">
                  <c:v>7.738934448343036</c:v>
                </c:pt>
                <c:pt idx="1118">
                  <c:v>7.7596013772422605</c:v>
                </c:pt>
                <c:pt idx="1119">
                  <c:v>7.8115456874252853</c:v>
                </c:pt>
                <c:pt idx="1120">
                  <c:v>7.6525986483321553</c:v>
                </c:pt>
                <c:pt idx="1121">
                  <c:v>7.2273798357626058</c:v>
                </c:pt>
                <c:pt idx="1122">
                  <c:v>7.0641901390984252</c:v>
                </c:pt>
                <c:pt idx="1123">
                  <c:v>6.9265787531113174</c:v>
                </c:pt>
                <c:pt idx="1124">
                  <c:v>7.1336213073236729</c:v>
                </c:pt>
                <c:pt idx="1125">
                  <c:v>6.7439456443210801</c:v>
                </c:pt>
                <c:pt idx="1126">
                  <c:v>6.5717671147953176</c:v>
                </c:pt>
                <c:pt idx="1127">
                  <c:v>5.4892810745926077</c:v>
                </c:pt>
                <c:pt idx="1128">
                  <c:v>6.8740140374926826</c:v>
                </c:pt>
                <c:pt idx="1129">
                  <c:v>7.073323033045444</c:v>
                </c:pt>
                <c:pt idx="1130">
                  <c:v>6.7764290254618427</c:v>
                </c:pt>
                <c:pt idx="1131">
                  <c:v>6.7914628101756955</c:v>
                </c:pt>
                <c:pt idx="1132">
                  <c:v>6.8188688860386115</c:v>
                </c:pt>
                <c:pt idx="1133">
                  <c:v>6.8366610627653159</c:v>
                </c:pt>
                <c:pt idx="1134">
                  <c:v>6.6630079680614953</c:v>
                </c:pt>
                <c:pt idx="1135">
                  <c:v>6.9756858851698818</c:v>
                </c:pt>
                <c:pt idx="1136">
                  <c:v>7.0478456059743158</c:v>
                </c:pt>
                <c:pt idx="1137">
                  <c:v>7.1777397406064143</c:v>
                </c:pt>
                <c:pt idx="1138">
                  <c:v>7.2530222270338713</c:v>
                </c:pt>
                <c:pt idx="1139">
                  <c:v>7.2819590938177932</c:v>
                </c:pt>
                <c:pt idx="1140">
                  <c:v>7.5811309250163674</c:v>
                </c:pt>
                <c:pt idx="1141">
                  <c:v>7.2819251630319952</c:v>
                </c:pt>
                <c:pt idx="1142">
                  <c:v>7.2380504098543232</c:v>
                </c:pt>
                <c:pt idx="1143">
                  <c:v>7.1370790762574812</c:v>
                </c:pt>
                <c:pt idx="1144">
                  <c:v>7.0249399262309202</c:v>
                </c:pt>
                <c:pt idx="1145">
                  <c:v>7.0398109742935464</c:v>
                </c:pt>
                <c:pt idx="1146">
                  <c:v>6.8816005070853974</c:v>
                </c:pt>
                <c:pt idx="1147">
                  <c:v>6.7323013605698883</c:v>
                </c:pt>
                <c:pt idx="1148">
                  <c:v>6.5717094571830739</c:v>
                </c:pt>
                <c:pt idx="1149">
                  <c:v>6.6864459480861704</c:v>
                </c:pt>
                <c:pt idx="1150">
                  <c:v>6.5151912077179333</c:v>
                </c:pt>
                <c:pt idx="1151">
                  <c:v>6.541306120989768</c:v>
                </c:pt>
                <c:pt idx="1152">
                  <c:v>6.5504307192793476</c:v>
                </c:pt>
                <c:pt idx="1153">
                  <c:v>6.7563163532298267</c:v>
                </c:pt>
                <c:pt idx="1154">
                  <c:v>6.9078046330831109</c:v>
                </c:pt>
                <c:pt idx="1155">
                  <c:v>6.9475512131124759</c:v>
                </c:pt>
                <c:pt idx="1156">
                  <c:v>6.9096151956706411</c:v>
                </c:pt>
                <c:pt idx="1157">
                  <c:v>7.0488523956221973</c:v>
                </c:pt>
                <c:pt idx="1158">
                  <c:v>6.7874754617218889</c:v>
                </c:pt>
                <c:pt idx="1159">
                  <c:v>6.9676313951819591</c:v>
                </c:pt>
                <c:pt idx="1160">
                  <c:v>7.2692676720398772</c:v>
                </c:pt>
                <c:pt idx="1161">
                  <c:v>6.9420458414660242</c:v>
                </c:pt>
                <c:pt idx="1162">
                  <c:v>6.835152766523982</c:v>
                </c:pt>
                <c:pt idx="1163">
                  <c:v>6.7684404818666284</c:v>
                </c:pt>
                <c:pt idx="1164">
                  <c:v>6.4674772139139343</c:v>
                </c:pt>
                <c:pt idx="1165">
                  <c:v>6.874173569520643</c:v>
                </c:pt>
                <c:pt idx="1166">
                  <c:v>6.8138379104055309</c:v>
                </c:pt>
                <c:pt idx="1167">
                  <c:v>7.4378931566089905</c:v>
                </c:pt>
                <c:pt idx="1168">
                  <c:v>7.4969363835063279</c:v>
                </c:pt>
                <c:pt idx="1169">
                  <c:v>7.2360863180593995</c:v>
                </c:pt>
                <c:pt idx="1170">
                  <c:v>7.3611020731981931</c:v>
                </c:pt>
                <c:pt idx="1171">
                  <c:v>7.0935089778838831</c:v>
                </c:pt>
                <c:pt idx="1172">
                  <c:v>7.0865321732997675</c:v>
                </c:pt>
                <c:pt idx="1173">
                  <c:v>7.3282800464246227</c:v>
                </c:pt>
                <c:pt idx="1174">
                  <c:v>7.7329697166554592</c:v>
                </c:pt>
                <c:pt idx="1175">
                  <c:v>7.9326670074738832</c:v>
                </c:pt>
                <c:pt idx="1176">
                  <c:v>7.6351573506036425</c:v>
                </c:pt>
                <c:pt idx="1177">
                  <c:v>7.5872773482853306</c:v>
                </c:pt>
                <c:pt idx="1178">
                  <c:v>7.7962948505747853</c:v>
                </c:pt>
                <c:pt idx="1179">
                  <c:v>8.2188003789208199</c:v>
                </c:pt>
                <c:pt idx="1180">
                  <c:v>8.1484410678823167</c:v>
                </c:pt>
                <c:pt idx="1181">
                  <c:v>7.8718073120247816</c:v>
                </c:pt>
                <c:pt idx="1182">
                  <c:v>7.5045374444200519</c:v>
                </c:pt>
                <c:pt idx="1183">
                  <c:v>7.4504544977960023</c:v>
                </c:pt>
                <c:pt idx="1184">
                  <c:v>7.9210649029423861</c:v>
                </c:pt>
                <c:pt idx="1185">
                  <c:v>7.5810250495041318</c:v>
                </c:pt>
                <c:pt idx="1186">
                  <c:v>7.6141524363004907</c:v>
                </c:pt>
                <c:pt idx="1187">
                  <c:v>7.9687503289679364</c:v>
                </c:pt>
                <c:pt idx="1188">
                  <c:v>7.819720876791922</c:v>
                </c:pt>
                <c:pt idx="1189">
                  <c:v>7.8057166618824061</c:v>
                </c:pt>
                <c:pt idx="1190">
                  <c:v>7.7997519036802041</c:v>
                </c:pt>
                <c:pt idx="1191">
                  <c:v>7.0877703401115859</c:v>
                </c:pt>
                <c:pt idx="1192">
                  <c:v>7.0071173967362119</c:v>
                </c:pt>
                <c:pt idx="1193">
                  <c:v>7.4120719663874981</c:v>
                </c:pt>
                <c:pt idx="1194">
                  <c:v>7.409136466785089</c:v>
                </c:pt>
                <c:pt idx="1195">
                  <c:v>7.329171608948946</c:v>
                </c:pt>
                <c:pt idx="1196">
                  <c:v>7.4037164912798747</c:v>
                </c:pt>
                <c:pt idx="1197">
                  <c:v>7.1253876725282712</c:v>
                </c:pt>
                <c:pt idx="1198">
                  <c:v>7.350127383731289</c:v>
                </c:pt>
                <c:pt idx="1199">
                  <c:v>7.7438240096167945</c:v>
                </c:pt>
                <c:pt idx="1200">
                  <c:v>7.4434656944529696</c:v>
                </c:pt>
                <c:pt idx="1201">
                  <c:v>7.1779373102347828</c:v>
                </c:pt>
                <c:pt idx="1202">
                  <c:v>7.1875516866270397</c:v>
                </c:pt>
                <c:pt idx="1203">
                  <c:v>7.1025917916529631</c:v>
                </c:pt>
                <c:pt idx="1204">
                  <c:v>6.7264916338033007</c:v>
                </c:pt>
                <c:pt idx="1205">
                  <c:v>6.6217655925139951</c:v>
                </c:pt>
                <c:pt idx="1206">
                  <c:v>6.5487119362379174</c:v>
                </c:pt>
                <c:pt idx="1207">
                  <c:v>6.5107021626984229</c:v>
                </c:pt>
                <c:pt idx="1208">
                  <c:v>6.45310508959939</c:v>
                </c:pt>
                <c:pt idx="1209">
                  <c:v>6.2117106761741994</c:v>
                </c:pt>
                <c:pt idx="1210">
                  <c:v>6.0199850537309381</c:v>
                </c:pt>
                <c:pt idx="1211">
                  <c:v>5.602928378453405</c:v>
                </c:pt>
                <c:pt idx="1212">
                  <c:v>5.6648491471436957</c:v>
                </c:pt>
                <c:pt idx="1213">
                  <c:v>5.8955172949505261</c:v>
                </c:pt>
                <c:pt idx="1214">
                  <c:v>6.2959954550271169</c:v>
                </c:pt>
                <c:pt idx="1215">
                  <c:v>5.8873371814815147</c:v>
                </c:pt>
                <c:pt idx="1216">
                  <c:v>5.5650234881609579</c:v>
                </c:pt>
                <c:pt idx="1217">
                  <c:v>5.445030136508497</c:v>
                </c:pt>
                <c:pt idx="1218">
                  <c:v>5.5980523954363912</c:v>
                </c:pt>
                <c:pt idx="1219">
                  <c:v>5.655307523505301</c:v>
                </c:pt>
                <c:pt idx="1220">
                  <c:v>5.3016156202120399</c:v>
                </c:pt>
                <c:pt idx="1221">
                  <c:v>5.3228786884755745</c:v>
                </c:pt>
                <c:pt idx="1222">
                  <c:v>5.5827264387475477</c:v>
                </c:pt>
                <c:pt idx="1223">
                  <c:v>5.251889440534061</c:v>
                </c:pt>
                <c:pt idx="1224">
                  <c:v>5.2321167398595216</c:v>
                </c:pt>
                <c:pt idx="1225">
                  <c:v>5.2900937534615382</c:v>
                </c:pt>
                <c:pt idx="1226">
                  <c:v>5.6143110721307439</c:v>
                </c:pt>
                <c:pt idx="1227">
                  <c:v>5.0606364163465258</c:v>
                </c:pt>
                <c:pt idx="1228">
                  <c:v>5.2953025824973743</c:v>
                </c:pt>
                <c:pt idx="1229">
                  <c:v>5.1446786248607346</c:v>
                </c:pt>
                <c:pt idx="1230">
                  <c:v>5.2627620132928765</c:v>
                </c:pt>
                <c:pt idx="1231">
                  <c:v>5.5613748446108202</c:v>
                </c:pt>
                <c:pt idx="1232">
                  <c:v>5.2567139137206853</c:v>
                </c:pt>
                <c:pt idx="1233">
                  <c:v>5.9012825474128041</c:v>
                </c:pt>
                <c:pt idx="1234">
                  <c:v>5.5985133013338579</c:v>
                </c:pt>
                <c:pt idx="1235">
                  <c:v>5.6858144437386731</c:v>
                </c:pt>
                <c:pt idx="1236">
                  <c:v>5.4879565865647706</c:v>
                </c:pt>
                <c:pt idx="1237">
                  <c:v>5.7174023458466445</c:v>
                </c:pt>
                <c:pt idx="1238">
                  <c:v>5.7533638575409611</c:v>
                </c:pt>
                <c:pt idx="1239">
                  <c:v>5.7262851304161551</c:v>
                </c:pt>
                <c:pt idx="1240">
                  <c:v>5.7494270157614098</c:v>
                </c:pt>
                <c:pt idx="1241">
                  <c:v>5.3269731981313093</c:v>
                </c:pt>
                <c:pt idx="1242">
                  <c:v>5.6838133263671811</c:v>
                </c:pt>
                <c:pt idx="1243">
                  <c:v>5.1903874062070336</c:v>
                </c:pt>
                <c:pt idx="1244">
                  <c:v>5.3010076264050401</c:v>
                </c:pt>
                <c:pt idx="1245">
                  <c:v>6.3075452197707209</c:v>
                </c:pt>
                <c:pt idx="1246">
                  <c:v>6.287976678863231</c:v>
                </c:pt>
                <c:pt idx="1247">
                  <c:v>6.1824177216188918</c:v>
                </c:pt>
                <c:pt idx="1248">
                  <c:v>5.7684355834118843</c:v>
                </c:pt>
                <c:pt idx="1249">
                  <c:v>5.8045908611370578</c:v>
                </c:pt>
                <c:pt idx="1250">
                  <c:v>5.2876401064331571</c:v>
                </c:pt>
                <c:pt idx="1251">
                  <c:v>5.0822941911856754</c:v>
                </c:pt>
                <c:pt idx="1252">
                  <c:v>4.9362187800859365</c:v>
                </c:pt>
                <c:pt idx="1253">
                  <c:v>5.1437185051981862</c:v>
                </c:pt>
                <c:pt idx="1254">
                  <c:v>4.9920564626053761</c:v>
                </c:pt>
                <c:pt idx="1255">
                  <c:v>5.2630757294216419</c:v>
                </c:pt>
                <c:pt idx="1256">
                  <c:v>5.7409622428905891</c:v>
                </c:pt>
                <c:pt idx="1257">
                  <c:v>3.7323847842791329</c:v>
                </c:pt>
                <c:pt idx="1258">
                  <c:v>5.5011151318064195</c:v>
                </c:pt>
                <c:pt idx="1259">
                  <c:v>5.3705516940688014</c:v>
                </c:pt>
                <c:pt idx="1260">
                  <c:v>5.5405056433767879</c:v>
                </c:pt>
                <c:pt idx="1261">
                  <c:v>5.5972640991342857</c:v>
                </c:pt>
                <c:pt idx="1262">
                  <c:v>6.2259945684705</c:v>
                </c:pt>
                <c:pt idx="1263">
                  <c:v>5.781478959191416</c:v>
                </c:pt>
                <c:pt idx="1264">
                  <c:v>5.9580265217905515</c:v>
                </c:pt>
                <c:pt idx="1265">
                  <c:v>5.9922141409817096</c:v>
                </c:pt>
                <c:pt idx="1266">
                  <c:v>5.4161035735789733</c:v>
                </c:pt>
                <c:pt idx="1267">
                  <c:v>5.9103970766819733</c:v>
                </c:pt>
                <c:pt idx="1268">
                  <c:v>5.907434211604734</c:v>
                </c:pt>
                <c:pt idx="1269">
                  <c:v>6.1759356605847762</c:v>
                </c:pt>
                <c:pt idx="1270">
                  <c:v>6.0999966576828752</c:v>
                </c:pt>
                <c:pt idx="1271">
                  <c:v>5.971539311545266</c:v>
                </c:pt>
                <c:pt idx="1272">
                  <c:v>6.4154329403627717</c:v>
                </c:pt>
                <c:pt idx="1273">
                  <c:v>6.4154329403627717</c:v>
                </c:pt>
                <c:pt idx="1274">
                  <c:v>6.8323621879115706</c:v>
                </c:pt>
                <c:pt idx="1275">
                  <c:v>7.0066814457972537</c:v>
                </c:pt>
                <c:pt idx="1276">
                  <c:v>6.853429960977123</c:v>
                </c:pt>
                <c:pt idx="1277">
                  <c:v>6.8580350848768683</c:v>
                </c:pt>
                <c:pt idx="1278">
                  <c:v>6.78215692588733</c:v>
                </c:pt>
                <c:pt idx="1279">
                  <c:v>7.0337391689563233</c:v>
                </c:pt>
                <c:pt idx="1280">
                  <c:v>7.1123118114347852</c:v>
                </c:pt>
                <c:pt idx="1281">
                  <c:v>7.0942624678225563</c:v>
                </c:pt>
                <c:pt idx="1282">
                  <c:v>7.0447000842623861</c:v>
                </c:pt>
                <c:pt idx="1283">
                  <c:v>6.8917952918910306</c:v>
                </c:pt>
                <c:pt idx="1284">
                  <c:v>6.3625351058475195</c:v>
                </c:pt>
                <c:pt idx="1285">
                  <c:v>6.2667186115007167</c:v>
                </c:pt>
                <c:pt idx="1286">
                  <c:v>6.3136902118414362</c:v>
                </c:pt>
                <c:pt idx="1287">
                  <c:v>6.2551876938484519</c:v>
                </c:pt>
                <c:pt idx="1288">
                  <c:v>5.8905526052134114</c:v>
                </c:pt>
                <c:pt idx="1289">
                  <c:v>6.1259632801019075</c:v>
                </c:pt>
                <c:pt idx="1290">
                  <c:v>5.878891633585825</c:v>
                </c:pt>
                <c:pt idx="1291">
                  <c:v>5.9027013075957884</c:v>
                </c:pt>
                <c:pt idx="1292">
                  <c:v>6.0446366430723328</c:v>
                </c:pt>
                <c:pt idx="1293">
                  <c:v>6.0838980781908489</c:v>
                </c:pt>
                <c:pt idx="1294">
                  <c:v>5.9188048170548138</c:v>
                </c:pt>
                <c:pt idx="1295">
                  <c:v>5.9442165982175945</c:v>
                </c:pt>
                <c:pt idx="1296">
                  <c:v>5.9605634749324912</c:v>
                </c:pt>
                <c:pt idx="1297">
                  <c:v>6.5295341964273099</c:v>
                </c:pt>
                <c:pt idx="1298">
                  <c:v>5.893321333344975</c:v>
                </c:pt>
                <c:pt idx="1299">
                  <c:v>6.1330761635723947</c:v>
                </c:pt>
                <c:pt idx="1300">
                  <c:v>6.1583487298535253</c:v>
                </c:pt>
                <c:pt idx="1301">
                  <c:v>5.9931796388498526</c:v>
                </c:pt>
                <c:pt idx="1302">
                  <c:v>5.9460170516256614</c:v>
                </c:pt>
                <c:pt idx="1303">
                  <c:v>6.0005654660298111</c:v>
                </c:pt>
                <c:pt idx="1304">
                  <c:v>5.9503629128140574</c:v>
                </c:pt>
                <c:pt idx="1305">
                  <c:v>5.9322028800781723</c:v>
                </c:pt>
                <c:pt idx="1306">
                  <c:v>5.9448729705311765</c:v>
                </c:pt>
                <c:pt idx="1307">
                  <c:v>5.9102529897519069</c:v>
                </c:pt>
                <c:pt idx="1308">
                  <c:v>5.9023265648396022</c:v>
                </c:pt>
                <c:pt idx="1309">
                  <c:v>5.9712835473023569</c:v>
                </c:pt>
                <c:pt idx="1310">
                  <c:v>6.0816902386265541</c:v>
                </c:pt>
                <c:pt idx="1311">
                  <c:v>6.4473521310756396</c:v>
                </c:pt>
                <c:pt idx="1312">
                  <c:v>6.3195505367133302</c:v>
                </c:pt>
                <c:pt idx="1313">
                  <c:v>6.5213131688135508</c:v>
                </c:pt>
                <c:pt idx="1314">
                  <c:v>6.6128342560352218</c:v>
                </c:pt>
                <c:pt idx="1315">
                  <c:v>6.6353530827082841</c:v>
                </c:pt>
                <c:pt idx="1316">
                  <c:v>6.9793760480017077</c:v>
                </c:pt>
                <c:pt idx="1317">
                  <c:v>6.9932868340276295</c:v>
                </c:pt>
                <c:pt idx="1318">
                  <c:v>6.7399530097494633</c:v>
                </c:pt>
                <c:pt idx="1319">
                  <c:v>6.3205459393784524</c:v>
                </c:pt>
                <c:pt idx="1320">
                  <c:v>6.0162576130038463</c:v>
                </c:pt>
                <c:pt idx="1321">
                  <c:v>5.8084298073347425</c:v>
                </c:pt>
                <c:pt idx="1322">
                  <c:v>5.9303190538735961</c:v>
                </c:pt>
                <c:pt idx="1323">
                  <c:v>5.5149649457641265</c:v>
                </c:pt>
                <c:pt idx="1324">
                  <c:v>5.3780892113542329</c:v>
                </c:pt>
                <c:pt idx="1325">
                  <c:v>5.6451088815433685</c:v>
                </c:pt>
                <c:pt idx="1326">
                  <c:v>5.4816196707642826</c:v>
                </c:pt>
                <c:pt idx="1327">
                  <c:v>5.5760960698851667</c:v>
                </c:pt>
                <c:pt idx="1328">
                  <c:v>6.1101740980791881</c:v>
                </c:pt>
                <c:pt idx="1329">
                  <c:v>5.6423941828993778</c:v>
                </c:pt>
                <c:pt idx="1330">
                  <c:v>5.6045863874753046</c:v>
                </c:pt>
                <c:pt idx="1331">
                  <c:v>5.5146759405631904</c:v>
                </c:pt>
                <c:pt idx="1332">
                  <c:v>5.4674256401880106</c:v>
                </c:pt>
                <c:pt idx="1333">
                  <c:v>5.4051666074002576</c:v>
                </c:pt>
                <c:pt idx="1334">
                  <c:v>5.3455243932170067</c:v>
                </c:pt>
                <c:pt idx="1335">
                  <c:v>5.1121896944780811</c:v>
                </c:pt>
                <c:pt idx="1336">
                  <c:v>5.1190085814947572</c:v>
                </c:pt>
                <c:pt idx="1337">
                  <c:v>5.2321411173095802</c:v>
                </c:pt>
                <c:pt idx="1338">
                  <c:v>5.2936691698468561</c:v>
                </c:pt>
                <c:pt idx="1339">
                  <c:v>5.432793850948709</c:v>
                </c:pt>
                <c:pt idx="1340">
                  <c:v>5.6648534311250112</c:v>
                </c:pt>
                <c:pt idx="1341">
                  <c:v>5.658926745048058</c:v>
                </c:pt>
                <c:pt idx="1342">
                  <c:v>7.3181401392870429</c:v>
                </c:pt>
                <c:pt idx="1343">
                  <c:v>7.6357688666680499</c:v>
                </c:pt>
                <c:pt idx="1344">
                  <c:v>7.7491178430436634</c:v>
                </c:pt>
                <c:pt idx="1345">
                  <c:v>7.9093654161022267</c:v>
                </c:pt>
                <c:pt idx="1346">
                  <c:v>8.2096463071278052</c:v>
                </c:pt>
                <c:pt idx="1347">
                  <c:v>8.1640889944877308</c:v>
                </c:pt>
                <c:pt idx="1348">
                  <c:v>8.0859168785362598</c:v>
                </c:pt>
                <c:pt idx="1349">
                  <c:v>7.6629039181236536</c:v>
                </c:pt>
                <c:pt idx="1350">
                  <c:v>7.6164146380870328</c:v>
                </c:pt>
                <c:pt idx="1351">
                  <c:v>7.5216654044792399</c:v>
                </c:pt>
                <c:pt idx="1352">
                  <c:v>7.3272537503934192</c:v>
                </c:pt>
                <c:pt idx="1353">
                  <c:v>7.40104401137945</c:v>
                </c:pt>
                <c:pt idx="1354">
                  <c:v>7.4882724131500487</c:v>
                </c:pt>
                <c:pt idx="1355">
                  <c:v>7.4517658381033778</c:v>
                </c:pt>
                <c:pt idx="1356">
                  <c:v>7.3732118992661828</c:v>
                </c:pt>
                <c:pt idx="1357">
                  <c:v>7.6788981199534012</c:v>
                </c:pt>
                <c:pt idx="1358">
                  <c:v>7.6196087843808771</c:v>
                </c:pt>
                <c:pt idx="1359">
                  <c:v>7.3475635857560846</c:v>
                </c:pt>
                <c:pt idx="1360">
                  <c:v>7.2237261847010892</c:v>
                </c:pt>
                <c:pt idx="1361">
                  <c:v>7.2674866091347674</c:v>
                </c:pt>
                <c:pt idx="1362">
                  <c:v>12.946420654132739</c:v>
                </c:pt>
                <c:pt idx="1363">
                  <c:v>12.909186331608877</c:v>
                </c:pt>
                <c:pt idx="1364">
                  <c:v>12.989420389091553</c:v>
                </c:pt>
                <c:pt idx="1365">
                  <c:v>5.8721779164300054</c:v>
                </c:pt>
                <c:pt idx="1366">
                  <c:v>5.7376093126696999</c:v>
                </c:pt>
                <c:pt idx="1367">
                  <c:v>5.7921467695913291</c:v>
                </c:pt>
                <c:pt idx="1368">
                  <c:v>5.7697351200359961</c:v>
                </c:pt>
                <c:pt idx="1369">
                  <c:v>5.5326821232336822</c:v>
                </c:pt>
                <c:pt idx="1370">
                  <c:v>5.5134489212020696</c:v>
                </c:pt>
                <c:pt idx="1371">
                  <c:v>5.4424178935420029</c:v>
                </c:pt>
                <c:pt idx="1372">
                  <c:v>5.6089453436300838</c:v>
                </c:pt>
                <c:pt idx="1373">
                  <c:v>6.0787314559752819</c:v>
                </c:pt>
                <c:pt idx="1374">
                  <c:v>6.0225797103742291</c:v>
                </c:pt>
                <c:pt idx="1375">
                  <c:v>6.2321076423177244</c:v>
                </c:pt>
                <c:pt idx="1376">
                  <c:v>6.0071466660279604</c:v>
                </c:pt>
                <c:pt idx="1377">
                  <c:v>6.3158344058298903</c:v>
                </c:pt>
                <c:pt idx="1378">
                  <c:v>6.2409885083314771</c:v>
                </c:pt>
                <c:pt idx="1379">
                  <c:v>6.1660286940393334</c:v>
                </c:pt>
                <c:pt idx="1380">
                  <c:v>5.8217513231977911</c:v>
                </c:pt>
                <c:pt idx="1381">
                  <c:v>6.4258961322761117</c:v>
                </c:pt>
                <c:pt idx="1382">
                  <c:v>6.6362053175710809</c:v>
                </c:pt>
                <c:pt idx="1383">
                  <c:v>6.8055882937275625</c:v>
                </c:pt>
                <c:pt idx="1384">
                  <c:v>6.8004007454732456</c:v>
                </c:pt>
                <c:pt idx="1385">
                  <c:v>6.6549205522818298</c:v>
                </c:pt>
                <c:pt idx="1386">
                  <c:v>6.566424552532812</c:v>
                </c:pt>
                <c:pt idx="1387">
                  <c:v>6.4721529799777562</c:v>
                </c:pt>
                <c:pt idx="1388">
                  <c:v>6.7733632196106024</c:v>
                </c:pt>
                <c:pt idx="1389">
                  <c:v>6.0395435305031642</c:v>
                </c:pt>
                <c:pt idx="1390">
                  <c:v>5.6172535993734201</c:v>
                </c:pt>
                <c:pt idx="1391">
                  <c:v>6.105277881600319</c:v>
                </c:pt>
                <c:pt idx="1392">
                  <c:v>6.2393395609729101</c:v>
                </c:pt>
                <c:pt idx="1393">
                  <c:v>6.1787730877440747</c:v>
                </c:pt>
                <c:pt idx="1394">
                  <c:v>5.8852697730525572</c:v>
                </c:pt>
                <c:pt idx="1395">
                  <c:v>5.744901897007118</c:v>
                </c:pt>
                <c:pt idx="1396">
                  <c:v>6.2791192891829919</c:v>
                </c:pt>
                <c:pt idx="1397">
                  <c:v>6.4028146320321593</c:v>
                </c:pt>
                <c:pt idx="1398">
                  <c:v>6.1894173593067396</c:v>
                </c:pt>
                <c:pt idx="1399">
                  <c:v>6.0981074412409804</c:v>
                </c:pt>
                <c:pt idx="1400">
                  <c:v>5.7418333504394274</c:v>
                </c:pt>
                <c:pt idx="1401">
                  <c:v>5.5379717331490417</c:v>
                </c:pt>
                <c:pt idx="1402">
                  <c:v>5.3322180612277492</c:v>
                </c:pt>
                <c:pt idx="1403">
                  <c:v>4.9496866780402566</c:v>
                </c:pt>
                <c:pt idx="1404">
                  <c:v>4.968723842512615</c:v>
                </c:pt>
                <c:pt idx="1405">
                  <c:v>4.9109815075768282</c:v>
                </c:pt>
                <c:pt idx="1406">
                  <c:v>4.4301362294454076</c:v>
                </c:pt>
                <c:pt idx="1407">
                  <c:v>8.0761871766335052</c:v>
                </c:pt>
                <c:pt idx="1408">
                  <c:v>4.2719471549535877</c:v>
                </c:pt>
                <c:pt idx="1409">
                  <c:v>4.124461005432293</c:v>
                </c:pt>
                <c:pt idx="1410">
                  <c:v>4.3842149206810923</c:v>
                </c:pt>
                <c:pt idx="1411">
                  <c:v>4.2040206412211907</c:v>
                </c:pt>
                <c:pt idx="1412">
                  <c:v>4.1453684161037927</c:v>
                </c:pt>
                <c:pt idx="1413">
                  <c:v>4.336858340710557</c:v>
                </c:pt>
                <c:pt idx="1414">
                  <c:v>4.3345862904411074</c:v>
                </c:pt>
                <c:pt idx="1415">
                  <c:v>4.5653906939059921</c:v>
                </c:pt>
                <c:pt idx="1416">
                  <c:v>4.4604144602031521</c:v>
                </c:pt>
                <c:pt idx="1417">
                  <c:v>4.5744668841635363</c:v>
                </c:pt>
                <c:pt idx="1418">
                  <c:v>4.4783873021875635</c:v>
                </c:pt>
                <c:pt idx="1419">
                  <c:v>4.3421804152665331</c:v>
                </c:pt>
                <c:pt idx="1420">
                  <c:v>4.3879404436344407</c:v>
                </c:pt>
                <c:pt idx="1421">
                  <c:v>4.6710933031600597</c:v>
                </c:pt>
                <c:pt idx="1422">
                  <c:v>4.6771391194283449</c:v>
                </c:pt>
                <c:pt idx="1423">
                  <c:v>4.5291753361205105</c:v>
                </c:pt>
                <c:pt idx="1424">
                  <c:v>3.9832510351297326</c:v>
                </c:pt>
                <c:pt idx="1425">
                  <c:v>4.0361639501083229</c:v>
                </c:pt>
                <c:pt idx="1426">
                  <c:v>4.2962261870616283</c:v>
                </c:pt>
                <c:pt idx="1427">
                  <c:v>5.7541629248501494</c:v>
                </c:pt>
                <c:pt idx="1428">
                  <c:v>5.4740336453587606</c:v>
                </c:pt>
                <c:pt idx="1429">
                  <c:v>5.7445400365942287</c:v>
                </c:pt>
                <c:pt idx="1430">
                  <c:v>4.179169298625288</c:v>
                </c:pt>
                <c:pt idx="1431">
                  <c:v>4.2672499062182254</c:v>
                </c:pt>
                <c:pt idx="1432">
                  <c:v>4.257586356353416</c:v>
                </c:pt>
                <c:pt idx="1433">
                  <c:v>3.9434570722322593</c:v>
                </c:pt>
                <c:pt idx="1434">
                  <c:v>3.5285151830442807</c:v>
                </c:pt>
                <c:pt idx="1435">
                  <c:v>3.5598647915813073</c:v>
                </c:pt>
                <c:pt idx="1436">
                  <c:v>3.4266799451312138</c:v>
                </c:pt>
                <c:pt idx="1437">
                  <c:v>2.987957039111532</c:v>
                </c:pt>
                <c:pt idx="1438">
                  <c:v>3.2613956613862092</c:v>
                </c:pt>
                <c:pt idx="1439">
                  <c:v>3.4927626845203363</c:v>
                </c:pt>
                <c:pt idx="1440">
                  <c:v>3.8246382546104232</c:v>
                </c:pt>
                <c:pt idx="1441">
                  <c:v>4.0612157561725741</c:v>
                </c:pt>
                <c:pt idx="1442">
                  <c:v>4.0291421218303896</c:v>
                </c:pt>
                <c:pt idx="1443">
                  <c:v>3.6598326890919268</c:v>
                </c:pt>
                <c:pt idx="1444">
                  <c:v>3.1495425952363152</c:v>
                </c:pt>
                <c:pt idx="1445">
                  <c:v>3.4259571444127799</c:v>
                </c:pt>
                <c:pt idx="1446">
                  <c:v>3.5991236731417851</c:v>
                </c:pt>
                <c:pt idx="1447">
                  <c:v>3.6524428056451357</c:v>
                </c:pt>
                <c:pt idx="1448">
                  <c:v>3.6512324421453459</c:v>
                </c:pt>
                <c:pt idx="1449">
                  <c:v>3.8541896548220369</c:v>
                </c:pt>
                <c:pt idx="1450">
                  <c:v>4.1079465182061661</c:v>
                </c:pt>
                <c:pt idx="1451">
                  <c:v>3.8865052573542944</c:v>
                </c:pt>
                <c:pt idx="1452">
                  <c:v>3.822970117367217</c:v>
                </c:pt>
                <c:pt idx="1453">
                  <c:v>3.5998408995954376</c:v>
                </c:pt>
                <c:pt idx="1454">
                  <c:v>3.3902505293559901</c:v>
                </c:pt>
                <c:pt idx="1455">
                  <c:v>3.3122158859602262</c:v>
                </c:pt>
                <c:pt idx="1456">
                  <c:v>3.3129972877015854</c:v>
                </c:pt>
                <c:pt idx="1457">
                  <c:v>3.3143742997444305</c:v>
                </c:pt>
                <c:pt idx="1458">
                  <c:v>3.2789934915446208</c:v>
                </c:pt>
                <c:pt idx="1459">
                  <c:v>3.3404049521087047</c:v>
                </c:pt>
                <c:pt idx="1460">
                  <c:v>3.5820951746118985</c:v>
                </c:pt>
                <c:pt idx="1461">
                  <c:v>3.3510129319855864</c:v>
                </c:pt>
                <c:pt idx="1462">
                  <c:v>3.4315491602910231</c:v>
                </c:pt>
                <c:pt idx="1463">
                  <c:v>3.0363616294228057</c:v>
                </c:pt>
                <c:pt idx="1464">
                  <c:v>2.8413652975380193</c:v>
                </c:pt>
                <c:pt idx="1465">
                  <c:v>2.9382590857113731</c:v>
                </c:pt>
                <c:pt idx="1466">
                  <c:v>2.966495313965452</c:v>
                </c:pt>
                <c:pt idx="1467">
                  <c:v>2.8933979803995857</c:v>
                </c:pt>
                <c:pt idx="1468">
                  <c:v>3.1553372174441501</c:v>
                </c:pt>
                <c:pt idx="1469">
                  <c:v>2.8435850265138627</c:v>
                </c:pt>
                <c:pt idx="1470">
                  <c:v>2.1336531871712352</c:v>
                </c:pt>
                <c:pt idx="1471">
                  <c:v>1.3467936200113568</c:v>
                </c:pt>
                <c:pt idx="1472">
                  <c:v>2.531795413080737</c:v>
                </c:pt>
                <c:pt idx="1473">
                  <c:v>2.3130061072012404</c:v>
                </c:pt>
                <c:pt idx="1474">
                  <c:v>2.3787597487838679</c:v>
                </c:pt>
                <c:pt idx="1475">
                  <c:v>2.6343338765203725</c:v>
                </c:pt>
                <c:pt idx="1476">
                  <c:v>2.3175497706748223</c:v>
                </c:pt>
                <c:pt idx="1477">
                  <c:v>2.9148229222600728</c:v>
                </c:pt>
                <c:pt idx="1478">
                  <c:v>2.7132193540142366</c:v>
                </c:pt>
                <c:pt idx="1479">
                  <c:v>2.2139989902786694</c:v>
                </c:pt>
                <c:pt idx="1480">
                  <c:v>2.3094537883996318</c:v>
                </c:pt>
                <c:pt idx="1481">
                  <c:v>2.0580383086904521</c:v>
                </c:pt>
                <c:pt idx="1482">
                  <c:v>2.1694879639589035</c:v>
                </c:pt>
                <c:pt idx="1483">
                  <c:v>2.1132022330031015</c:v>
                </c:pt>
                <c:pt idx="1484">
                  <c:v>1.9289848318539353</c:v>
                </c:pt>
                <c:pt idx="1485">
                  <c:v>1.543007004071598</c:v>
                </c:pt>
                <c:pt idx="1486">
                  <c:v>1.7283240878989519</c:v>
                </c:pt>
                <c:pt idx="1487">
                  <c:v>1.2312721452702555</c:v>
                </c:pt>
                <c:pt idx="1488">
                  <c:v>1.2662806465309746</c:v>
                </c:pt>
                <c:pt idx="1489">
                  <c:v>1.0494617804026958</c:v>
                </c:pt>
                <c:pt idx="1490">
                  <c:v>1.7324476834245157</c:v>
                </c:pt>
                <c:pt idx="1491">
                  <c:v>1.4682350646921516</c:v>
                </c:pt>
                <c:pt idx="1492">
                  <c:v>2.1807497206742963</c:v>
                </c:pt>
                <c:pt idx="1493">
                  <c:v>1.9182099837615438</c:v>
                </c:pt>
                <c:pt idx="1494">
                  <c:v>1.9954799719162257</c:v>
                </c:pt>
                <c:pt idx="1495">
                  <c:v>2.2791751281394266</c:v>
                </c:pt>
                <c:pt idx="1496">
                  <c:v>2.3379421839340586</c:v>
                </c:pt>
                <c:pt idx="1497">
                  <c:v>2.4788781807854825</c:v>
                </c:pt>
                <c:pt idx="1498">
                  <c:v>2.3358230102805182</c:v>
                </c:pt>
                <c:pt idx="1499">
                  <c:v>2.2047066698114115</c:v>
                </c:pt>
                <c:pt idx="1500">
                  <c:v>2.7572851117671577</c:v>
                </c:pt>
                <c:pt idx="1501">
                  <c:v>2.8054606138572318</c:v>
                </c:pt>
                <c:pt idx="1502">
                  <c:v>2.8947998795039305</c:v>
                </c:pt>
                <c:pt idx="1503">
                  <c:v>2.6687975290007833</c:v>
                </c:pt>
                <c:pt idx="1504">
                  <c:v>2.8656261400491565</c:v>
                </c:pt>
                <c:pt idx="1505">
                  <c:v>3.3272475627065412</c:v>
                </c:pt>
                <c:pt idx="1506">
                  <c:v>3.195103072134692</c:v>
                </c:pt>
                <c:pt idx="1507">
                  <c:v>3.441693202997993</c:v>
                </c:pt>
                <c:pt idx="1508">
                  <c:v>3.4571766334493637</c:v>
                </c:pt>
                <c:pt idx="1509">
                  <c:v>3.6983969001162253</c:v>
                </c:pt>
                <c:pt idx="1510">
                  <c:v>3.5937503096195647</c:v>
                </c:pt>
                <c:pt idx="1511">
                  <c:v>3.5714264367325903</c:v>
                </c:pt>
                <c:pt idx="1512">
                  <c:v>3.4529656560625717</c:v>
                </c:pt>
                <c:pt idx="1513">
                  <c:v>3.1943274582554513</c:v>
                </c:pt>
                <c:pt idx="1514">
                  <c:v>3.5424894622088394</c:v>
                </c:pt>
                <c:pt idx="1515">
                  <c:v>3.2250111505861501</c:v>
                </c:pt>
                <c:pt idx="1516">
                  <c:v>3.5694716399320567</c:v>
                </c:pt>
                <c:pt idx="1517">
                  <c:v>3.4064853864024753</c:v>
                </c:pt>
                <c:pt idx="1518">
                  <c:v>3.5176335910242171</c:v>
                </c:pt>
                <c:pt idx="1519">
                  <c:v>3.3740043756503972</c:v>
                </c:pt>
                <c:pt idx="1520">
                  <c:v>3.3740043756503972</c:v>
                </c:pt>
                <c:pt idx="1521">
                  <c:v>3.2702406240896198</c:v>
                </c:pt>
                <c:pt idx="1522">
                  <c:v>3.1640127696312939</c:v>
                </c:pt>
                <c:pt idx="1523">
                  <c:v>2.9927946798790415</c:v>
                </c:pt>
                <c:pt idx="1524">
                  <c:v>3.0544525762389272</c:v>
                </c:pt>
                <c:pt idx="1525">
                  <c:v>3.0809240697985318</c:v>
                </c:pt>
                <c:pt idx="1526">
                  <c:v>2.9552687401119431</c:v>
                </c:pt>
                <c:pt idx="1527">
                  <c:v>2.9753062485535668</c:v>
                </c:pt>
                <c:pt idx="1528">
                  <c:v>3.0488907361154731</c:v>
                </c:pt>
                <c:pt idx="1529">
                  <c:v>3.0710982434028233</c:v>
                </c:pt>
                <c:pt idx="1530">
                  <c:v>3.1631819410051309</c:v>
                </c:pt>
                <c:pt idx="1531">
                  <c:v>3.2591605345432764</c:v>
                </c:pt>
                <c:pt idx="1532">
                  <c:v>3.1572588518788973</c:v>
                </c:pt>
                <c:pt idx="1533">
                  <c:v>3.1652172079923315</c:v>
                </c:pt>
                <c:pt idx="1534">
                  <c:v>2.0859055029428228</c:v>
                </c:pt>
                <c:pt idx="1535">
                  <c:v>3.2834916112394192</c:v>
                </c:pt>
                <c:pt idx="1536">
                  <c:v>3.0911208813336972</c:v>
                </c:pt>
                <c:pt idx="1537">
                  <c:v>3.1306821859949987</c:v>
                </c:pt>
                <c:pt idx="1538">
                  <c:v>3.2538321025252972</c:v>
                </c:pt>
                <c:pt idx="1539">
                  <c:v>3.2322500246163282</c:v>
                </c:pt>
                <c:pt idx="1540">
                  <c:v>3.239828269514371</c:v>
                </c:pt>
                <c:pt idx="1541">
                  <c:v>3.4143206883351769</c:v>
                </c:pt>
                <c:pt idx="1542">
                  <c:v>3.331357716777092</c:v>
                </c:pt>
                <c:pt idx="1543">
                  <c:v>3.2423414940409154</c:v>
                </c:pt>
                <c:pt idx="1544">
                  <c:v>3.3379236303675537</c:v>
                </c:pt>
                <c:pt idx="1545">
                  <c:v>3.6624700124536336</c:v>
                </c:pt>
                <c:pt idx="1546">
                  <c:v>3.9361751494592254</c:v>
                </c:pt>
                <c:pt idx="1547">
                  <c:v>3.3823700490713176</c:v>
                </c:pt>
                <c:pt idx="1548">
                  <c:v>3.3751535256713376</c:v>
                </c:pt>
                <c:pt idx="1549">
                  <c:v>3.5780593790090132</c:v>
                </c:pt>
                <c:pt idx="1550">
                  <c:v>3.6546942249413932</c:v>
                </c:pt>
                <c:pt idx="1551">
                  <c:v>3.2093869197208496</c:v>
                </c:pt>
                <c:pt idx="1552">
                  <c:v>3.3802266737861122</c:v>
                </c:pt>
                <c:pt idx="1553">
                  <c:v>2.9872185025807991</c:v>
                </c:pt>
                <c:pt idx="1554">
                  <c:v>3.57619200814531</c:v>
                </c:pt>
                <c:pt idx="1555">
                  <c:v>4.0428876222230414</c:v>
                </c:pt>
                <c:pt idx="1556">
                  <c:v>3.6906433090478021</c:v>
                </c:pt>
                <c:pt idx="1557">
                  <c:v>4.1752406114795342</c:v>
                </c:pt>
                <c:pt idx="1558">
                  <c:v>3.0397729747302273</c:v>
                </c:pt>
                <c:pt idx="1559">
                  <c:v>2.8378047551627859</c:v>
                </c:pt>
                <c:pt idx="1560">
                  <c:v>2.8295878668232026</c:v>
                </c:pt>
                <c:pt idx="1561">
                  <c:v>2.825777135999048</c:v>
                </c:pt>
                <c:pt idx="1562">
                  <c:v>2.4515262585058983</c:v>
                </c:pt>
                <c:pt idx="1563">
                  <c:v>2.608126006214917</c:v>
                </c:pt>
                <c:pt idx="1564">
                  <c:v>2.3623751764696035</c:v>
                </c:pt>
                <c:pt idx="1565">
                  <c:v>2.5709632906659721</c:v>
                </c:pt>
                <c:pt idx="1566">
                  <c:v>2.5421886630194095</c:v>
                </c:pt>
                <c:pt idx="1567">
                  <c:v>2.572300742228141</c:v>
                </c:pt>
                <c:pt idx="1568">
                  <c:v>2.470438660969124</c:v>
                </c:pt>
                <c:pt idx="1569">
                  <c:v>2.3468561509552557</c:v>
                </c:pt>
                <c:pt idx="1570">
                  <c:v>2.2560556128853761</c:v>
                </c:pt>
                <c:pt idx="1571">
                  <c:v>2.35198039006593</c:v>
                </c:pt>
                <c:pt idx="1572">
                  <c:v>2.2507710844466131</c:v>
                </c:pt>
                <c:pt idx="1573">
                  <c:v>1.9089732078945456</c:v>
                </c:pt>
                <c:pt idx="1574">
                  <c:v>2.038540543655627</c:v>
                </c:pt>
                <c:pt idx="1575">
                  <c:v>2.0301773676920227</c:v>
                </c:pt>
                <c:pt idx="1576">
                  <c:v>2.2584015870073797</c:v>
                </c:pt>
                <c:pt idx="1577">
                  <c:v>2.2633411420712179</c:v>
                </c:pt>
                <c:pt idx="1578">
                  <c:v>2.3645917091175837</c:v>
                </c:pt>
                <c:pt idx="1579">
                  <c:v>2.0383258990234028</c:v>
                </c:pt>
                <c:pt idx="1580">
                  <c:v>1.8867928475041413</c:v>
                </c:pt>
                <c:pt idx="1581">
                  <c:v>1.675444378391278</c:v>
                </c:pt>
                <c:pt idx="1582">
                  <c:v>1.5971739497204749</c:v>
                </c:pt>
                <c:pt idx="1583">
                  <c:v>1.3469783786599878</c:v>
                </c:pt>
                <c:pt idx="1584">
                  <c:v>1.6877846129075791</c:v>
                </c:pt>
                <c:pt idx="1585">
                  <c:v>1.4883235967709143</c:v>
                </c:pt>
                <c:pt idx="1586">
                  <c:v>1.7634756538290155</c:v>
                </c:pt>
                <c:pt idx="1587">
                  <c:v>1.9059575534144408</c:v>
                </c:pt>
                <c:pt idx="1588">
                  <c:v>2.0145242189710104</c:v>
                </c:pt>
                <c:pt idx="1589">
                  <c:v>1.8546462929278609</c:v>
                </c:pt>
                <c:pt idx="1590">
                  <c:v>2.0203932343295326</c:v>
                </c:pt>
                <c:pt idx="1591">
                  <c:v>1.9298304033305502</c:v>
                </c:pt>
                <c:pt idx="1592">
                  <c:v>2.1823122950207554</c:v>
                </c:pt>
                <c:pt idx="1593">
                  <c:v>2.2783075897415985</c:v>
                </c:pt>
                <c:pt idx="1594">
                  <c:v>2.1089684868477421</c:v>
                </c:pt>
                <c:pt idx="1595">
                  <c:v>2.210322174169737</c:v>
                </c:pt>
                <c:pt idx="1596">
                  <c:v>2.2922552220987167</c:v>
                </c:pt>
                <c:pt idx="1597">
                  <c:v>2.2157972285557515</c:v>
                </c:pt>
                <c:pt idx="1598">
                  <c:v>2.1902023605992111</c:v>
                </c:pt>
                <c:pt idx="1599">
                  <c:v>2.8881898790303522</c:v>
                </c:pt>
                <c:pt idx="1600">
                  <c:v>2.8574413441259781</c:v>
                </c:pt>
                <c:pt idx="1601">
                  <c:v>2.1280981837712449</c:v>
                </c:pt>
                <c:pt idx="1602">
                  <c:v>2.0625134904587821</c:v>
                </c:pt>
                <c:pt idx="1603">
                  <c:v>1.9995530444409111</c:v>
                </c:pt>
                <c:pt idx="1604">
                  <c:v>2.0855038811852955</c:v>
                </c:pt>
                <c:pt idx="1605">
                  <c:v>2.0789317484248282</c:v>
                </c:pt>
                <c:pt idx="1606">
                  <c:v>2.1833321416573686</c:v>
                </c:pt>
                <c:pt idx="1607">
                  <c:v>1.9353783609928485</c:v>
                </c:pt>
                <c:pt idx="1608">
                  <c:v>1.99713608228137</c:v>
                </c:pt>
                <c:pt idx="1609">
                  <c:v>1.9208527437412695</c:v>
                </c:pt>
                <c:pt idx="1610">
                  <c:v>1.828552947355623</c:v>
                </c:pt>
                <c:pt idx="1611">
                  <c:v>2.0409157310307502</c:v>
                </c:pt>
                <c:pt idx="1612">
                  <c:v>2.3579190740090255</c:v>
                </c:pt>
                <c:pt idx="1613">
                  <c:v>2.3441547107053484</c:v>
                </c:pt>
                <c:pt idx="1614">
                  <c:v>2.1453469374463001</c:v>
                </c:pt>
                <c:pt idx="1615">
                  <c:v>2.0378844659626112</c:v>
                </c:pt>
                <c:pt idx="1616">
                  <c:v>1.7746506586597559</c:v>
                </c:pt>
                <c:pt idx="1617">
                  <c:v>1.7337333703504916</c:v>
                </c:pt>
                <c:pt idx="1618">
                  <c:v>1.5927540820887982</c:v>
                </c:pt>
                <c:pt idx="1619">
                  <c:v>2.7402317509704952</c:v>
                </c:pt>
                <c:pt idx="1620">
                  <c:v>2.7346075363430056</c:v>
                </c:pt>
                <c:pt idx="1621">
                  <c:v>2.8335820011537609</c:v>
                </c:pt>
                <c:pt idx="1622">
                  <c:v>2.4945741305012668</c:v>
                </c:pt>
                <c:pt idx="1623">
                  <c:v>2.6180027698824451</c:v>
                </c:pt>
                <c:pt idx="1624">
                  <c:v>1.7027678498778469</c:v>
                </c:pt>
                <c:pt idx="1625">
                  <c:v>1.4427329549251602</c:v>
                </c:pt>
                <c:pt idx="1626">
                  <c:v>1.5714640975116927</c:v>
                </c:pt>
                <c:pt idx="1627">
                  <c:v>1.564642540226064</c:v>
                </c:pt>
                <c:pt idx="1628">
                  <c:v>1.3642854063547571</c:v>
                </c:pt>
                <c:pt idx="1629">
                  <c:v>1.3162861021500323</c:v>
                </c:pt>
                <c:pt idx="1630">
                  <c:v>1.4926178728987414</c:v>
                </c:pt>
                <c:pt idx="1631">
                  <c:v>1.6135169828650593</c:v>
                </c:pt>
                <c:pt idx="1632">
                  <c:v>1.3539099739058376</c:v>
                </c:pt>
                <c:pt idx="1633">
                  <c:v>1.07047532041376</c:v>
                </c:pt>
                <c:pt idx="1634">
                  <c:v>1.2090157132498973</c:v>
                </c:pt>
                <c:pt idx="1635">
                  <c:v>1.1862494060045479</c:v>
                </c:pt>
                <c:pt idx="1636">
                  <c:v>1.1781690838978434</c:v>
                </c:pt>
                <c:pt idx="1637">
                  <c:v>1.3714244944936071</c:v>
                </c:pt>
                <c:pt idx="1638">
                  <c:v>1.3092016692503567</c:v>
                </c:pt>
                <c:pt idx="1639">
                  <c:v>1.2368263329269884</c:v>
                </c:pt>
                <c:pt idx="1640">
                  <c:v>1.4184450695228294</c:v>
                </c:pt>
                <c:pt idx="1641">
                  <c:v>1.0047037075764771</c:v>
                </c:pt>
                <c:pt idx="1642">
                  <c:v>0.95170276886244354</c:v>
                </c:pt>
                <c:pt idx="1643">
                  <c:v>0.63378041623850967</c:v>
                </c:pt>
                <c:pt idx="1644">
                  <c:v>1.5032185194237022</c:v>
                </c:pt>
                <c:pt idx="1645">
                  <c:v>1.585086048238296</c:v>
                </c:pt>
                <c:pt idx="1646">
                  <c:v>1.5913249916813133</c:v>
                </c:pt>
                <c:pt idx="1647">
                  <c:v>1.6697019393527222</c:v>
                </c:pt>
                <c:pt idx="1648">
                  <c:v>1.7284732377610501</c:v>
                </c:pt>
                <c:pt idx="1649">
                  <c:v>1.7471392256536173</c:v>
                </c:pt>
                <c:pt idx="1650">
                  <c:v>1.7188573854144327</c:v>
                </c:pt>
                <c:pt idx="1651">
                  <c:v>1.6896399393183645</c:v>
                </c:pt>
                <c:pt idx="1652">
                  <c:v>1.5356100799556613</c:v>
                </c:pt>
                <c:pt idx="1653">
                  <c:v>1.473414949407152</c:v>
                </c:pt>
                <c:pt idx="1654">
                  <c:v>1.3797620964027857</c:v>
                </c:pt>
                <c:pt idx="1655">
                  <c:v>1.6758638295530637</c:v>
                </c:pt>
                <c:pt idx="1656">
                  <c:v>1.3970307488451739</c:v>
                </c:pt>
                <c:pt idx="1657">
                  <c:v>1.5963996014377586</c:v>
                </c:pt>
                <c:pt idx="1658">
                  <c:v>1.7627950305959126</c:v>
                </c:pt>
                <c:pt idx="1659">
                  <c:v>2.2167674407416915</c:v>
                </c:pt>
                <c:pt idx="1660">
                  <c:v>2.4357116808364756</c:v>
                </c:pt>
                <c:pt idx="1661">
                  <c:v>2.5088593179092999</c:v>
                </c:pt>
                <c:pt idx="1662">
                  <c:v>2.645438944581485</c:v>
                </c:pt>
                <c:pt idx="1663">
                  <c:v>2.9793112207958492</c:v>
                </c:pt>
                <c:pt idx="1664">
                  <c:v>2.2657370948481064</c:v>
                </c:pt>
                <c:pt idx="1665">
                  <c:v>1.9795311534777067</c:v>
                </c:pt>
                <c:pt idx="1666">
                  <c:v>1.605740631913763</c:v>
                </c:pt>
                <c:pt idx="1667">
                  <c:v>1.5515125271514432</c:v>
                </c:pt>
                <c:pt idx="1668">
                  <c:v>1.4592490144145742</c:v>
                </c:pt>
                <c:pt idx="1669">
                  <c:v>1.4981629819483522</c:v>
                </c:pt>
                <c:pt idx="1670">
                  <c:v>1.587376926136371</c:v>
                </c:pt>
                <c:pt idx="1671">
                  <c:v>1.4993414114956782</c:v>
                </c:pt>
                <c:pt idx="1672">
                  <c:v>1.6171764582010688</c:v>
                </c:pt>
                <c:pt idx="1673">
                  <c:v>1.4998772336445358</c:v>
                </c:pt>
                <c:pt idx="1674">
                  <c:v>1.4436125417419556</c:v>
                </c:pt>
                <c:pt idx="1675">
                  <c:v>1.3389100062561305</c:v>
                </c:pt>
                <c:pt idx="1676">
                  <c:v>1.5311512667393408</c:v>
                </c:pt>
                <c:pt idx="1677">
                  <c:v>1.7088144173891191</c:v>
                </c:pt>
                <c:pt idx="1678">
                  <c:v>1.6644064301594712</c:v>
                </c:pt>
                <c:pt idx="1679">
                  <c:v>1.8905596761344374</c:v>
                </c:pt>
                <c:pt idx="1680">
                  <c:v>1.9280077518985728</c:v>
                </c:pt>
                <c:pt idx="1681">
                  <c:v>2.0558085863614726</c:v>
                </c:pt>
                <c:pt idx="1682">
                  <c:v>2.0093600497949207</c:v>
                </c:pt>
                <c:pt idx="1683">
                  <c:v>2.1593235232407979</c:v>
                </c:pt>
                <c:pt idx="1684">
                  <c:v>2.9381270862223152</c:v>
                </c:pt>
                <c:pt idx="1685">
                  <c:v>3.4252075324305751</c:v>
                </c:pt>
                <c:pt idx="1686">
                  <c:v>3.3805394940450988</c:v>
                </c:pt>
                <c:pt idx="1687">
                  <c:v>3.2673514705879882</c:v>
                </c:pt>
                <c:pt idx="1688">
                  <c:v>3.6134829330333931</c:v>
                </c:pt>
                <c:pt idx="1689">
                  <c:v>2.9163868750018525</c:v>
                </c:pt>
                <c:pt idx="1690">
                  <c:v>2.3895808966585506</c:v>
                </c:pt>
                <c:pt idx="1691">
                  <c:v>2.7858917884374788</c:v>
                </c:pt>
                <c:pt idx="1692">
                  <c:v>2.7262630502339036</c:v>
                </c:pt>
                <c:pt idx="1693">
                  <c:v>2.7174443420946286</c:v>
                </c:pt>
                <c:pt idx="1694">
                  <c:v>2.7550116460243532</c:v>
                </c:pt>
                <c:pt idx="1695">
                  <c:v>2.8612804790618362</c:v>
                </c:pt>
                <c:pt idx="1696">
                  <c:v>2.9712896146846872</c:v>
                </c:pt>
                <c:pt idx="1697">
                  <c:v>3.0216294284861855</c:v>
                </c:pt>
                <c:pt idx="1698">
                  <c:v>3.0230797711559836</c:v>
                </c:pt>
                <c:pt idx="1699">
                  <c:v>2.949596428268916</c:v>
                </c:pt>
                <c:pt idx="1700">
                  <c:v>2.9285466768013029</c:v>
                </c:pt>
                <c:pt idx="1701">
                  <c:v>2.6593459602646989</c:v>
                </c:pt>
                <c:pt idx="1702">
                  <c:v>2.3143161325365016</c:v>
                </c:pt>
                <c:pt idx="1703">
                  <c:v>2.3435968567470624</c:v>
                </c:pt>
                <c:pt idx="1704">
                  <c:v>2.7577958155742257</c:v>
                </c:pt>
                <c:pt idx="1705">
                  <c:v>2.7021283459355376</c:v>
                </c:pt>
                <c:pt idx="1706">
                  <c:v>2.7021283459355376</c:v>
                </c:pt>
                <c:pt idx="1707">
                  <c:v>3.0140580584353645</c:v>
                </c:pt>
                <c:pt idx="1708">
                  <c:v>3.3639627821819884</c:v>
                </c:pt>
                <c:pt idx="1709">
                  <c:v>2.8727434187232519</c:v>
                </c:pt>
                <c:pt idx="1710">
                  <c:v>2.8450270783607987</c:v>
                </c:pt>
                <c:pt idx="1711">
                  <c:v>2.8004538105235697</c:v>
                </c:pt>
                <c:pt idx="1712">
                  <c:v>2.8603533547712505</c:v>
                </c:pt>
                <c:pt idx="1713">
                  <c:v>2.8834408686321424</c:v>
                </c:pt>
                <c:pt idx="1714">
                  <c:v>3.0780681819711004</c:v>
                </c:pt>
                <c:pt idx="1715">
                  <c:v>3.0247024696524023</c:v>
                </c:pt>
                <c:pt idx="1716">
                  <c:v>3.0112936034023989</c:v>
                </c:pt>
                <c:pt idx="1717">
                  <c:v>3.2030695611113029</c:v>
                </c:pt>
                <c:pt idx="1718">
                  <c:v>3.085538003179022</c:v>
                </c:pt>
                <c:pt idx="1719">
                  <c:v>2.9578045139028024</c:v>
                </c:pt>
                <c:pt idx="1720">
                  <c:v>2.8475659910983868</c:v>
                </c:pt>
                <c:pt idx="1721">
                  <c:v>3.0173427444533036</c:v>
                </c:pt>
                <c:pt idx="1722">
                  <c:v>2.9809067045884259</c:v>
                </c:pt>
                <c:pt idx="1723">
                  <c:v>3.0099722054222928</c:v>
                </c:pt>
                <c:pt idx="1724">
                  <c:v>2.8207994872969868</c:v>
                </c:pt>
                <c:pt idx="1725">
                  <c:v>2.9803940779450606</c:v>
                </c:pt>
                <c:pt idx="1726">
                  <c:v>2.7870924302647122</c:v>
                </c:pt>
                <c:pt idx="1727">
                  <c:v>1.2432832382019781</c:v>
                </c:pt>
                <c:pt idx="1728">
                  <c:v>1.287519965215759</c:v>
                </c:pt>
                <c:pt idx="1729">
                  <c:v>1.2371186312572975</c:v>
                </c:pt>
                <c:pt idx="1730">
                  <c:v>1.2494350794859286</c:v>
                </c:pt>
                <c:pt idx="1731">
                  <c:v>2.0841696497509878</c:v>
                </c:pt>
                <c:pt idx="1732">
                  <c:v>1.9087940182242502</c:v>
                </c:pt>
                <c:pt idx="1733">
                  <c:v>1.8645515320330037</c:v>
                </c:pt>
                <c:pt idx="1734">
                  <c:v>1.7120906476277147</c:v>
                </c:pt>
                <c:pt idx="1735">
                  <c:v>1.9403640119354888</c:v>
                </c:pt>
                <c:pt idx="1736">
                  <c:v>1.5349575950899339</c:v>
                </c:pt>
                <c:pt idx="1737">
                  <c:v>1.4976867383383095</c:v>
                </c:pt>
                <c:pt idx="1738">
                  <c:v>1.3957426091079137</c:v>
                </c:pt>
                <c:pt idx="1739">
                  <c:v>1.2769191036542236</c:v>
                </c:pt>
                <c:pt idx="1740">
                  <c:v>0.98171727172151879</c:v>
                </c:pt>
                <c:pt idx="1741">
                  <c:v>1.100396768926732</c:v>
                </c:pt>
                <c:pt idx="1742">
                  <c:v>1.2989505340204233</c:v>
                </c:pt>
                <c:pt idx="1743">
                  <c:v>1.6189013855980268</c:v>
                </c:pt>
                <c:pt idx="1744">
                  <c:v>1.5764366686854188</c:v>
                </c:pt>
                <c:pt idx="1745">
                  <c:v>1.5635717807121501</c:v>
                </c:pt>
                <c:pt idx="1746">
                  <c:v>1.4950096739789631</c:v>
                </c:pt>
                <c:pt idx="1747">
                  <c:v>3.315261106402648</c:v>
                </c:pt>
                <c:pt idx="1748">
                  <c:v>3.2321787984000987</c:v>
                </c:pt>
                <c:pt idx="1749">
                  <c:v>2.2173325379928439</c:v>
                </c:pt>
                <c:pt idx="1750">
                  <c:v>2.7367377744325845</c:v>
                </c:pt>
                <c:pt idx="1751">
                  <c:v>3.2854400915949924</c:v>
                </c:pt>
                <c:pt idx="1752">
                  <c:v>3.9201791321255386</c:v>
                </c:pt>
                <c:pt idx="1753">
                  <c:v>4.0347817441259091</c:v>
                </c:pt>
                <c:pt idx="1754">
                  <c:v>4.1908424286830428</c:v>
                </c:pt>
                <c:pt idx="1755">
                  <c:v>4.0203382830041949</c:v>
                </c:pt>
                <c:pt idx="1756">
                  <c:v>3.9209819126780232</c:v>
                </c:pt>
                <c:pt idx="1757">
                  <c:v>3.9631766141405489</c:v>
                </c:pt>
                <c:pt idx="1758">
                  <c:v>4.1252373218044545</c:v>
                </c:pt>
                <c:pt idx="1759">
                  <c:v>4.1181325185626436</c:v>
                </c:pt>
                <c:pt idx="1760">
                  <c:v>4.1351310847899896</c:v>
                </c:pt>
                <c:pt idx="1761">
                  <c:v>4.221500166512949</c:v>
                </c:pt>
                <c:pt idx="1762">
                  <c:v>4.2965442724146667</c:v>
                </c:pt>
                <c:pt idx="1763">
                  <c:v>4.2000936036661827</c:v>
                </c:pt>
                <c:pt idx="1764">
                  <c:v>3.8043731301270771</c:v>
                </c:pt>
                <c:pt idx="1765">
                  <c:v>4.0814150849783779</c:v>
                </c:pt>
                <c:pt idx="1766">
                  <c:v>4.2599856573287695</c:v>
                </c:pt>
                <c:pt idx="1767">
                  <c:v>4.3049068320882231</c:v>
                </c:pt>
                <c:pt idx="1768">
                  <c:v>4.1095589828336738</c:v>
                </c:pt>
                <c:pt idx="1769">
                  <c:v>3.9874189391622323</c:v>
                </c:pt>
                <c:pt idx="1770">
                  <c:v>3.9933893047797069</c:v>
                </c:pt>
                <c:pt idx="1771">
                  <c:v>4.0982207023600949</c:v>
                </c:pt>
                <c:pt idx="1772">
                  <c:v>2.2797305293187344</c:v>
                </c:pt>
                <c:pt idx="1773">
                  <c:v>1.9833159469635695</c:v>
                </c:pt>
                <c:pt idx="1774">
                  <c:v>1.9115687759155091</c:v>
                </c:pt>
                <c:pt idx="1775">
                  <c:v>1.5396370555075483</c:v>
                </c:pt>
                <c:pt idx="1776">
                  <c:v>1.4341507986513817</c:v>
                </c:pt>
                <c:pt idx="1777">
                  <c:v>1.2738995070066323</c:v>
                </c:pt>
                <c:pt idx="1778">
                  <c:v>1.2136531130910191</c:v>
                </c:pt>
                <c:pt idx="1779">
                  <c:v>1.384258453626936</c:v>
                </c:pt>
                <c:pt idx="1780">
                  <c:v>1.4342931426994201</c:v>
                </c:pt>
                <c:pt idx="1781">
                  <c:v>1.3988353209012017</c:v>
                </c:pt>
                <c:pt idx="1782">
                  <c:v>1.2535189353454723</c:v>
                </c:pt>
                <c:pt idx="1783">
                  <c:v>1.3315344989231206</c:v>
                </c:pt>
                <c:pt idx="1784">
                  <c:v>1.2083806306137506</c:v>
                </c:pt>
                <c:pt idx="1785">
                  <c:v>1.0132521136261783</c:v>
                </c:pt>
                <c:pt idx="1786">
                  <c:v>0.99776182955624826</c:v>
                </c:pt>
                <c:pt idx="1787">
                  <c:v>1.1803859473393925</c:v>
                </c:pt>
                <c:pt idx="1788">
                  <c:v>1.0355625028598072</c:v>
                </c:pt>
                <c:pt idx="1789">
                  <c:v>1.1751850314035157</c:v>
                </c:pt>
                <c:pt idx="1790">
                  <c:v>1.2740796554000999</c:v>
                </c:pt>
                <c:pt idx="1791">
                  <c:v>1.2530732302884391</c:v>
                </c:pt>
                <c:pt idx="1792">
                  <c:v>1.2037920034756104</c:v>
                </c:pt>
                <c:pt idx="1793">
                  <c:v>1.5641609314129195</c:v>
                </c:pt>
                <c:pt idx="1794">
                  <c:v>1.469901754362795</c:v>
                </c:pt>
                <c:pt idx="1795">
                  <c:v>1.3916101209012264</c:v>
                </c:pt>
                <c:pt idx="1796">
                  <c:v>1.0824599537423887</c:v>
                </c:pt>
                <c:pt idx="1797">
                  <c:v>1.0421133994031475</c:v>
                </c:pt>
                <c:pt idx="1798">
                  <c:v>0.97802418180451323</c:v>
                </c:pt>
                <c:pt idx="1799">
                  <c:v>1.0856904402316472</c:v>
                </c:pt>
                <c:pt idx="1800">
                  <c:v>1.0613952634447075</c:v>
                </c:pt>
                <c:pt idx="1801">
                  <c:v>1.2847014835412192</c:v>
                </c:pt>
                <c:pt idx="1802">
                  <c:v>1.2516988069878674</c:v>
                </c:pt>
                <c:pt idx="1803">
                  <c:v>1.4220151635193088</c:v>
                </c:pt>
                <c:pt idx="1804">
                  <c:v>1.5132454377614124</c:v>
                </c:pt>
                <c:pt idx="1805">
                  <c:v>1.5376040909196766</c:v>
                </c:pt>
                <c:pt idx="1806">
                  <c:v>1.7002715101312194</c:v>
                </c:pt>
                <c:pt idx="1807">
                  <c:v>1.6242758192719453</c:v>
                </c:pt>
                <c:pt idx="1808">
                  <c:v>1.6737631202893528</c:v>
                </c:pt>
                <c:pt idx="1809">
                  <c:v>1.8588215890878885</c:v>
                </c:pt>
                <c:pt idx="1810">
                  <c:v>1.8879588255559674</c:v>
                </c:pt>
                <c:pt idx="1811">
                  <c:v>1.1338785701882093</c:v>
                </c:pt>
                <c:pt idx="1812">
                  <c:v>1.1545453060778632</c:v>
                </c:pt>
                <c:pt idx="1813">
                  <c:v>1.1846630122109243</c:v>
                </c:pt>
                <c:pt idx="1814">
                  <c:v>1.1113732409104657</c:v>
                </c:pt>
                <c:pt idx="1815">
                  <c:v>1.1911833042242064</c:v>
                </c:pt>
                <c:pt idx="1816">
                  <c:v>1.1836874461388884</c:v>
                </c:pt>
                <c:pt idx="1817">
                  <c:v>1.2184812966369432</c:v>
                </c:pt>
                <c:pt idx="1818">
                  <c:v>0.99294504801610461</c:v>
                </c:pt>
                <c:pt idx="1819">
                  <c:v>0.84729068145154862</c:v>
                </c:pt>
                <c:pt idx="1820">
                  <c:v>0.84318061022714463</c:v>
                </c:pt>
                <c:pt idx="1821">
                  <c:v>0.93963313532611448</c:v>
                </c:pt>
                <c:pt idx="1822">
                  <c:v>0.70604173553136951</c:v>
                </c:pt>
                <c:pt idx="1823">
                  <c:v>0.55912461830195603</c:v>
                </c:pt>
                <c:pt idx="1824">
                  <c:v>0.42215813918782708</c:v>
                </c:pt>
                <c:pt idx="1825">
                  <c:v>0.51775889966047961</c:v>
                </c:pt>
                <c:pt idx="1826">
                  <c:v>0.35593154799178528</c:v>
                </c:pt>
                <c:pt idx="1827">
                  <c:v>0.43795520142993372</c:v>
                </c:pt>
                <c:pt idx="1828">
                  <c:v>0.5256141386949067</c:v>
                </c:pt>
                <c:pt idx="1829">
                  <c:v>0.54592795037200448</c:v>
                </c:pt>
                <c:pt idx="1830">
                  <c:v>0.54605372253462425</c:v>
                </c:pt>
                <c:pt idx="1831">
                  <c:v>0.57128194369637786</c:v>
                </c:pt>
                <c:pt idx="1832">
                  <c:v>0.71904918905939175</c:v>
                </c:pt>
                <c:pt idx="1833">
                  <c:v>0.66712684622631446</c:v>
                </c:pt>
                <c:pt idx="1834">
                  <c:v>0.63748834068343685</c:v>
                </c:pt>
                <c:pt idx="1835">
                  <c:v>0.53482247237219127</c:v>
                </c:pt>
                <c:pt idx="1836">
                  <c:v>-0.98844993823725691</c:v>
                </c:pt>
                <c:pt idx="1837">
                  <c:v>-1.5335264459695663</c:v>
                </c:pt>
                <c:pt idx="1838">
                  <c:v>-1.5377706678697991</c:v>
                </c:pt>
                <c:pt idx="1839">
                  <c:v>-1.8100186512085812</c:v>
                </c:pt>
                <c:pt idx="1840">
                  <c:v>-1.7597526595807222</c:v>
                </c:pt>
                <c:pt idx="1841">
                  <c:v>-1.5546584484170318</c:v>
                </c:pt>
                <c:pt idx="1842">
                  <c:v>-1.3677553516475478</c:v>
                </c:pt>
                <c:pt idx="1843">
                  <c:v>-1.2918526920845812</c:v>
                </c:pt>
                <c:pt idx="1844">
                  <c:v>-1.2715532816703567</c:v>
                </c:pt>
                <c:pt idx="1845">
                  <c:v>-1.1346359258081007</c:v>
                </c:pt>
                <c:pt idx="1846">
                  <c:v>-1.2069033168608683</c:v>
                </c:pt>
                <c:pt idx="1847">
                  <c:v>-1.1997508005800759</c:v>
                </c:pt>
                <c:pt idx="1848">
                  <c:v>-1.046330434092996</c:v>
                </c:pt>
                <c:pt idx="1849">
                  <c:v>-0.93475048079348166</c:v>
                </c:pt>
                <c:pt idx="1850">
                  <c:v>-0.83004547195963596</c:v>
                </c:pt>
                <c:pt idx="1851">
                  <c:v>-0.86029768281705143</c:v>
                </c:pt>
                <c:pt idx="1852">
                  <c:v>-0.88069661090208529</c:v>
                </c:pt>
                <c:pt idx="1853">
                  <c:v>-0.76493533781582146</c:v>
                </c:pt>
                <c:pt idx="1854">
                  <c:v>-0.21275830279798402</c:v>
                </c:pt>
                <c:pt idx="1855">
                  <c:v>-0.11557946593978308</c:v>
                </c:pt>
                <c:pt idx="1856">
                  <c:v>-0.41075949639006559</c:v>
                </c:pt>
                <c:pt idx="1857">
                  <c:v>-0.41322095854584395</c:v>
                </c:pt>
                <c:pt idx="1858">
                  <c:v>-0.54992133935636156</c:v>
                </c:pt>
                <c:pt idx="1859">
                  <c:v>-0.84854808168791296</c:v>
                </c:pt>
                <c:pt idx="1860">
                  <c:v>-0.90494802223856707</c:v>
                </c:pt>
                <c:pt idx="1861">
                  <c:v>-0.8700387301340804</c:v>
                </c:pt>
                <c:pt idx="1862">
                  <c:v>-0.86430027936131104</c:v>
                </c:pt>
                <c:pt idx="1863">
                  <c:v>-1.0092118771408667</c:v>
                </c:pt>
                <c:pt idx="1864">
                  <c:v>-1.1228823900932903</c:v>
                </c:pt>
                <c:pt idx="1865">
                  <c:v>-1.1270911850966936</c:v>
                </c:pt>
                <c:pt idx="1866">
                  <c:v>-1.1257033528767857</c:v>
                </c:pt>
                <c:pt idx="1867">
                  <c:v>-0.83449590522068329</c:v>
                </c:pt>
                <c:pt idx="1868">
                  <c:v>-0.78873616641880506</c:v>
                </c:pt>
                <c:pt idx="1869">
                  <c:v>-0.66146204798766917</c:v>
                </c:pt>
                <c:pt idx="1870">
                  <c:v>-0.53003110406076992</c:v>
                </c:pt>
                <c:pt idx="1871">
                  <c:v>-0.29745212953247879</c:v>
                </c:pt>
                <c:pt idx="1872">
                  <c:v>-0.44875442405249411</c:v>
                </c:pt>
                <c:pt idx="1873">
                  <c:v>-0.54601369764180063</c:v>
                </c:pt>
                <c:pt idx="1874">
                  <c:v>-0.54551509148719779</c:v>
                </c:pt>
                <c:pt idx="1875">
                  <c:v>-0.36638311616289787</c:v>
                </c:pt>
                <c:pt idx="1876">
                  <c:v>0.1125526587385437</c:v>
                </c:pt>
                <c:pt idx="1877">
                  <c:v>0.11669358909411942</c:v>
                </c:pt>
                <c:pt idx="1878">
                  <c:v>-4.808661002454917E-2</c:v>
                </c:pt>
                <c:pt idx="1879">
                  <c:v>-0.15972007540853372</c:v>
                </c:pt>
                <c:pt idx="1880">
                  <c:v>-3.3299297980215581E-2</c:v>
                </c:pt>
                <c:pt idx="1881">
                  <c:v>0.70740717915004936</c:v>
                </c:pt>
                <c:pt idx="1882">
                  <c:v>0.85183300526305095</c:v>
                </c:pt>
                <c:pt idx="1883">
                  <c:v>0.7886257864546371</c:v>
                </c:pt>
                <c:pt idx="1884">
                  <c:v>0.798808140539085</c:v>
                </c:pt>
                <c:pt idx="1885">
                  <c:v>0.54611895073243089</c:v>
                </c:pt>
                <c:pt idx="1886">
                  <c:v>0.53478905801936616</c:v>
                </c:pt>
                <c:pt idx="1887">
                  <c:v>0.50555537414390361</c:v>
                </c:pt>
                <c:pt idx="1888">
                  <c:v>0.45574963697829141</c:v>
                </c:pt>
                <c:pt idx="1889">
                  <c:v>0.25530579572621326</c:v>
                </c:pt>
                <c:pt idx="1890">
                  <c:v>0.21016280650847552</c:v>
                </c:pt>
                <c:pt idx="1891">
                  <c:v>0.46876924183668445</c:v>
                </c:pt>
                <c:pt idx="1892">
                  <c:v>0.55265367386807673</c:v>
                </c:pt>
                <c:pt idx="1893">
                  <c:v>0.67847585981440028</c:v>
                </c:pt>
                <c:pt idx="1894">
                  <c:v>1.1359566978508724</c:v>
                </c:pt>
                <c:pt idx="1895">
                  <c:v>1.0849475565339119</c:v>
                </c:pt>
                <c:pt idx="1896">
                  <c:v>1.0229406271864376</c:v>
                </c:pt>
                <c:pt idx="1897">
                  <c:v>1.0688669758307654</c:v>
                </c:pt>
                <c:pt idx="1898">
                  <c:v>1.3906569545754324</c:v>
                </c:pt>
                <c:pt idx="1899">
                  <c:v>1.471417965061391</c:v>
                </c:pt>
                <c:pt idx="1900">
                  <c:v>1.5226235086422548</c:v>
                </c:pt>
                <c:pt idx="1901">
                  <c:v>1.3319815187611543</c:v>
                </c:pt>
                <c:pt idx="1902">
                  <c:v>2.2412603497593464</c:v>
                </c:pt>
                <c:pt idx="1903">
                  <c:v>2.2890606161745799</c:v>
                </c:pt>
                <c:pt idx="1904">
                  <c:v>2.3508487840422676</c:v>
                </c:pt>
                <c:pt idx="1905">
                  <c:v>2.407362866691749</c:v>
                </c:pt>
                <c:pt idx="1906">
                  <c:v>2.699511658818702</c:v>
                </c:pt>
                <c:pt idx="1907">
                  <c:v>2.9059765267674686</c:v>
                </c:pt>
                <c:pt idx="1908">
                  <c:v>2.9317539111256101</c:v>
                </c:pt>
                <c:pt idx="1909">
                  <c:v>2.7733970549468561</c:v>
                </c:pt>
                <c:pt idx="1910">
                  <c:v>2.8449605954526858</c:v>
                </c:pt>
                <c:pt idx="1911">
                  <c:v>2.8850583729396972</c:v>
                </c:pt>
                <c:pt idx="1912">
                  <c:v>3.0280500884166628</c:v>
                </c:pt>
                <c:pt idx="1913">
                  <c:v>3.0334323658911431</c:v>
                </c:pt>
                <c:pt idx="1914">
                  <c:v>2.9647762142951919</c:v>
                </c:pt>
                <c:pt idx="1915">
                  <c:v>2.683721076769793</c:v>
                </c:pt>
                <c:pt idx="1916">
                  <c:v>2.8220570481031499</c:v>
                </c:pt>
                <c:pt idx="1917">
                  <c:v>2.9518983287390967</c:v>
                </c:pt>
                <c:pt idx="1918">
                  <c:v>2.8481379470259283</c:v>
                </c:pt>
                <c:pt idx="1919">
                  <c:v>2.464080821229504</c:v>
                </c:pt>
                <c:pt idx="1920">
                  <c:v>2.2933777946383915</c:v>
                </c:pt>
                <c:pt idx="1921">
                  <c:v>2.2091718402270812</c:v>
                </c:pt>
                <c:pt idx="1922">
                  <c:v>2.230856660797929</c:v>
                </c:pt>
                <c:pt idx="1923">
                  <c:v>2.4904259117282841</c:v>
                </c:pt>
                <c:pt idx="1924">
                  <c:v>2.5816246950408233</c:v>
                </c:pt>
                <c:pt idx="1925">
                  <c:v>2.746121504988345</c:v>
                </c:pt>
                <c:pt idx="1926">
                  <c:v>3.1708495063191879</c:v>
                </c:pt>
                <c:pt idx="1927">
                  <c:v>2.9556003284711947</c:v>
                </c:pt>
                <c:pt idx="1928">
                  <c:v>2.6830312807062269</c:v>
                </c:pt>
                <c:pt idx="1929">
                  <c:v>2.7358377942590932</c:v>
                </c:pt>
                <c:pt idx="1930">
                  <c:v>2.7886644973512222</c:v>
                </c:pt>
                <c:pt idx="1931">
                  <c:v>2.8595638260174536</c:v>
                </c:pt>
                <c:pt idx="1932">
                  <c:v>2.9650640561456187</c:v>
                </c:pt>
                <c:pt idx="1933">
                  <c:v>2.9235216304814755</c:v>
                </c:pt>
                <c:pt idx="1934">
                  <c:v>3.0490351062489007</c:v>
                </c:pt>
                <c:pt idx="1935">
                  <c:v>3.1892610555810612</c:v>
                </c:pt>
                <c:pt idx="1936">
                  <c:v>3.2896694273169684</c:v>
                </c:pt>
                <c:pt idx="1937">
                  <c:v>3.5179463756952427</c:v>
                </c:pt>
                <c:pt idx="1938">
                  <c:v>3.7158044710759053</c:v>
                </c:pt>
                <c:pt idx="1939">
                  <c:v>3.7521527635447969</c:v>
                </c:pt>
                <c:pt idx="1940">
                  <c:v>3.3449057325035563</c:v>
                </c:pt>
                <c:pt idx="1941">
                  <c:v>3.2084523594841103</c:v>
                </c:pt>
                <c:pt idx="1942">
                  <c:v>3.2198562697344988</c:v>
                </c:pt>
                <c:pt idx="1943">
                  <c:v>3.1804012449019163</c:v>
                </c:pt>
                <c:pt idx="1944">
                  <c:v>3.1496492353010441</c:v>
                </c:pt>
                <c:pt idx="1945">
                  <c:v>2.9779359089072686</c:v>
                </c:pt>
                <c:pt idx="1946">
                  <c:v>3.299904441608176</c:v>
                </c:pt>
                <c:pt idx="1947">
                  <c:v>3.2140350120945098</c:v>
                </c:pt>
                <c:pt idx="1948">
                  <c:v>3.234742296971548</c:v>
                </c:pt>
                <c:pt idx="1949">
                  <c:v>3.1079282200675813</c:v>
                </c:pt>
                <c:pt idx="1950">
                  <c:v>2.9769562879329743</c:v>
                </c:pt>
                <c:pt idx="1951">
                  <c:v>2.808116490428239</c:v>
                </c:pt>
                <c:pt idx="1952">
                  <c:v>2.8678242301190973</c:v>
                </c:pt>
                <c:pt idx="1953">
                  <c:v>2.5554038051589445</c:v>
                </c:pt>
                <c:pt idx="1954">
                  <c:v>2.5289820324046151</c:v>
                </c:pt>
                <c:pt idx="1955">
                  <c:v>2.4845293141450076</c:v>
                </c:pt>
                <c:pt idx="1956">
                  <c:v>2.6336436028679699</c:v>
                </c:pt>
                <c:pt idx="1957">
                  <c:v>2.3793710452464265</c:v>
                </c:pt>
                <c:pt idx="1958">
                  <c:v>1.79640654186883</c:v>
                </c:pt>
                <c:pt idx="1959">
                  <c:v>1.9734764278495431</c:v>
                </c:pt>
                <c:pt idx="1960">
                  <c:v>2.0089775532064928</c:v>
                </c:pt>
                <c:pt idx="1961">
                  <c:v>2.1219797254340675</c:v>
                </c:pt>
                <c:pt idx="1962">
                  <c:v>1.9592371170955265</c:v>
                </c:pt>
                <c:pt idx="1963">
                  <c:v>1.969864617558728</c:v>
                </c:pt>
                <c:pt idx="1964">
                  <c:v>1.969864617558728</c:v>
                </c:pt>
                <c:pt idx="1965">
                  <c:v>1.9566829266265562</c:v>
                </c:pt>
                <c:pt idx="1966">
                  <c:v>2.065490367365681</c:v>
                </c:pt>
                <c:pt idx="1967">
                  <c:v>3.2462183438451953</c:v>
                </c:pt>
                <c:pt idx="1968">
                  <c:v>2.9059307328261434</c:v>
                </c:pt>
                <c:pt idx="1969">
                  <c:v>2.6659485296151684</c:v>
                </c:pt>
                <c:pt idx="1970">
                  <c:v>2.4893323257421329</c:v>
                </c:pt>
                <c:pt idx="1971">
                  <c:v>2.3095341868483392</c:v>
                </c:pt>
                <c:pt idx="1972">
                  <c:v>2.2469352284682818</c:v>
                </c:pt>
                <c:pt idx="1973">
                  <c:v>2.1735767931882513</c:v>
                </c:pt>
                <c:pt idx="1974">
                  <c:v>2.0674001587609223</c:v>
                </c:pt>
                <c:pt idx="1975">
                  <c:v>2.167541444093358</c:v>
                </c:pt>
                <c:pt idx="1976">
                  <c:v>1.7741722256229426</c:v>
                </c:pt>
                <c:pt idx="1977">
                  <c:v>1.2811105114170123</c:v>
                </c:pt>
                <c:pt idx="1978">
                  <c:v>1.6602699666565726</c:v>
                </c:pt>
                <c:pt idx="1979">
                  <c:v>1.6699912767317984</c:v>
                </c:pt>
                <c:pt idx="1980">
                  <c:v>1.2694647095786831</c:v>
                </c:pt>
                <c:pt idx="1981">
                  <c:v>1.4231732327421063</c:v>
                </c:pt>
                <c:pt idx="1982">
                  <c:v>1.3548480489727743</c:v>
                </c:pt>
                <c:pt idx="1983">
                  <c:v>1.0855781907744757</c:v>
                </c:pt>
                <c:pt idx="1984">
                  <c:v>0.35704752498355674</c:v>
                </c:pt>
                <c:pt idx="1985">
                  <c:v>0.32037434365721706</c:v>
                </c:pt>
                <c:pt idx="1986">
                  <c:v>-0.18922895431715059</c:v>
                </c:pt>
                <c:pt idx="1987">
                  <c:v>-4.1715537538812075E-2</c:v>
                </c:pt>
                <c:pt idx="1988">
                  <c:v>8.6585483503953675E-2</c:v>
                </c:pt>
                <c:pt idx="1989">
                  <c:v>1.0613350730764832</c:v>
                </c:pt>
                <c:pt idx="1990">
                  <c:v>1.1382622719246616</c:v>
                </c:pt>
                <c:pt idx="1991">
                  <c:v>1.2599906871126452</c:v>
                </c:pt>
                <c:pt idx="1992">
                  <c:v>1.0398612362510726</c:v>
                </c:pt>
                <c:pt idx="1993">
                  <c:v>1.1410843375908963</c:v>
                </c:pt>
                <c:pt idx="1994">
                  <c:v>1.2537969484607339</c:v>
                </c:pt>
                <c:pt idx="1995">
                  <c:v>1.3258106523479567</c:v>
                </c:pt>
                <c:pt idx="1996">
                  <c:v>1.5532569606444211</c:v>
                </c:pt>
                <c:pt idx="1997">
                  <c:v>1.639417803723791</c:v>
                </c:pt>
                <c:pt idx="1998">
                  <c:v>1.4153754290652167</c:v>
                </c:pt>
                <c:pt idx="1999">
                  <c:v>1.2094906236273246</c:v>
                </c:pt>
                <c:pt idx="2000">
                  <c:v>1.1816628499214366</c:v>
                </c:pt>
                <c:pt idx="2001">
                  <c:v>1.2346269260495202</c:v>
                </c:pt>
                <c:pt idx="2002">
                  <c:v>1.0439301807546078</c:v>
                </c:pt>
                <c:pt idx="2003">
                  <c:v>1.0712211903933131</c:v>
                </c:pt>
                <c:pt idx="2004">
                  <c:v>1.1060806907235738</c:v>
                </c:pt>
                <c:pt idx="2005">
                  <c:v>1.0334388482182852</c:v>
                </c:pt>
                <c:pt idx="2006">
                  <c:v>0.67771938307072999</c:v>
                </c:pt>
                <c:pt idx="2007">
                  <c:v>0.69254025404977781</c:v>
                </c:pt>
                <c:pt idx="2008">
                  <c:v>0.71713615716992241</c:v>
                </c:pt>
                <c:pt idx="2009">
                  <c:v>3.2284392488891442</c:v>
                </c:pt>
                <c:pt idx="2010">
                  <c:v>2.9257234383161603</c:v>
                </c:pt>
                <c:pt idx="2011">
                  <c:v>3.1079335287640393</c:v>
                </c:pt>
                <c:pt idx="2012">
                  <c:v>3.0686129809362654</c:v>
                </c:pt>
                <c:pt idx="2013">
                  <c:v>2.975829404157083</c:v>
                </c:pt>
                <c:pt idx="2014">
                  <c:v>2.9926889781695234</c:v>
                </c:pt>
                <c:pt idx="2015">
                  <c:v>3.0543644336388951</c:v>
                </c:pt>
                <c:pt idx="2016">
                  <c:v>3.0794635213161996</c:v>
                </c:pt>
                <c:pt idx="2017">
                  <c:v>3.1631037476621593</c:v>
                </c:pt>
                <c:pt idx="2018">
                  <c:v>3.1022774286230583</c:v>
                </c:pt>
                <c:pt idx="2019">
                  <c:v>3.1727237572730242</c:v>
                </c:pt>
                <c:pt idx="2020">
                  <c:v>3.3019221267742194</c:v>
                </c:pt>
                <c:pt idx="2021">
                  <c:v>3.1252195341757347</c:v>
                </c:pt>
                <c:pt idx="2022">
                  <c:v>3.5898139083288485</c:v>
                </c:pt>
                <c:pt idx="2023">
                  <c:v>3.7167274775189605</c:v>
                </c:pt>
                <c:pt idx="2024">
                  <c:v>3.9767186397641971</c:v>
                </c:pt>
                <c:pt idx="2025">
                  <c:v>4.1122320617990429</c:v>
                </c:pt>
                <c:pt idx="2026">
                  <c:v>3.7511074916739391</c:v>
                </c:pt>
                <c:pt idx="2027">
                  <c:v>3.2469372601209305</c:v>
                </c:pt>
                <c:pt idx="2028">
                  <c:v>3.2235959904621003</c:v>
                </c:pt>
                <c:pt idx="2029">
                  <c:v>3.5141917700971779</c:v>
                </c:pt>
                <c:pt idx="2030">
                  <c:v>1.5434850632574122</c:v>
                </c:pt>
                <c:pt idx="2031">
                  <c:v>1.627358341414789</c:v>
                </c:pt>
                <c:pt idx="2032">
                  <c:v>2.3435432309026201</c:v>
                </c:pt>
                <c:pt idx="2033">
                  <c:v>2.8388345915421072</c:v>
                </c:pt>
                <c:pt idx="2034">
                  <c:v>2.9515314932382459</c:v>
                </c:pt>
                <c:pt idx="2035">
                  <c:v>2.4665365761852085</c:v>
                </c:pt>
                <c:pt idx="2036">
                  <c:v>2.7031071268043316</c:v>
                </c:pt>
                <c:pt idx="2037">
                  <c:v>2.4492588682532483</c:v>
                </c:pt>
                <c:pt idx="2038">
                  <c:v>2.3975035412168983</c:v>
                </c:pt>
                <c:pt idx="2039">
                  <c:v>2.421025277045926</c:v>
                </c:pt>
                <c:pt idx="2040">
                  <c:v>2.2963236085443199</c:v>
                </c:pt>
                <c:pt idx="2041">
                  <c:v>1.8850185285441929</c:v>
                </c:pt>
                <c:pt idx="2042">
                  <c:v>1.7853996401192278</c:v>
                </c:pt>
                <c:pt idx="2043">
                  <c:v>2.3365959265429597</c:v>
                </c:pt>
                <c:pt idx="2044">
                  <c:v>2.3365959265429597</c:v>
                </c:pt>
                <c:pt idx="2045">
                  <c:v>2.4788071264735567</c:v>
                </c:pt>
                <c:pt idx="2046">
                  <c:v>2.5370326783141968</c:v>
                </c:pt>
                <c:pt idx="2047">
                  <c:v>2.648846920878877</c:v>
                </c:pt>
                <c:pt idx="2048">
                  <c:v>2.7946344131575067</c:v>
                </c:pt>
                <c:pt idx="2049">
                  <c:v>3.1454303631005596</c:v>
                </c:pt>
                <c:pt idx="2050">
                  <c:v>3.0838934465813281</c:v>
                </c:pt>
                <c:pt idx="2051">
                  <c:v>3.9243754215575937</c:v>
                </c:pt>
                <c:pt idx="2052">
                  <c:v>3.8581582591635009</c:v>
                </c:pt>
                <c:pt idx="2053">
                  <c:v>3.8335756078949856</c:v>
                </c:pt>
                <c:pt idx="2054">
                  <c:v>3.8215363562839855</c:v>
                </c:pt>
                <c:pt idx="2055">
                  <c:v>3.4710151758560279</c:v>
                </c:pt>
                <c:pt idx="2056">
                  <c:v>3.6558138369046889</c:v>
                </c:pt>
                <c:pt idx="2057">
                  <c:v>3.4879654667519926</c:v>
                </c:pt>
                <c:pt idx="2058">
                  <c:v>3.3862971831282422</c:v>
                </c:pt>
                <c:pt idx="2059">
                  <c:v>3.4801601449912347</c:v>
                </c:pt>
                <c:pt idx="2060">
                  <c:v>3.4933832290995657</c:v>
                </c:pt>
                <c:pt idx="2061">
                  <c:v>3.5018802536899587</c:v>
                </c:pt>
                <c:pt idx="2062">
                  <c:v>3.7263992706458744</c:v>
                </c:pt>
                <c:pt idx="2063">
                  <c:v>3.7918530510696691</c:v>
                </c:pt>
                <c:pt idx="2064">
                  <c:v>3.8003053863079748</c:v>
                </c:pt>
                <c:pt idx="2065">
                  <c:v>3.6608226461335462</c:v>
                </c:pt>
                <c:pt idx="2066">
                  <c:v>3.4577720384911252</c:v>
                </c:pt>
                <c:pt idx="2067">
                  <c:v>3.3358274711313385</c:v>
                </c:pt>
                <c:pt idx="2068">
                  <c:v>3.4092857604293201</c:v>
                </c:pt>
                <c:pt idx="2069">
                  <c:v>3.4171831245846525</c:v>
                </c:pt>
                <c:pt idx="2070">
                  <c:v>4.0091168989190225</c:v>
                </c:pt>
                <c:pt idx="2071">
                  <c:v>4.4047573657566943</c:v>
                </c:pt>
                <c:pt idx="2072">
                  <c:v>4.2708921538504372</c:v>
                </c:pt>
                <c:pt idx="2073">
                  <c:v>3.7055994893799449</c:v>
                </c:pt>
                <c:pt idx="2074">
                  <c:v>3.8641045740305282</c:v>
                </c:pt>
                <c:pt idx="2075">
                  <c:v>3.7911249937952629</c:v>
                </c:pt>
                <c:pt idx="2076">
                  <c:v>3.934021094418795</c:v>
                </c:pt>
                <c:pt idx="2077">
                  <c:v>3.8163138766859639</c:v>
                </c:pt>
                <c:pt idx="2078">
                  <c:v>4.0561435588122832</c:v>
                </c:pt>
                <c:pt idx="2079">
                  <c:v>4.1479893915323993</c:v>
                </c:pt>
                <c:pt idx="2080">
                  <c:v>4.257669362382174</c:v>
                </c:pt>
                <c:pt idx="2081">
                  <c:v>4.2892676602797986</c:v>
                </c:pt>
                <c:pt idx="2082">
                  <c:v>4.2942707289954951</c:v>
                </c:pt>
                <c:pt idx="2083">
                  <c:v>3.8809039850331368</c:v>
                </c:pt>
                <c:pt idx="2084">
                  <c:v>3.8389396441064942</c:v>
                </c:pt>
                <c:pt idx="2085">
                  <c:v>3.9723958645257671</c:v>
                </c:pt>
                <c:pt idx="2086">
                  <c:v>3.9828398840803141</c:v>
                </c:pt>
                <c:pt idx="2087">
                  <c:v>4.106860370345168</c:v>
                </c:pt>
                <c:pt idx="2088">
                  <c:v>4.1808217574692632</c:v>
                </c:pt>
                <c:pt idx="2089">
                  <c:v>4.0036755920821934</c:v>
                </c:pt>
                <c:pt idx="2090">
                  <c:v>3.907427552012992</c:v>
                </c:pt>
                <c:pt idx="2091">
                  <c:v>3.7198718403178415</c:v>
                </c:pt>
                <c:pt idx="2092">
                  <c:v>3.7636321513672177</c:v>
                </c:pt>
                <c:pt idx="2093">
                  <c:v>3.8276433048379186</c:v>
                </c:pt>
                <c:pt idx="2094">
                  <c:v>3.5213687155958331</c:v>
                </c:pt>
                <c:pt idx="2095">
                  <c:v>3.7397708945185801</c:v>
                </c:pt>
                <c:pt idx="2096">
                  <c:v>3.8629907019346188</c:v>
                </c:pt>
                <c:pt idx="2097">
                  <c:v>4.1579782506397764</c:v>
                </c:pt>
                <c:pt idx="2098">
                  <c:v>4.7188720492416421</c:v>
                </c:pt>
                <c:pt idx="2099">
                  <c:v>4.802718863994258</c:v>
                </c:pt>
                <c:pt idx="2100">
                  <c:v>4.4830098220540826</c:v>
                </c:pt>
                <c:pt idx="2101">
                  <c:v>4.4562176846889798</c:v>
                </c:pt>
                <c:pt idx="2102">
                  <c:v>4.6822964152133348</c:v>
                </c:pt>
                <c:pt idx="2103">
                  <c:v>4.6567505329263517</c:v>
                </c:pt>
                <c:pt idx="2104">
                  <c:v>4.301078975377342</c:v>
                </c:pt>
                <c:pt idx="2105">
                  <c:v>4.5456876463512792</c:v>
                </c:pt>
                <c:pt idx="2106">
                  <c:v>4.315307187453433</c:v>
                </c:pt>
                <c:pt idx="2107">
                  <c:v>4.046338841269649</c:v>
                </c:pt>
                <c:pt idx="2108">
                  <c:v>3.9686398297265431</c:v>
                </c:pt>
                <c:pt idx="2109">
                  <c:v>4.173358734318243</c:v>
                </c:pt>
                <c:pt idx="2110">
                  <c:v>4.5786545336572395</c:v>
                </c:pt>
                <c:pt idx="2111">
                  <c:v>4.4670952852059829</c:v>
                </c:pt>
                <c:pt idx="2112">
                  <c:v>4.4830686522425722</c:v>
                </c:pt>
                <c:pt idx="2113">
                  <c:v>4.252284556837699</c:v>
                </c:pt>
                <c:pt idx="2114">
                  <c:v>4.0436893774907006</c:v>
                </c:pt>
                <c:pt idx="2115">
                  <c:v>4.1174741069103886</c:v>
                </c:pt>
                <c:pt idx="2116">
                  <c:v>4.2497492753703598</c:v>
                </c:pt>
                <c:pt idx="2117">
                  <c:v>4.0187160552364425</c:v>
                </c:pt>
                <c:pt idx="2118">
                  <c:v>4.1849130820069806</c:v>
                </c:pt>
                <c:pt idx="2119">
                  <c:v>4.3685587325530353</c:v>
                </c:pt>
                <c:pt idx="2120">
                  <c:v>4.2819471220230154</c:v>
                </c:pt>
                <c:pt idx="2121">
                  <c:v>4.1600841679063478</c:v>
                </c:pt>
                <c:pt idx="2122">
                  <c:v>4.2612320382219728</c:v>
                </c:pt>
                <c:pt idx="2123">
                  <c:v>4.1620499868475962</c:v>
                </c:pt>
                <c:pt idx="2124">
                  <c:v>4.5276823384289706</c:v>
                </c:pt>
                <c:pt idx="2125">
                  <c:v>4.7871432369088174</c:v>
                </c:pt>
                <c:pt idx="2126">
                  <c:v>4.6673428265657382</c:v>
                </c:pt>
                <c:pt idx="2127">
                  <c:v>4.4580444246237665</c:v>
                </c:pt>
                <c:pt idx="2128">
                  <c:v>4.2482366027455765</c:v>
                </c:pt>
                <c:pt idx="2129">
                  <c:v>4.3621731619829154</c:v>
                </c:pt>
                <c:pt idx="2130">
                  <c:v>4.2889160899646575</c:v>
                </c:pt>
                <c:pt idx="2131">
                  <c:v>4.5256061300590256</c:v>
                </c:pt>
                <c:pt idx="2132">
                  <c:v>4.4998264349011787</c:v>
                </c:pt>
                <c:pt idx="2133">
                  <c:v>4.1256383469893754</c:v>
                </c:pt>
                <c:pt idx="2134">
                  <c:v>4.145299207494852</c:v>
                </c:pt>
                <c:pt idx="2135">
                  <c:v>3.2777321560625294</c:v>
                </c:pt>
                <c:pt idx="2136">
                  <c:v>3.0035458767453855</c:v>
                </c:pt>
                <c:pt idx="2137">
                  <c:v>2.3185772038315076</c:v>
                </c:pt>
                <c:pt idx="2138">
                  <c:v>4.4557962434558362</c:v>
                </c:pt>
                <c:pt idx="2139">
                  <c:v>4.4069048642001469</c:v>
                </c:pt>
                <c:pt idx="2140">
                  <c:v>4.6349754945322337</c:v>
                </c:pt>
                <c:pt idx="2141">
                  <c:v>4.9076888180751039</c:v>
                </c:pt>
                <c:pt idx="2142">
                  <c:v>5.7877098090690406</c:v>
                </c:pt>
                <c:pt idx="2143">
                  <c:v>5.5995062576152526</c:v>
                </c:pt>
                <c:pt idx="2144">
                  <c:v>5.5575752084284238</c:v>
                </c:pt>
                <c:pt idx="2145">
                  <c:v>5.4317987154526284</c:v>
                </c:pt>
                <c:pt idx="2146">
                  <c:v>5.1890645149403314</c:v>
                </c:pt>
                <c:pt idx="2147">
                  <c:v>5.1402421853392255</c:v>
                </c:pt>
                <c:pt idx="2148">
                  <c:v>5.3758300177520342</c:v>
                </c:pt>
                <c:pt idx="2149">
                  <c:v>5.4733032821599776</c:v>
                </c:pt>
                <c:pt idx="2150">
                  <c:v>5.2698024492026807</c:v>
                </c:pt>
                <c:pt idx="2151">
                  <c:v>5.0059600314643031</c:v>
                </c:pt>
                <c:pt idx="2152">
                  <c:v>5.1212200481536829</c:v>
                </c:pt>
                <c:pt idx="2153">
                  <c:v>5.0513781518080032</c:v>
                </c:pt>
                <c:pt idx="2154">
                  <c:v>5.0783543504960003</c:v>
                </c:pt>
                <c:pt idx="2155">
                  <c:v>5.3552255600748895</c:v>
                </c:pt>
                <c:pt idx="2156">
                  <c:v>5.2310360458422753</c:v>
                </c:pt>
                <c:pt idx="2157">
                  <c:v>5.3482181647315441</c:v>
                </c:pt>
                <c:pt idx="2158">
                  <c:v>5.9767041776276431</c:v>
                </c:pt>
                <c:pt idx="2159">
                  <c:v>5.8429682216645782</c:v>
                </c:pt>
                <c:pt idx="2160">
                  <c:v>6.7407773683018775</c:v>
                </c:pt>
                <c:pt idx="2161">
                  <c:v>6.2004138070166643</c:v>
                </c:pt>
                <c:pt idx="2162">
                  <c:v>6.1972069200783464</c:v>
                </c:pt>
                <c:pt idx="2163">
                  <c:v>6.074460754840187</c:v>
                </c:pt>
                <c:pt idx="2164">
                  <c:v>5.7259138483574912</c:v>
                </c:pt>
                <c:pt idx="2165">
                  <c:v>5.4202099250814166</c:v>
                </c:pt>
                <c:pt idx="2166">
                  <c:v>5.4179359021139302</c:v>
                </c:pt>
                <c:pt idx="2167">
                  <c:v>5.542881420661141</c:v>
                </c:pt>
                <c:pt idx="2168">
                  <c:v>5.5947848357152736</c:v>
                </c:pt>
                <c:pt idx="2169">
                  <c:v>5.6850322252529741</c:v>
                </c:pt>
                <c:pt idx="2170">
                  <c:v>5.1558328333464436</c:v>
                </c:pt>
                <c:pt idx="2171">
                  <c:v>5.081831960889903</c:v>
                </c:pt>
                <c:pt idx="2172">
                  <c:v>4.9112213822215622</c:v>
                </c:pt>
                <c:pt idx="2173">
                  <c:v>5.2314514420877662</c:v>
                </c:pt>
                <c:pt idx="2174">
                  <c:v>5.4563014061119093</c:v>
                </c:pt>
                <c:pt idx="2175">
                  <c:v>5.1292518431006204</c:v>
                </c:pt>
                <c:pt idx="2176">
                  <c:v>5.337311591353215</c:v>
                </c:pt>
                <c:pt idx="2177">
                  <c:v>5.1338842512462657</c:v>
                </c:pt>
                <c:pt idx="2178">
                  <c:v>5.1804999110459056</c:v>
                </c:pt>
                <c:pt idx="2179">
                  <c:v>5.0864759478123966</c:v>
                </c:pt>
                <c:pt idx="2180">
                  <c:v>5.2459322388919363</c:v>
                </c:pt>
                <c:pt idx="2181">
                  <c:v>5.2970135392654001</c:v>
                </c:pt>
                <c:pt idx="2182">
                  <c:v>5.6495186530302171</c:v>
                </c:pt>
                <c:pt idx="2183">
                  <c:v>5.6923790983852172</c:v>
                </c:pt>
                <c:pt idx="2184">
                  <c:v>5.7938120340304167</c:v>
                </c:pt>
                <c:pt idx="2185">
                  <c:v>5.8671033235073669</c:v>
                </c:pt>
                <c:pt idx="2186">
                  <c:v>5.4226068973571007</c:v>
                </c:pt>
                <c:pt idx="2187">
                  <c:v>5.5764346287435957</c:v>
                </c:pt>
                <c:pt idx="2188">
                  <c:v>5.2768767623407653</c:v>
                </c:pt>
                <c:pt idx="2189">
                  <c:v>5.0334864483139778</c:v>
                </c:pt>
                <c:pt idx="2190">
                  <c:v>5.0671350827992816</c:v>
                </c:pt>
                <c:pt idx="2191">
                  <c:v>4.7764159202014325</c:v>
                </c:pt>
                <c:pt idx="2192">
                  <c:v>4.3825762390199179</c:v>
                </c:pt>
                <c:pt idx="2193">
                  <c:v>4.3748982008801311</c:v>
                </c:pt>
                <c:pt idx="2194">
                  <c:v>4.1317276706469235</c:v>
                </c:pt>
                <c:pt idx="2195">
                  <c:v>4.1686593984686251</c:v>
                </c:pt>
                <c:pt idx="2196">
                  <c:v>3.7261132426966075</c:v>
                </c:pt>
                <c:pt idx="2197">
                  <c:v>3.8208424945010471</c:v>
                </c:pt>
                <c:pt idx="2198">
                  <c:v>3.8955213149190735</c:v>
                </c:pt>
                <c:pt idx="2199">
                  <c:v>3.6802840752544475</c:v>
                </c:pt>
                <c:pt idx="2200">
                  <c:v>3.5595961206393456</c:v>
                </c:pt>
                <c:pt idx="2201">
                  <c:v>3.8595271744520794</c:v>
                </c:pt>
                <c:pt idx="2202">
                  <c:v>3.5607656431400727</c:v>
                </c:pt>
                <c:pt idx="2203">
                  <c:v>4.2883437882364426</c:v>
                </c:pt>
                <c:pt idx="2204">
                  <c:v>4.1621361442973157</c:v>
                </c:pt>
                <c:pt idx="2205">
                  <c:v>3.6936551950487857</c:v>
                </c:pt>
                <c:pt idx="2206">
                  <c:v>3.6601955659683352</c:v>
                </c:pt>
                <c:pt idx="2207">
                  <c:v>3.7887008116674803</c:v>
                </c:pt>
                <c:pt idx="2208">
                  <c:v>3.8507479247394025</c:v>
                </c:pt>
                <c:pt idx="2209">
                  <c:v>3.8332866463621871</c:v>
                </c:pt>
                <c:pt idx="2210">
                  <c:v>3.3848170065121561</c:v>
                </c:pt>
                <c:pt idx="2211">
                  <c:v>3.5328674401703877</c:v>
                </c:pt>
                <c:pt idx="2212">
                  <c:v>3.482810115622283</c:v>
                </c:pt>
                <c:pt idx="2213">
                  <c:v>3.5528620152074932</c:v>
                </c:pt>
                <c:pt idx="2214">
                  <c:v>3.4757409072463199</c:v>
                </c:pt>
                <c:pt idx="2215">
                  <c:v>3.1590403400432319</c:v>
                </c:pt>
                <c:pt idx="2216">
                  <c:v>3.220414548581874</c:v>
                </c:pt>
                <c:pt idx="2217">
                  <c:v>3.1832414012120775</c:v>
                </c:pt>
                <c:pt idx="2218">
                  <c:v>3.3253890009524598</c:v>
                </c:pt>
                <c:pt idx="2219">
                  <c:v>3.1711909285033837</c:v>
                </c:pt>
                <c:pt idx="2220">
                  <c:v>3.1682587716398842</c:v>
                </c:pt>
                <c:pt idx="2221">
                  <c:v>3.4093979360470357</c:v>
                </c:pt>
                <c:pt idx="2222">
                  <c:v>3.4093979360470357</c:v>
                </c:pt>
                <c:pt idx="2223">
                  <c:v>2.6823049944277457</c:v>
                </c:pt>
                <c:pt idx="2224">
                  <c:v>2.6397634066140707</c:v>
                </c:pt>
                <c:pt idx="2225">
                  <c:v>4.0781724176267646</c:v>
                </c:pt>
                <c:pt idx="2226">
                  <c:v>3.8090026124039209</c:v>
                </c:pt>
                <c:pt idx="2227">
                  <c:v>3.6237395688310512</c:v>
                </c:pt>
                <c:pt idx="2228">
                  <c:v>3.2813890951593381</c:v>
                </c:pt>
                <c:pt idx="2229">
                  <c:v>3.1523616352096271</c:v>
                </c:pt>
                <c:pt idx="2230">
                  <c:v>3.1918374640033633</c:v>
                </c:pt>
                <c:pt idx="2231">
                  <c:v>3.2050133453582577</c:v>
                </c:pt>
                <c:pt idx="2232">
                  <c:v>3.0256673804234113</c:v>
                </c:pt>
                <c:pt idx="2233">
                  <c:v>2.8553771612011118</c:v>
                </c:pt>
                <c:pt idx="2234">
                  <c:v>2.7883782526402321</c:v>
                </c:pt>
                <c:pt idx="2235">
                  <c:v>3.0693953030903209</c:v>
                </c:pt>
                <c:pt idx="2236">
                  <c:v>3.0836375577833497</c:v>
                </c:pt>
                <c:pt idx="2237">
                  <c:v>2.6431443981084417</c:v>
                </c:pt>
                <c:pt idx="2238">
                  <c:v>2.537293568533161</c:v>
                </c:pt>
                <c:pt idx="2239">
                  <c:v>2.4837857343686629</c:v>
                </c:pt>
                <c:pt idx="2240">
                  <c:v>2.782755697844026</c:v>
                </c:pt>
                <c:pt idx="2241">
                  <c:v>2.8533196282765516</c:v>
                </c:pt>
                <c:pt idx="2242">
                  <c:v>2.9174515177485061</c:v>
                </c:pt>
                <c:pt idx="2243">
                  <c:v>2.841346978434232</c:v>
                </c:pt>
                <c:pt idx="2244">
                  <c:v>3.0077714392696757</c:v>
                </c:pt>
                <c:pt idx="2245">
                  <c:v>3.2999825081456162</c:v>
                </c:pt>
                <c:pt idx="2246">
                  <c:v>2.5214130242551214</c:v>
                </c:pt>
                <c:pt idx="2247">
                  <c:v>2.4734785353328235</c:v>
                </c:pt>
                <c:pt idx="2248">
                  <c:v>2.4972325590058615</c:v>
                </c:pt>
                <c:pt idx="2249">
                  <c:v>2.3890998027314545</c:v>
                </c:pt>
                <c:pt idx="2250">
                  <c:v>2.3718328738783869</c:v>
                </c:pt>
                <c:pt idx="2251">
                  <c:v>2.5931954431776081</c:v>
                </c:pt>
                <c:pt idx="2252">
                  <c:v>2.3362380903084121</c:v>
                </c:pt>
                <c:pt idx="2253">
                  <c:v>2.2541462617894048</c:v>
                </c:pt>
                <c:pt idx="2254">
                  <c:v>2.2396961792983427</c:v>
                </c:pt>
                <c:pt idx="2255">
                  <c:v>2.1542147794896227</c:v>
                </c:pt>
                <c:pt idx="2256">
                  <c:v>2.3333668200675426</c:v>
                </c:pt>
                <c:pt idx="2257">
                  <c:v>1.6887356986097659</c:v>
                </c:pt>
                <c:pt idx="2258">
                  <c:v>1.734568088402443</c:v>
                </c:pt>
                <c:pt idx="2259">
                  <c:v>1.6580363540057723</c:v>
                </c:pt>
                <c:pt idx="2260">
                  <c:v>1.8639201281757929</c:v>
                </c:pt>
                <c:pt idx="2261">
                  <c:v>1.9081966215718706</c:v>
                </c:pt>
                <c:pt idx="2262">
                  <c:v>1.7530472515987379</c:v>
                </c:pt>
                <c:pt idx="2263">
                  <c:v>1.8773137188033253</c:v>
                </c:pt>
                <c:pt idx="2264">
                  <c:v>1.9925930369495797</c:v>
                </c:pt>
                <c:pt idx="2265">
                  <c:v>2.1817361130747308</c:v>
                </c:pt>
                <c:pt idx="2266">
                  <c:v>5.2770124091881279</c:v>
                </c:pt>
                <c:pt idx="2267">
                  <c:v>5.3657737024860683</c:v>
                </c:pt>
                <c:pt idx="2268">
                  <c:v>5.486225429648</c:v>
                </c:pt>
                <c:pt idx="2269">
                  <c:v>5.5133452803332803</c:v>
                </c:pt>
                <c:pt idx="2270">
                  <c:v>6.0019193397235764</c:v>
                </c:pt>
                <c:pt idx="2271">
                  <c:v>6.0244929925539852</c:v>
                </c:pt>
                <c:pt idx="2272">
                  <c:v>5.5500870173004495</c:v>
                </c:pt>
                <c:pt idx="2273">
                  <c:v>5.6827181432519218</c:v>
                </c:pt>
                <c:pt idx="2274">
                  <c:v>5.5896945787673191</c:v>
                </c:pt>
                <c:pt idx="2275">
                  <c:v>5.4085607619507208</c:v>
                </c:pt>
                <c:pt idx="2276">
                  <c:v>5.583403985863181</c:v>
                </c:pt>
                <c:pt idx="2277">
                  <c:v>5.6968283312713792</c:v>
                </c:pt>
                <c:pt idx="2278">
                  <c:v>5.6299069165570561</c:v>
                </c:pt>
                <c:pt idx="2279">
                  <c:v>5.6911217986969245</c:v>
                </c:pt>
                <c:pt idx="2280">
                  <c:v>5.6402286490077538</c:v>
                </c:pt>
                <c:pt idx="2281">
                  <c:v>5.6651555217791891</c:v>
                </c:pt>
                <c:pt idx="2282">
                  <c:v>5.6872943462277323</c:v>
                </c:pt>
                <c:pt idx="2283">
                  <c:v>5.6663234448027309</c:v>
                </c:pt>
                <c:pt idx="2284">
                  <c:v>5.8599627630086211</c:v>
                </c:pt>
                <c:pt idx="2285">
                  <c:v>6.1252656259357856</c:v>
                </c:pt>
                <c:pt idx="2286">
                  <c:v>6.3292308503403252</c:v>
                </c:pt>
                <c:pt idx="2287">
                  <c:v>6.764745375573213</c:v>
                </c:pt>
                <c:pt idx="2288">
                  <c:v>7.0117738325624748</c:v>
                </c:pt>
                <c:pt idx="2289">
                  <c:v>3.5372440372983078</c:v>
                </c:pt>
                <c:pt idx="2290">
                  <c:v>3.5584319902037134</c:v>
                </c:pt>
                <c:pt idx="2291">
                  <c:v>3.5584319902037134</c:v>
                </c:pt>
                <c:pt idx="2292">
                  <c:v>3.6182447893233469</c:v>
                </c:pt>
                <c:pt idx="2293">
                  <c:v>3.267712684665554</c:v>
                </c:pt>
                <c:pt idx="2294">
                  <c:v>3.4058199580625619</c:v>
                </c:pt>
                <c:pt idx="2295">
                  <c:v>3.3263891240711061</c:v>
                </c:pt>
                <c:pt idx="2296">
                  <c:v>3.0294710230261543</c:v>
                </c:pt>
                <c:pt idx="2297">
                  <c:v>3.1080859482515137</c:v>
                </c:pt>
                <c:pt idx="2298">
                  <c:v>3.0652047614078963</c:v>
                </c:pt>
                <c:pt idx="2299">
                  <c:v>3.3027585336153837</c:v>
                </c:pt>
                <c:pt idx="2300">
                  <c:v>3.5914049764043643</c:v>
                </c:pt>
                <c:pt idx="2301">
                  <c:v>3.1840583736732508</c:v>
                </c:pt>
                <c:pt idx="2302">
                  <c:v>3.1441944111896536</c:v>
                </c:pt>
                <c:pt idx="2303">
                  <c:v>3.1947317750727926</c:v>
                </c:pt>
                <c:pt idx="2304">
                  <c:v>3.2830332666534545</c:v>
                </c:pt>
                <c:pt idx="2305">
                  <c:v>3.3115934713309692</c:v>
                </c:pt>
                <c:pt idx="2306">
                  <c:v>3.2939088156394121</c:v>
                </c:pt>
                <c:pt idx="2307">
                  <c:v>3.3468086839747038</c:v>
                </c:pt>
                <c:pt idx="2308">
                  <c:v>3.2464423371997668</c:v>
                </c:pt>
                <c:pt idx="2309">
                  <c:v>4.1358269385718494</c:v>
                </c:pt>
                <c:pt idx="2310">
                  <c:v>3.9663453649828444</c:v>
                </c:pt>
                <c:pt idx="2311">
                  <c:v>3.9082340758531711</c:v>
                </c:pt>
                <c:pt idx="2312">
                  <c:v>3.4590938650961292</c:v>
                </c:pt>
                <c:pt idx="2313">
                  <c:v>3.5271256462700435</c:v>
                </c:pt>
                <c:pt idx="2314">
                  <c:v>3.5901265371271069</c:v>
                </c:pt>
                <c:pt idx="2315">
                  <c:v>3.6374558485624089</c:v>
                </c:pt>
                <c:pt idx="2316">
                  <c:v>3.3204730303030701</c:v>
                </c:pt>
                <c:pt idx="2317">
                  <c:v>3.4115292365696046</c:v>
                </c:pt>
                <c:pt idx="2318">
                  <c:v>3.3326790876106624</c:v>
                </c:pt>
                <c:pt idx="2319">
                  <c:v>3.5105852669162516</c:v>
                </c:pt>
                <c:pt idx="2320">
                  <c:v>3.5707784107068878</c:v>
                </c:pt>
                <c:pt idx="2321">
                  <c:v>3.605469583981046</c:v>
                </c:pt>
                <c:pt idx="2322">
                  <c:v>3.7716581644485014</c:v>
                </c:pt>
                <c:pt idx="2323">
                  <c:v>3.7195588768120533</c:v>
                </c:pt>
                <c:pt idx="2324">
                  <c:v>3.6426376383614034</c:v>
                </c:pt>
                <c:pt idx="2325">
                  <c:v>3.6859724129995346</c:v>
                </c:pt>
                <c:pt idx="2326">
                  <c:v>3.6831717908868828</c:v>
                </c:pt>
                <c:pt idx="2327">
                  <c:v>3.6671378740917806</c:v>
                </c:pt>
                <c:pt idx="2328">
                  <c:v>3.5374378877327288</c:v>
                </c:pt>
                <c:pt idx="2329">
                  <c:v>3.7603489599293525</c:v>
                </c:pt>
                <c:pt idx="2330">
                  <c:v>3.7795358634170118</c:v>
                </c:pt>
                <c:pt idx="2331">
                  <c:v>3.4938227298970901</c:v>
                </c:pt>
                <c:pt idx="2332">
                  <c:v>3.3306827560046628</c:v>
                </c:pt>
                <c:pt idx="2333">
                  <c:v>3.310417996296863</c:v>
                </c:pt>
                <c:pt idx="2334">
                  <c:v>3.5503444900176078</c:v>
                </c:pt>
                <c:pt idx="2335">
                  <c:v>3.633176571291532</c:v>
                </c:pt>
                <c:pt idx="2336">
                  <c:v>3.5033472986313878</c:v>
                </c:pt>
                <c:pt idx="2337">
                  <c:v>3.4854092484550225</c:v>
                </c:pt>
                <c:pt idx="2338">
                  <c:v>3.4234131209526151</c:v>
                </c:pt>
                <c:pt idx="2339">
                  <c:v>3.5895856347871078</c:v>
                </c:pt>
                <c:pt idx="2340">
                  <c:v>3.5801629762907563</c:v>
                </c:pt>
                <c:pt idx="2341">
                  <c:v>3.5272231407887897</c:v>
                </c:pt>
                <c:pt idx="2342">
                  <c:v>3.5265605696952136</c:v>
                </c:pt>
                <c:pt idx="2343">
                  <c:v>3.6807059569693248</c:v>
                </c:pt>
                <c:pt idx="2344">
                  <c:v>3.6116093813805819</c:v>
                </c:pt>
                <c:pt idx="2345">
                  <c:v>3.6847147860091152</c:v>
                </c:pt>
                <c:pt idx="2346">
                  <c:v>3.3926107614897756</c:v>
                </c:pt>
                <c:pt idx="2347">
                  <c:v>3.4250066442104448</c:v>
                </c:pt>
                <c:pt idx="2348">
                  <c:v>3.5179880361454501</c:v>
                </c:pt>
                <c:pt idx="2349">
                  <c:v>3.4685287332144146</c:v>
                </c:pt>
                <c:pt idx="2350">
                  <c:v>3.677127344130577</c:v>
                </c:pt>
                <c:pt idx="2351">
                  <c:v>3.7142957480920344</c:v>
                </c:pt>
                <c:pt idx="2352">
                  <c:v>3.3201561989708424</c:v>
                </c:pt>
                <c:pt idx="2353">
                  <c:v>3.2690763203496065</c:v>
                </c:pt>
                <c:pt idx="2354">
                  <c:v>3.1366270395786096</c:v>
                </c:pt>
                <c:pt idx="2355">
                  <c:v>3.1968131489929608</c:v>
                </c:pt>
                <c:pt idx="2356">
                  <c:v>3.2295640809542938</c:v>
                </c:pt>
                <c:pt idx="2357">
                  <c:v>3.1909575343432852</c:v>
                </c:pt>
                <c:pt idx="2358">
                  <c:v>3.251525476866032</c:v>
                </c:pt>
                <c:pt idx="2359">
                  <c:v>3.177914030989978</c:v>
                </c:pt>
                <c:pt idx="2360">
                  <c:v>3.1293957516215141</c:v>
                </c:pt>
                <c:pt idx="2361">
                  <c:v>3.3148237751611145</c:v>
                </c:pt>
                <c:pt idx="2362">
                  <c:v>3.3342339986174512</c:v>
                </c:pt>
                <c:pt idx="2363">
                  <c:v>3.344390096180895</c:v>
                </c:pt>
                <c:pt idx="2364">
                  <c:v>3.413326743311595</c:v>
                </c:pt>
                <c:pt idx="2365">
                  <c:v>3.409290474965939</c:v>
                </c:pt>
                <c:pt idx="2366">
                  <c:v>3.223222504093366</c:v>
                </c:pt>
                <c:pt idx="2367">
                  <c:v>3.3036605614427472</c:v>
                </c:pt>
                <c:pt idx="2368">
                  <c:v>3.4456645726116797</c:v>
                </c:pt>
                <c:pt idx="2369">
                  <c:v>3.4158856023729811</c:v>
                </c:pt>
                <c:pt idx="2370">
                  <c:v>3.4786816099292928</c:v>
                </c:pt>
                <c:pt idx="2371">
                  <c:v>3.4140719796605357</c:v>
                </c:pt>
                <c:pt idx="2372">
                  <c:v>3.4645372020970466</c:v>
                </c:pt>
                <c:pt idx="2373">
                  <c:v>3.4873180129051615</c:v>
                </c:pt>
                <c:pt idx="2374">
                  <c:v>3.3632308068277403</c:v>
                </c:pt>
                <c:pt idx="2375">
                  <c:v>3.4912089325604452</c:v>
                </c:pt>
                <c:pt idx="2376">
                  <c:v>3.4583343587819382</c:v>
                </c:pt>
                <c:pt idx="2377">
                  <c:v>3.61708978068555</c:v>
                </c:pt>
                <c:pt idx="2378">
                  <c:v>3.9364459681214612</c:v>
                </c:pt>
                <c:pt idx="2379">
                  <c:v>3.9379310346167351</c:v>
                </c:pt>
                <c:pt idx="2380">
                  <c:v>4.2049725676104153</c:v>
                </c:pt>
                <c:pt idx="2381">
                  <c:v>4.1737418209215971</c:v>
                </c:pt>
                <c:pt idx="2382">
                  <c:v>4.0206399837380395</c:v>
                </c:pt>
                <c:pt idx="2383">
                  <c:v>4.261470499016621</c:v>
                </c:pt>
                <c:pt idx="2384">
                  <c:v>4.320935946718178</c:v>
                </c:pt>
                <c:pt idx="2385">
                  <c:v>4.3290926393455695</c:v>
                </c:pt>
                <c:pt idx="2386">
                  <c:v>4.5307933101939515</c:v>
                </c:pt>
                <c:pt idx="2387">
                  <c:v>4.4103921517770157</c:v>
                </c:pt>
                <c:pt idx="2388">
                  <c:v>4.5162417467628586</c:v>
                </c:pt>
                <c:pt idx="2389">
                  <c:v>4.7016685635337208</c:v>
                </c:pt>
                <c:pt idx="2390">
                  <c:v>4.6744969466018702</c:v>
                </c:pt>
                <c:pt idx="2391">
                  <c:v>5.0538967929136405</c:v>
                </c:pt>
                <c:pt idx="2392">
                  <c:v>4.7297603436842213</c:v>
                </c:pt>
                <c:pt idx="2393">
                  <c:v>4.7935259400849883</c:v>
                </c:pt>
                <c:pt idx="2394">
                  <c:v>4.9422344530737305</c:v>
                </c:pt>
                <c:pt idx="2395">
                  <c:v>4.6684784750132149</c:v>
                </c:pt>
                <c:pt idx="2396">
                  <c:v>4.6928512497016754</c:v>
                </c:pt>
                <c:pt idx="2397">
                  <c:v>4.8167416391091464</c:v>
                </c:pt>
                <c:pt idx="2398">
                  <c:v>4.6846639322740788</c:v>
                </c:pt>
                <c:pt idx="2399">
                  <c:v>4.652787572952306</c:v>
                </c:pt>
                <c:pt idx="2400">
                  <c:v>4.760794647114329</c:v>
                </c:pt>
                <c:pt idx="2401">
                  <c:v>4.6837364581159271</c:v>
                </c:pt>
                <c:pt idx="2402">
                  <c:v>4.6620998112049481</c:v>
                </c:pt>
                <c:pt idx="2403">
                  <c:v>4.5037234809305282</c:v>
                </c:pt>
                <c:pt idx="2404">
                  <c:v>4.3283864956183962</c:v>
                </c:pt>
                <c:pt idx="2405">
                  <c:v>4.2845818220731537</c:v>
                </c:pt>
                <c:pt idx="2406">
                  <c:v>4.4287512960808524</c:v>
                </c:pt>
                <c:pt idx="2407">
                  <c:v>4.5660649730550276</c:v>
                </c:pt>
                <c:pt idx="2408">
                  <c:v>4.5109830267189981</c:v>
                </c:pt>
                <c:pt idx="2409">
                  <c:v>4.6269421712116241</c:v>
                </c:pt>
                <c:pt idx="2410">
                  <c:v>4.729136236196398</c:v>
                </c:pt>
                <c:pt idx="2411">
                  <c:v>4.8734775822566263</c:v>
                </c:pt>
                <c:pt idx="2412">
                  <c:v>4.7033888064446483</c:v>
                </c:pt>
                <c:pt idx="2413">
                  <c:v>4.6952468326884258</c:v>
                </c:pt>
                <c:pt idx="2414">
                  <c:v>4.8563623311148962</c:v>
                </c:pt>
                <c:pt idx="2415">
                  <c:v>4.8718640754719491</c:v>
                </c:pt>
                <c:pt idx="2416">
                  <c:v>4.7597556116948194</c:v>
                </c:pt>
                <c:pt idx="2417">
                  <c:v>4.591926548407903</c:v>
                </c:pt>
                <c:pt idx="2418">
                  <c:v>5.121601293942776</c:v>
                </c:pt>
                <c:pt idx="2419">
                  <c:v>5.0386705550669948</c:v>
                </c:pt>
                <c:pt idx="2420">
                  <c:v>4.7891587677668053</c:v>
                </c:pt>
                <c:pt idx="2421">
                  <c:v>4.8548808597937629</c:v>
                </c:pt>
                <c:pt idx="2422">
                  <c:v>4.6415810614592701</c:v>
                </c:pt>
                <c:pt idx="2423">
                  <c:v>4.8541846165834954</c:v>
                </c:pt>
                <c:pt idx="2424">
                  <c:v>4.824820375471031</c:v>
                </c:pt>
                <c:pt idx="2425">
                  <c:v>4.7806726852924175</c:v>
                </c:pt>
                <c:pt idx="2426">
                  <c:v>4.9807975503716353</c:v>
                </c:pt>
                <c:pt idx="2427">
                  <c:v>5.0145468233983568</c:v>
                </c:pt>
                <c:pt idx="2428">
                  <c:v>4.8837895659600079</c:v>
                </c:pt>
                <c:pt idx="2429">
                  <c:v>4.6943212897136917</c:v>
                </c:pt>
                <c:pt idx="2430">
                  <c:v>4.6497673098733951</c:v>
                </c:pt>
                <c:pt idx="2431">
                  <c:v>4.6491421659111314</c:v>
                </c:pt>
                <c:pt idx="2432">
                  <c:v>4.5061759136001882</c:v>
                </c:pt>
                <c:pt idx="2433">
                  <c:v>4.3363046929253368</c:v>
                </c:pt>
                <c:pt idx="2434">
                  <c:v>4.2665459253298739</c:v>
                </c:pt>
                <c:pt idx="2435">
                  <c:v>4.3261697635920235</c:v>
                </c:pt>
                <c:pt idx="2436">
                  <c:v>4.4440494559638903</c:v>
                </c:pt>
                <c:pt idx="2437">
                  <c:v>4.4981023274434264</c:v>
                </c:pt>
                <c:pt idx="2438">
                  <c:v>4.5075256641943486</c:v>
                </c:pt>
                <c:pt idx="2439">
                  <c:v>4.3310165696469536</c:v>
                </c:pt>
                <c:pt idx="2440">
                  <c:v>3.9484218098508563</c:v>
                </c:pt>
                <c:pt idx="2441">
                  <c:v>4.0187430980823962</c:v>
                </c:pt>
                <c:pt idx="2442">
                  <c:v>4.1314553295404615</c:v>
                </c:pt>
                <c:pt idx="2443">
                  <c:v>4.4602984653364377</c:v>
                </c:pt>
                <c:pt idx="2444">
                  <c:v>4.4721754572991408</c:v>
                </c:pt>
                <c:pt idx="2445">
                  <c:v>4.4324848733413607</c:v>
                </c:pt>
                <c:pt idx="2446">
                  <c:v>4.2790891884815032</c:v>
                </c:pt>
                <c:pt idx="2447">
                  <c:v>4.0424810268660902</c:v>
                </c:pt>
                <c:pt idx="2448">
                  <c:v>4.1229089688162368</c:v>
                </c:pt>
                <c:pt idx="2449">
                  <c:v>4.0287187539386835</c:v>
                </c:pt>
                <c:pt idx="2450">
                  <c:v>4.2091462283452348</c:v>
                </c:pt>
                <c:pt idx="2451">
                  <c:v>4.2973097917535377</c:v>
                </c:pt>
                <c:pt idx="2452">
                  <c:v>4.4622922768111355</c:v>
                </c:pt>
                <c:pt idx="2453">
                  <c:v>4.2458081503711593</c:v>
                </c:pt>
                <c:pt idx="2454">
                  <c:v>4.3967406520637411</c:v>
                </c:pt>
                <c:pt idx="2455">
                  <c:v>4.397338568588939</c:v>
                </c:pt>
                <c:pt idx="2456">
                  <c:v>4.2146423872394845</c:v>
                </c:pt>
                <c:pt idx="2457">
                  <c:v>4.0566153598169414</c:v>
                </c:pt>
                <c:pt idx="2458">
                  <c:v>3.9215762397739873</c:v>
                </c:pt>
                <c:pt idx="2459">
                  <c:v>3.9158900273888069</c:v>
                </c:pt>
                <c:pt idx="2460">
                  <c:v>3.9693570219646581</c:v>
                </c:pt>
                <c:pt idx="2461">
                  <c:v>4.8825503975611433</c:v>
                </c:pt>
                <c:pt idx="2462">
                  <c:v>4.7415906853915288</c:v>
                </c:pt>
                <c:pt idx="2463">
                  <c:v>4.6923585313041976</c:v>
                </c:pt>
                <c:pt idx="2464">
                  <c:v>4.6828376742334079</c:v>
                </c:pt>
                <c:pt idx="2465">
                  <c:v>4.4807383312900875</c:v>
                </c:pt>
                <c:pt idx="2466">
                  <c:v>4.7231999041607846</c:v>
                </c:pt>
                <c:pt idx="2467">
                  <c:v>4.2430189305693613</c:v>
                </c:pt>
                <c:pt idx="2468">
                  <c:v>4.434512645950127</c:v>
                </c:pt>
                <c:pt idx="2469">
                  <c:v>4.3307204999407922</c:v>
                </c:pt>
                <c:pt idx="2470">
                  <c:v>4.3692629272061225</c:v>
                </c:pt>
                <c:pt idx="2471">
                  <c:v>4.254849816949628</c:v>
                </c:pt>
                <c:pt idx="2472">
                  <c:v>4.056370214851535</c:v>
                </c:pt>
                <c:pt idx="2473">
                  <c:v>3.974378671841448</c:v>
                </c:pt>
                <c:pt idx="2474">
                  <c:v>3.859814252932722</c:v>
                </c:pt>
                <c:pt idx="2475">
                  <c:v>3.9349422219846719</c:v>
                </c:pt>
                <c:pt idx="2476">
                  <c:v>3.8875611044483662</c:v>
                </c:pt>
                <c:pt idx="2477">
                  <c:v>3.846925554353394</c:v>
                </c:pt>
                <c:pt idx="2478">
                  <c:v>3.8217096187851265</c:v>
                </c:pt>
                <c:pt idx="2479">
                  <c:v>3.8404114091302333</c:v>
                </c:pt>
                <c:pt idx="2480">
                  <c:v>3.8044314398988099</c:v>
                </c:pt>
                <c:pt idx="2481">
                  <c:v>4.1932699581847928</c:v>
                </c:pt>
                <c:pt idx="2482">
                  <c:v>4.3173770388761561</c:v>
                </c:pt>
                <c:pt idx="2483">
                  <c:v>5.0958391297878798</c:v>
                </c:pt>
                <c:pt idx="2484">
                  <c:v>5.070458866179095</c:v>
                </c:pt>
                <c:pt idx="2485">
                  <c:v>5.0435387996526533</c:v>
                </c:pt>
                <c:pt idx="2486">
                  <c:v>5.1121410748951668</c:v>
                </c:pt>
                <c:pt idx="2487">
                  <c:v>5.1803690826999258</c:v>
                </c:pt>
                <c:pt idx="2488">
                  <c:v>5.2377377231470419</c:v>
                </c:pt>
                <c:pt idx="2489">
                  <c:v>5.403325791262775</c:v>
                </c:pt>
                <c:pt idx="2490">
                  <c:v>5.6384770195941414</c:v>
                </c:pt>
                <c:pt idx="2491">
                  <c:v>5.3603138312431504</c:v>
                </c:pt>
                <c:pt idx="2492">
                  <c:v>5.3139343695214745</c:v>
                </c:pt>
                <c:pt idx="2493">
                  <c:v>5.5061175212286351</c:v>
                </c:pt>
                <c:pt idx="2494">
                  <c:v>5.4829042070747676</c:v>
                </c:pt>
                <c:pt idx="2495">
                  <c:v>5.4349332708890952</c:v>
                </c:pt>
                <c:pt idx="2496">
                  <c:v>5.3827365679082391</c:v>
                </c:pt>
                <c:pt idx="2497">
                  <c:v>5.086901908995495</c:v>
                </c:pt>
                <c:pt idx="2498">
                  <c:v>5.0674661638928296</c:v>
                </c:pt>
                <c:pt idx="2499">
                  <c:v>4.9570701095734702</c:v>
                </c:pt>
                <c:pt idx="2500">
                  <c:v>4.6029021977720106</c:v>
                </c:pt>
                <c:pt idx="2501">
                  <c:v>4.758835734482858</c:v>
                </c:pt>
                <c:pt idx="2502">
                  <c:v>4.5744847333544367</c:v>
                </c:pt>
                <c:pt idx="2503">
                  <c:v>4.5116343606335345</c:v>
                </c:pt>
                <c:pt idx="2504">
                  <c:v>4.5083242768801703</c:v>
                </c:pt>
                <c:pt idx="2505">
                  <c:v>4.3229446996352916</c:v>
                </c:pt>
                <c:pt idx="2506">
                  <c:v>4.2110831735244734</c:v>
                </c:pt>
                <c:pt idx="2507">
                  <c:v>4.3591044233267784</c:v>
                </c:pt>
                <c:pt idx="2508">
                  <c:v>4.303180786940132</c:v>
                </c:pt>
                <c:pt idx="2509">
                  <c:v>4.0900178676278465</c:v>
                </c:pt>
                <c:pt idx="2510">
                  <c:v>4.0607198702297183</c:v>
                </c:pt>
                <c:pt idx="2511">
                  <c:v>4.0469405505115219</c:v>
                </c:pt>
                <c:pt idx="2512">
                  <c:v>4.0835214942565337</c:v>
                </c:pt>
                <c:pt idx="2513">
                  <c:v>3.9560807065239292</c:v>
                </c:pt>
                <c:pt idx="2514">
                  <c:v>3.8492766064643558</c:v>
                </c:pt>
                <c:pt idx="2515">
                  <c:v>3.9167995547101073</c:v>
                </c:pt>
                <c:pt idx="2516">
                  <c:v>3.6835229443470698</c:v>
                </c:pt>
                <c:pt idx="2517">
                  <c:v>3.6652699050147231</c:v>
                </c:pt>
                <c:pt idx="2518">
                  <c:v>3.833590193415171</c:v>
                </c:pt>
                <c:pt idx="2519">
                  <c:v>4.0149854744620495</c:v>
                </c:pt>
                <c:pt idx="2520">
                  <c:v>4.2393783345533897</c:v>
                </c:pt>
                <c:pt idx="2521">
                  <c:v>4.3004504328742748</c:v>
                </c:pt>
                <c:pt idx="2522">
                  <c:v>4.3112636683675092</c:v>
                </c:pt>
                <c:pt idx="2523">
                  <c:v>4.1646203496087839</c:v>
                </c:pt>
                <c:pt idx="2524">
                  <c:v>5.352803180765827</c:v>
                </c:pt>
                <c:pt idx="2525">
                  <c:v>5.3251194670022155</c:v>
                </c:pt>
                <c:pt idx="2526">
                  <c:v>5.6014535845818205</c:v>
                </c:pt>
                <c:pt idx="2527">
                  <c:v>5.5797996849456162</c:v>
                </c:pt>
                <c:pt idx="2528">
                  <c:v>5.8580770143777467</c:v>
                </c:pt>
                <c:pt idx="2529">
                  <c:v>5.827391823969025</c:v>
                </c:pt>
                <c:pt idx="2530">
                  <c:v>5.9825112546090828</c:v>
                </c:pt>
                <c:pt idx="2531">
                  <c:v>6.0645712570204928</c:v>
                </c:pt>
                <c:pt idx="2532">
                  <c:v>6.3704818739606424</c:v>
                </c:pt>
                <c:pt idx="2533">
                  <c:v>6.3976725702776758</c:v>
                </c:pt>
                <c:pt idx="2534">
                  <c:v>6.4708278383851052</c:v>
                </c:pt>
                <c:pt idx="2535">
                  <c:v>6.3330886615739157</c:v>
                </c:pt>
                <c:pt idx="2536">
                  <c:v>6.4498022819005953</c:v>
                </c:pt>
                <c:pt idx="2537">
                  <c:v>6.6852879198538417</c:v>
                </c:pt>
                <c:pt idx="2538">
                  <c:v>6.681408358606225</c:v>
                </c:pt>
                <c:pt idx="2539">
                  <c:v>7.1146364552655719</c:v>
                </c:pt>
                <c:pt idx="2540">
                  <c:v>6.9902556105999416</c:v>
                </c:pt>
                <c:pt idx="2541">
                  <c:v>7.4429422216994681</c:v>
                </c:pt>
                <c:pt idx="2542">
                  <c:v>7.5240438710226094</c:v>
                </c:pt>
                <c:pt idx="2543">
                  <c:v>7.5240438710226094</c:v>
                </c:pt>
                <c:pt idx="2544">
                  <c:v>7.6429894490769748</c:v>
                </c:pt>
                <c:pt idx="2545">
                  <c:v>7.2816709242370639</c:v>
                </c:pt>
                <c:pt idx="2546">
                  <c:v>5.0218141329588768</c:v>
                </c:pt>
                <c:pt idx="2547">
                  <c:v>5.2074926749160824</c:v>
                </c:pt>
                <c:pt idx="2548">
                  <c:v>5.1313589701050422</c:v>
                </c:pt>
                <c:pt idx="2549">
                  <c:v>4.8456492593561329</c:v>
                </c:pt>
                <c:pt idx="2550">
                  <c:v>4.7425314761675352</c:v>
                </c:pt>
                <c:pt idx="2551">
                  <c:v>4.7529403456647934</c:v>
                </c:pt>
                <c:pt idx="2552">
                  <c:v>4.6638649243110724</c:v>
                </c:pt>
                <c:pt idx="2553">
                  <c:v>4.5029156830697374</c:v>
                </c:pt>
                <c:pt idx="2554">
                  <c:v>4.5311856515456839</c:v>
                </c:pt>
                <c:pt idx="2555">
                  <c:v>4.4663830199948968</c:v>
                </c:pt>
                <c:pt idx="2556">
                  <c:v>4.529332790539037</c:v>
                </c:pt>
                <c:pt idx="2557">
                  <c:v>4.6302793563867848</c:v>
                </c:pt>
                <c:pt idx="2558">
                  <c:v>4.6556365218698428</c:v>
                </c:pt>
                <c:pt idx="2559">
                  <c:v>4.6279112021215614</c:v>
                </c:pt>
                <c:pt idx="2560">
                  <c:v>4.6183346562466259</c:v>
                </c:pt>
                <c:pt idx="2561">
                  <c:v>4.5550708829302646</c:v>
                </c:pt>
                <c:pt idx="2562">
                  <c:v>4.421713007841138</c:v>
                </c:pt>
                <c:pt idx="2563">
                  <c:v>4.6940858261131808</c:v>
                </c:pt>
                <c:pt idx="2564">
                  <c:v>4.3525468053547698</c:v>
                </c:pt>
                <c:pt idx="2565">
                  <c:v>4.6149311926770888</c:v>
                </c:pt>
                <c:pt idx="2566">
                  <c:v>4.4149249274425024</c:v>
                </c:pt>
                <c:pt idx="2567">
                  <c:v>3.7251618060573399</c:v>
                </c:pt>
                <c:pt idx="2568">
                  <c:v>3.7402516669624717</c:v>
                </c:pt>
                <c:pt idx="2569">
                  <c:v>3.7648781622601994</c:v>
                </c:pt>
                <c:pt idx="2570">
                  <c:v>3.7996243601722473</c:v>
                </c:pt>
                <c:pt idx="2571">
                  <c:v>3.9124557675516982</c:v>
                </c:pt>
                <c:pt idx="2572">
                  <c:v>3.750292084757346</c:v>
                </c:pt>
                <c:pt idx="2573">
                  <c:v>4.0905224406042624</c:v>
                </c:pt>
                <c:pt idx="2574">
                  <c:v>3.9919207135968851</c:v>
                </c:pt>
                <c:pt idx="2575">
                  <c:v>4.0170673440906448</c:v>
                </c:pt>
                <c:pt idx="2576">
                  <c:v>4.0848037515493836</c:v>
                </c:pt>
                <c:pt idx="2577">
                  <c:v>4.4443644304336978</c:v>
                </c:pt>
                <c:pt idx="2578">
                  <c:v>4.2975034124493217</c:v>
                </c:pt>
                <c:pt idx="2579">
                  <c:v>4.1703297577690641</c:v>
                </c:pt>
                <c:pt idx="2580">
                  <c:v>4.0357318697713573</c:v>
                </c:pt>
                <c:pt idx="2581">
                  <c:v>4.0512355410200858</c:v>
                </c:pt>
                <c:pt idx="2582">
                  <c:v>4.1233043008292309</c:v>
                </c:pt>
                <c:pt idx="2583">
                  <c:v>4.2094471088642269</c:v>
                </c:pt>
                <c:pt idx="2584">
                  <c:v>4.2245627506374284</c:v>
                </c:pt>
                <c:pt idx="2585">
                  <c:v>4.2966768865264573</c:v>
                </c:pt>
                <c:pt idx="2586">
                  <c:v>4.3081922672369739</c:v>
                </c:pt>
                <c:pt idx="2587">
                  <c:v>4.2596899354534816</c:v>
                </c:pt>
                <c:pt idx="2588">
                  <c:v>4.2537226445646361</c:v>
                </c:pt>
                <c:pt idx="2589">
                  <c:v>4.2312957170615864</c:v>
                </c:pt>
                <c:pt idx="2590">
                  <c:v>4.1781927912565635</c:v>
                </c:pt>
                <c:pt idx="2591">
                  <c:v>4.1902688141346527</c:v>
                </c:pt>
                <c:pt idx="2592">
                  <c:v>4.1306242202955499</c:v>
                </c:pt>
                <c:pt idx="2593">
                  <c:v>4.1823679056853003</c:v>
                </c:pt>
                <c:pt idx="2594">
                  <c:v>4.2313593811251113</c:v>
                </c:pt>
                <c:pt idx="2595">
                  <c:v>4.2767290117687491</c:v>
                </c:pt>
                <c:pt idx="2596">
                  <c:v>4.2989868711167603</c:v>
                </c:pt>
                <c:pt idx="2597">
                  <c:v>4.1548713067621161</c:v>
                </c:pt>
                <c:pt idx="2598">
                  <c:v>4.2433258553819027</c:v>
                </c:pt>
                <c:pt idx="2599">
                  <c:v>4.3824369035217341</c:v>
                </c:pt>
                <c:pt idx="2600">
                  <c:v>4.210380203564748</c:v>
                </c:pt>
                <c:pt idx="2601">
                  <c:v>4.3162190542461172</c:v>
                </c:pt>
                <c:pt idx="2602">
                  <c:v>4.3608471932705797</c:v>
                </c:pt>
                <c:pt idx="2603">
                  <c:v>4.4376734687120685</c:v>
                </c:pt>
                <c:pt idx="2604">
                  <c:v>4.6695247215643043</c:v>
                </c:pt>
                <c:pt idx="2605">
                  <c:v>4.9856462434592412</c:v>
                </c:pt>
                <c:pt idx="2606">
                  <c:v>5.0038389025470131</c:v>
                </c:pt>
                <c:pt idx="2607">
                  <c:v>4.8948958641273599</c:v>
                </c:pt>
                <c:pt idx="2608">
                  <c:v>5.0909894538757339</c:v>
                </c:pt>
                <c:pt idx="2609">
                  <c:v>5.1513414248543956</c:v>
                </c:pt>
                <c:pt idx="2610">
                  <c:v>5.3421530489050593</c:v>
                </c:pt>
                <c:pt idx="2611">
                  <c:v>4.8973944714016842</c:v>
                </c:pt>
                <c:pt idx="2612">
                  <c:v>5.0353377518345006</c:v>
                </c:pt>
                <c:pt idx="2613">
                  <c:v>5.297313044488428</c:v>
                </c:pt>
                <c:pt idx="2614">
                  <c:v>5.1721294243389764</c:v>
                </c:pt>
                <c:pt idx="2615">
                  <c:v>5.0886776576065955</c:v>
                </c:pt>
                <c:pt idx="2616">
                  <c:v>5.1196339904591266</c:v>
                </c:pt>
                <c:pt idx="2617">
                  <c:v>5.2004353120681603</c:v>
                </c:pt>
                <c:pt idx="2618">
                  <c:v>5.1337813071445559</c:v>
                </c:pt>
                <c:pt idx="2619">
                  <c:v>5.1360859383252038</c:v>
                </c:pt>
                <c:pt idx="2620">
                  <c:v>5.1701560071259021</c:v>
                </c:pt>
                <c:pt idx="2621">
                  <c:v>5.0907697041909561</c:v>
                </c:pt>
                <c:pt idx="2622">
                  <c:v>6.2492679939756144</c:v>
                </c:pt>
                <c:pt idx="2623">
                  <c:v>5.0895615029314811</c:v>
                </c:pt>
                <c:pt idx="2624">
                  <c:v>5.2338581185126181</c:v>
                </c:pt>
                <c:pt idx="2625">
                  <c:v>5.3105280883490966</c:v>
                </c:pt>
                <c:pt idx="2626">
                  <c:v>5.239868300511537</c:v>
                </c:pt>
                <c:pt idx="2627">
                  <c:v>5.290217809753285</c:v>
                </c:pt>
                <c:pt idx="2628">
                  <c:v>5.4801733659956948</c:v>
                </c:pt>
                <c:pt idx="2629">
                  <c:v>5.5293493887543814</c:v>
                </c:pt>
                <c:pt idx="2630">
                  <c:v>5.6427931212938471</c:v>
                </c:pt>
                <c:pt idx="2631">
                  <c:v>5.7358386527023359</c:v>
                </c:pt>
                <c:pt idx="2632">
                  <c:v>7.0775878033202293</c:v>
                </c:pt>
                <c:pt idx="2633">
                  <c:v>7.1376192238916918</c:v>
                </c:pt>
                <c:pt idx="2634">
                  <c:v>7.1688432429326046</c:v>
                </c:pt>
                <c:pt idx="2635">
                  <c:v>6.9563809201688169</c:v>
                </c:pt>
                <c:pt idx="2636">
                  <c:v>6.9416022016115466</c:v>
                </c:pt>
                <c:pt idx="2637">
                  <c:v>7.2201376266949602</c:v>
                </c:pt>
                <c:pt idx="2638">
                  <c:v>7.1447545590621253</c:v>
                </c:pt>
                <c:pt idx="2639">
                  <c:v>7.1497497776816044</c:v>
                </c:pt>
                <c:pt idx="2640">
                  <c:v>7.0048781895869237</c:v>
                </c:pt>
                <c:pt idx="2641">
                  <c:v>7.0173250515262833</c:v>
                </c:pt>
                <c:pt idx="2642">
                  <c:v>7.054755538696698</c:v>
                </c:pt>
                <c:pt idx="2643">
                  <c:v>7.2288465371958548</c:v>
                </c:pt>
                <c:pt idx="2644">
                  <c:v>7.3048194044690735</c:v>
                </c:pt>
                <c:pt idx="2645">
                  <c:v>7.1573752950515139</c:v>
                </c:pt>
                <c:pt idx="2646">
                  <c:v>7.5323615301234224</c:v>
                </c:pt>
                <c:pt idx="2647">
                  <c:v>8.3791931837196589</c:v>
                </c:pt>
                <c:pt idx="2648">
                  <c:v>8.1937510394008228</c:v>
                </c:pt>
                <c:pt idx="2649">
                  <c:v>8.2139969186594364</c:v>
                </c:pt>
                <c:pt idx="2650">
                  <c:v>8.7977577313459676</c:v>
                </c:pt>
                <c:pt idx="2651">
                  <c:v>8.9862927004058726</c:v>
                </c:pt>
                <c:pt idx="2652">
                  <c:v>8.8766560202057558</c:v>
                </c:pt>
                <c:pt idx="2653">
                  <c:v>8.8762061831629513</c:v>
                </c:pt>
                <c:pt idx="2654">
                  <c:v>8.5903503720833498</c:v>
                </c:pt>
                <c:pt idx="2655">
                  <c:v>9.0071777939066937</c:v>
                </c:pt>
                <c:pt idx="2656">
                  <c:v>9.2212465204306771</c:v>
                </c:pt>
                <c:pt idx="2657">
                  <c:v>9.103212867561183</c:v>
                </c:pt>
                <c:pt idx="2658">
                  <c:v>9.3081221689718205</c:v>
                </c:pt>
                <c:pt idx="2659">
                  <c:v>9.5111549509088711</c:v>
                </c:pt>
                <c:pt idx="2660">
                  <c:v>10.029159502266234</c:v>
                </c:pt>
                <c:pt idx="2661">
                  <c:v>10.013225527978619</c:v>
                </c:pt>
                <c:pt idx="2662">
                  <c:v>10.396904135997353</c:v>
                </c:pt>
                <c:pt idx="2663">
                  <c:v>12.075251828999278</c:v>
                </c:pt>
                <c:pt idx="2664">
                  <c:v>13.269023698868857</c:v>
                </c:pt>
                <c:pt idx="2665">
                  <c:v>18.919198477914357</c:v>
                </c:pt>
                <c:pt idx="2666">
                  <c:v>17.355713045489566</c:v>
                </c:pt>
                <c:pt idx="2667">
                  <c:v>15.196097790556216</c:v>
                </c:pt>
                <c:pt idx="2668">
                  <c:v>12.088274423075195</c:v>
                </c:pt>
                <c:pt idx="2669">
                  <c:v>10.681200174870533</c:v>
                </c:pt>
                <c:pt idx="2670">
                  <c:v>10.908866562383025</c:v>
                </c:pt>
                <c:pt idx="2671">
                  <c:v>11.495946094121825</c:v>
                </c:pt>
                <c:pt idx="2672">
                  <c:v>13.616430756245142</c:v>
                </c:pt>
                <c:pt idx="2673">
                  <c:v>11.497268177900153</c:v>
                </c:pt>
                <c:pt idx="2674">
                  <c:v>10.917592072910434</c:v>
                </c:pt>
                <c:pt idx="2675">
                  <c:v>13.455582991659512</c:v>
                </c:pt>
                <c:pt idx="2676">
                  <c:v>17.018719611356786</c:v>
                </c:pt>
                <c:pt idx="2677">
                  <c:v>16.192791359738489</c:v>
                </c:pt>
                <c:pt idx="2678">
                  <c:v>17.008380764719824</c:v>
                </c:pt>
                <c:pt idx="2679">
                  <c:v>16.624987708832393</c:v>
                </c:pt>
                <c:pt idx="2680">
                  <c:v>19.732941649488822</c:v>
                </c:pt>
                <c:pt idx="2681">
                  <c:v>21.712967397963634</c:v>
                </c:pt>
                <c:pt idx="2682">
                  <c:v>21.372339654952814</c:v>
                </c:pt>
                <c:pt idx="2683">
                  <c:v>24.943549823388445</c:v>
                </c:pt>
                <c:pt idx="2684">
                  <c:v>23.294857894592965</c:v>
                </c:pt>
                <c:pt idx="2685">
                  <c:v>22.984968238693945</c:v>
                </c:pt>
                <c:pt idx="2686">
                  <c:v>23.150796535439831</c:v>
                </c:pt>
                <c:pt idx="2687">
                  <c:v>23.574809100533855</c:v>
                </c:pt>
                <c:pt idx="2688">
                  <c:v>23.647528847785992</c:v>
                </c:pt>
                <c:pt idx="2689">
                  <c:v>25.666373851137244</c:v>
                </c:pt>
                <c:pt idx="2690">
                  <c:v>28.378022828263077</c:v>
                </c:pt>
                <c:pt idx="2691">
                  <c:v>28.50154794797378</c:v>
                </c:pt>
                <c:pt idx="2692">
                  <c:v>26.695116665037155</c:v>
                </c:pt>
                <c:pt idx="2693">
                  <c:v>24.450448285829733</c:v>
                </c:pt>
                <c:pt idx="2694">
                  <c:v>23.73378910420314</c:v>
                </c:pt>
                <c:pt idx="2695">
                  <c:v>25.848144696164564</c:v>
                </c:pt>
                <c:pt idx="2696">
                  <c:v>27.232865644571238</c:v>
                </c:pt>
                <c:pt idx="2697">
                  <c:v>28.42777375913245</c:v>
                </c:pt>
                <c:pt idx="2698">
                  <c:v>31.489435681986169</c:v>
                </c:pt>
                <c:pt idx="2699">
                  <c:v>32.374633570579178</c:v>
                </c:pt>
                <c:pt idx="2700">
                  <c:v>32.032730051931139</c:v>
                </c:pt>
                <c:pt idx="2701">
                  <c:v>36.341094596529167</c:v>
                </c:pt>
                <c:pt idx="2702">
                  <c:v>35.183606253524253</c:v>
                </c:pt>
                <c:pt idx="2703">
                  <c:v>31.716721891853005</c:v>
                </c:pt>
                <c:pt idx="2704">
                  <c:v>29.109556755723517</c:v>
                </c:pt>
                <c:pt idx="2705">
                  <c:v>29.054453090577738</c:v>
                </c:pt>
                <c:pt idx="2706">
                  <c:v>30.811220074266146</c:v>
                </c:pt>
                <c:pt idx="2707">
                  <c:v>33.605134039341834</c:v>
                </c:pt>
                <c:pt idx="2708">
                  <c:v>32.927337818165014</c:v>
                </c:pt>
                <c:pt idx="2709">
                  <c:v>33.063144315981447</c:v>
                </c:pt>
                <c:pt idx="2710">
                  <c:v>32.345333466152695</c:v>
                </c:pt>
                <c:pt idx="2711">
                  <c:v>32.90652924434152</c:v>
                </c:pt>
                <c:pt idx="2712">
                  <c:v>33.426851296136348</c:v>
                </c:pt>
                <c:pt idx="2713">
                  <c:v>26.199270180358464</c:v>
                </c:pt>
                <c:pt idx="2714">
                  <c:v>26.125187295948166</c:v>
                </c:pt>
                <c:pt idx="2715">
                  <c:v>24.28291004426627</c:v>
                </c:pt>
                <c:pt idx="2716">
                  <c:v>22.16933839138116</c:v>
                </c:pt>
                <c:pt idx="2717">
                  <c:v>21.064116681066569</c:v>
                </c:pt>
                <c:pt idx="2718">
                  <c:v>22.053807462221066</c:v>
                </c:pt>
                <c:pt idx="2719">
                  <c:v>21.799671518878107</c:v>
                </c:pt>
                <c:pt idx="2720">
                  <c:v>24.946974706389682</c:v>
                </c:pt>
                <c:pt idx="2721">
                  <c:v>21.092664896707674</c:v>
                </c:pt>
                <c:pt idx="2722">
                  <c:v>19.757323674225752</c:v>
                </c:pt>
                <c:pt idx="2723">
                  <c:v>12.743779115728959</c:v>
                </c:pt>
                <c:pt idx="2724">
                  <c:v>13.350364617801278</c:v>
                </c:pt>
                <c:pt idx="2725">
                  <c:v>13.609165426079231</c:v>
                </c:pt>
                <c:pt idx="2726">
                  <c:v>11.799972777490598</c:v>
                </c:pt>
                <c:pt idx="2727">
                  <c:v>12.059036304216036</c:v>
                </c:pt>
                <c:pt idx="2728">
                  <c:v>12.003934453347828</c:v>
                </c:pt>
                <c:pt idx="2729">
                  <c:v>12.385638508887098</c:v>
                </c:pt>
                <c:pt idx="2730">
                  <c:v>12.273048035452501</c:v>
                </c:pt>
                <c:pt idx="2731">
                  <c:v>12.328919174821444</c:v>
                </c:pt>
                <c:pt idx="2732">
                  <c:v>12.636670815995304</c:v>
                </c:pt>
                <c:pt idx="2733">
                  <c:v>11.825548019203886</c:v>
                </c:pt>
                <c:pt idx="2734">
                  <c:v>12.707907425581505</c:v>
                </c:pt>
                <c:pt idx="2735">
                  <c:v>12.866763926955333</c:v>
                </c:pt>
                <c:pt idx="2736">
                  <c:v>12.563221872672358</c:v>
                </c:pt>
                <c:pt idx="2737">
                  <c:v>14.325457215540188</c:v>
                </c:pt>
                <c:pt idx="2738">
                  <c:v>14.293551621396469</c:v>
                </c:pt>
                <c:pt idx="2739">
                  <c:v>14.083654575776873</c:v>
                </c:pt>
                <c:pt idx="2740">
                  <c:v>15.152386066337417</c:v>
                </c:pt>
                <c:pt idx="2741">
                  <c:v>13.905146288677534</c:v>
                </c:pt>
                <c:pt idx="2742">
                  <c:v>14.051474597547795</c:v>
                </c:pt>
                <c:pt idx="2743">
                  <c:v>12.034929763976528</c:v>
                </c:pt>
                <c:pt idx="2744">
                  <c:v>11.997251302758574</c:v>
                </c:pt>
                <c:pt idx="2745">
                  <c:v>10.595228636407107</c:v>
                </c:pt>
                <c:pt idx="2746">
                  <c:v>10.04782561649775</c:v>
                </c:pt>
                <c:pt idx="2747">
                  <c:v>9.8988922817966714</c:v>
                </c:pt>
                <c:pt idx="2748">
                  <c:v>12.065029358766473</c:v>
                </c:pt>
                <c:pt idx="2749">
                  <c:v>11.879860076154021</c:v>
                </c:pt>
                <c:pt idx="2750">
                  <c:v>11.061851272659245</c:v>
                </c:pt>
                <c:pt idx="2751">
                  <c:v>10.178809659952282</c:v>
                </c:pt>
                <c:pt idx="2752">
                  <c:v>9.7369625428481168</c:v>
                </c:pt>
                <c:pt idx="2753">
                  <c:v>9.7857577853938551</c:v>
                </c:pt>
                <c:pt idx="2754">
                  <c:v>8.778543968004124</c:v>
                </c:pt>
                <c:pt idx="2755">
                  <c:v>8.5626458949586954</c:v>
                </c:pt>
                <c:pt idx="2756">
                  <c:v>8.5778276633804964</c:v>
                </c:pt>
                <c:pt idx="2757">
                  <c:v>8.0459122469991158</c:v>
                </c:pt>
                <c:pt idx="2758">
                  <c:v>7.7926913117219634</c:v>
                </c:pt>
                <c:pt idx="2759">
                  <c:v>7.671270799513076</c:v>
                </c:pt>
                <c:pt idx="2760">
                  <c:v>7.6064928516672907</c:v>
                </c:pt>
                <c:pt idx="2761">
                  <c:v>7.4587597930513336</c:v>
                </c:pt>
                <c:pt idx="2762">
                  <c:v>7.4654700276479264</c:v>
                </c:pt>
                <c:pt idx="2763">
                  <c:v>6.7523082564059873</c:v>
                </c:pt>
                <c:pt idx="2764">
                  <c:v>6.9894713933146981</c:v>
                </c:pt>
                <c:pt idx="2765">
                  <c:v>6.7977521197477717</c:v>
                </c:pt>
                <c:pt idx="2766">
                  <c:v>6.3178050215291055</c:v>
                </c:pt>
                <c:pt idx="2767">
                  <c:v>6.03852247454798</c:v>
                </c:pt>
                <c:pt idx="2768">
                  <c:v>5.7277826324458658</c:v>
                </c:pt>
                <c:pt idx="2769">
                  <c:v>5.6575322312183491</c:v>
                </c:pt>
                <c:pt idx="2770">
                  <c:v>6.0474953632936259</c:v>
                </c:pt>
                <c:pt idx="2771">
                  <c:v>6.0339976304207994</c:v>
                </c:pt>
                <c:pt idx="2772">
                  <c:v>5.6829121081079084</c:v>
                </c:pt>
                <c:pt idx="2773">
                  <c:v>5.4998778149148375</c:v>
                </c:pt>
                <c:pt idx="2774">
                  <c:v>5.3839197258706193</c:v>
                </c:pt>
                <c:pt idx="2775">
                  <c:v>5.6062774347323767</c:v>
                </c:pt>
                <c:pt idx="2776">
                  <c:v>5.7957325835042379</c:v>
                </c:pt>
                <c:pt idx="2777">
                  <c:v>5.9781474925991009</c:v>
                </c:pt>
                <c:pt idx="2778">
                  <c:v>6.1992870168801399</c:v>
                </c:pt>
                <c:pt idx="2779">
                  <c:v>6.2427170638144425</c:v>
                </c:pt>
                <c:pt idx="2780">
                  <c:v>6.2627098345293923</c:v>
                </c:pt>
                <c:pt idx="2781">
                  <c:v>6.4057644760065422</c:v>
                </c:pt>
                <c:pt idx="2782">
                  <c:v>6.4783012349963567</c:v>
                </c:pt>
                <c:pt idx="2783">
                  <c:v>6.5933645970351833</c:v>
                </c:pt>
                <c:pt idx="2784">
                  <c:v>6.0362919816514342</c:v>
                </c:pt>
                <c:pt idx="2785">
                  <c:v>6.3116793980058556</c:v>
                </c:pt>
                <c:pt idx="2786">
                  <c:v>6.1619818841234508</c:v>
                </c:pt>
                <c:pt idx="2787">
                  <c:v>6.009613708310388</c:v>
                </c:pt>
                <c:pt idx="2788">
                  <c:v>6.2105604396719141</c:v>
                </c:pt>
                <c:pt idx="2789">
                  <c:v>6.3206993841756418</c:v>
                </c:pt>
                <c:pt idx="2790">
                  <c:v>6.1383235674849779</c:v>
                </c:pt>
                <c:pt idx="2791">
                  <c:v>5.8858252828779776</c:v>
                </c:pt>
                <c:pt idx="2792">
                  <c:v>5.6263807557964434</c:v>
                </c:pt>
                <c:pt idx="2793">
                  <c:v>5.4754897555549302</c:v>
                </c:pt>
                <c:pt idx="2794">
                  <c:v>5.6147793977993121</c:v>
                </c:pt>
                <c:pt idx="2795">
                  <c:v>5.7974788937810509</c:v>
                </c:pt>
                <c:pt idx="2796">
                  <c:v>5.7403885196460038</c:v>
                </c:pt>
                <c:pt idx="2797">
                  <c:v>5.8042565949319442</c:v>
                </c:pt>
                <c:pt idx="2798">
                  <c:v>5.6804160058244921</c:v>
                </c:pt>
                <c:pt idx="2799">
                  <c:v>5.5852256771819064</c:v>
                </c:pt>
                <c:pt idx="2800">
                  <c:v>5.554952774628795</c:v>
                </c:pt>
                <c:pt idx="2801">
                  <c:v>5.7378592678063871</c:v>
                </c:pt>
                <c:pt idx="2802">
                  <c:v>5.9986142757580687</c:v>
                </c:pt>
                <c:pt idx="2803">
                  <c:v>6.0627900918923849</c:v>
                </c:pt>
                <c:pt idx="2804">
                  <c:v>5.8595488223161123</c:v>
                </c:pt>
                <c:pt idx="2805">
                  <c:v>5.8023179770762177</c:v>
                </c:pt>
                <c:pt idx="2806">
                  <c:v>5.3391441318609658</c:v>
                </c:pt>
                <c:pt idx="2807">
                  <c:v>5.3779130453910682</c:v>
                </c:pt>
                <c:pt idx="2808">
                  <c:v>5.3200061963470944</c:v>
                </c:pt>
                <c:pt idx="2809">
                  <c:v>5.3605243625050853</c:v>
                </c:pt>
                <c:pt idx="2810">
                  <c:v>5.2528109386146973</c:v>
                </c:pt>
                <c:pt idx="2811">
                  <c:v>5.5164044804930956</c:v>
                </c:pt>
                <c:pt idx="2812">
                  <c:v>5.4953417423259747</c:v>
                </c:pt>
                <c:pt idx="2813">
                  <c:v>5.4099622880670832</c:v>
                </c:pt>
                <c:pt idx="2814">
                  <c:v>5.3163595092039948</c:v>
                </c:pt>
                <c:pt idx="2815">
                  <c:v>5.3496249798824973</c:v>
                </c:pt>
                <c:pt idx="2816">
                  <c:v>5.3496249798824973</c:v>
                </c:pt>
                <c:pt idx="2817">
                  <c:v>5.1863417037880257</c:v>
                </c:pt>
                <c:pt idx="2818">
                  <c:v>5.3740145334119092</c:v>
                </c:pt>
                <c:pt idx="2819">
                  <c:v>5.2919075613913602</c:v>
                </c:pt>
                <c:pt idx="2820">
                  <c:v>5.2955425096431235</c:v>
                </c:pt>
                <c:pt idx="2821">
                  <c:v>5.3053486439122821</c:v>
                </c:pt>
                <c:pt idx="2822">
                  <c:v>5.3748047345013141</c:v>
                </c:pt>
                <c:pt idx="2823">
                  <c:v>5.1959765357141876</c:v>
                </c:pt>
                <c:pt idx="2824">
                  <c:v>5.4278860202211217</c:v>
                </c:pt>
                <c:pt idx="2825">
                  <c:v>4.6419233408457323</c:v>
                </c:pt>
                <c:pt idx="2826">
                  <c:v>4.6419233408457323</c:v>
                </c:pt>
                <c:pt idx="2827">
                  <c:v>4.772257076427346</c:v>
                </c:pt>
                <c:pt idx="2828">
                  <c:v>4.8319465285430709</c:v>
                </c:pt>
                <c:pt idx="2829">
                  <c:v>4.9432198357190451</c:v>
                </c:pt>
                <c:pt idx="2830">
                  <c:v>5.1139365209467442</c:v>
                </c:pt>
                <c:pt idx="2831">
                  <c:v>4.9616627884697451</c:v>
                </c:pt>
                <c:pt idx="2832">
                  <c:v>4.8743953015561132</c:v>
                </c:pt>
                <c:pt idx="2833">
                  <c:v>4.8411435825587557</c:v>
                </c:pt>
                <c:pt idx="2834">
                  <c:v>4.8779703511116139</c:v>
                </c:pt>
                <c:pt idx="2835">
                  <c:v>4.8487590652402002</c:v>
                </c:pt>
                <c:pt idx="2836">
                  <c:v>4.8820898814585441</c:v>
                </c:pt>
                <c:pt idx="2837">
                  <c:v>4.9590123735697915</c:v>
                </c:pt>
                <c:pt idx="2838">
                  <c:v>5.0737838853103376</c:v>
                </c:pt>
                <c:pt idx="2839">
                  <c:v>4.9484606979174117</c:v>
                </c:pt>
                <c:pt idx="2840">
                  <c:v>5.0627436163965029</c:v>
                </c:pt>
                <c:pt idx="2841">
                  <c:v>5.2226845955581869</c:v>
                </c:pt>
                <c:pt idx="2842">
                  <c:v>5.2147975009223249</c:v>
                </c:pt>
                <c:pt idx="2843">
                  <c:v>5.2398781163361967</c:v>
                </c:pt>
                <c:pt idx="2844">
                  <c:v>5.3798577692077316</c:v>
                </c:pt>
                <c:pt idx="2845">
                  <c:v>5.4359303619656316</c:v>
                </c:pt>
                <c:pt idx="2846">
                  <c:v>5.4441956206713567</c:v>
                </c:pt>
                <c:pt idx="2847">
                  <c:v>5.9081415304974669</c:v>
                </c:pt>
                <c:pt idx="2848">
                  <c:v>6.1647881317912976</c:v>
                </c:pt>
                <c:pt idx="2849">
                  <c:v>6.2390693691133361</c:v>
                </c:pt>
                <c:pt idx="2850">
                  <c:v>6.3645504207570127</c:v>
                </c:pt>
                <c:pt idx="2851">
                  <c:v>6.4207885922861028</c:v>
                </c:pt>
                <c:pt idx="2852">
                  <c:v>5.908442521191164</c:v>
                </c:pt>
                <c:pt idx="2853">
                  <c:v>6.5521808674977997</c:v>
                </c:pt>
                <c:pt idx="2854">
                  <c:v>6.1079413883385367</c:v>
                </c:pt>
                <c:pt idx="2855">
                  <c:v>5.986101172335875</c:v>
                </c:pt>
                <c:pt idx="2856">
                  <c:v>5.9702086890980723</c:v>
                </c:pt>
                <c:pt idx="2857">
                  <c:v>5.9454841930549716</c:v>
                </c:pt>
                <c:pt idx="2858">
                  <c:v>6.0602706926635665</c:v>
                </c:pt>
                <c:pt idx="2859">
                  <c:v>6.2065260355629377</c:v>
                </c:pt>
                <c:pt idx="2860">
                  <c:v>6.560154629335079</c:v>
                </c:pt>
                <c:pt idx="2861">
                  <c:v>6.9294343538651919</c:v>
                </c:pt>
                <c:pt idx="2862">
                  <c:v>7.556605355392465</c:v>
                </c:pt>
                <c:pt idx="2863">
                  <c:v>8.0575301421096963</c:v>
                </c:pt>
                <c:pt idx="2864">
                  <c:v>7.8477244863516002</c:v>
                </c:pt>
                <c:pt idx="2865">
                  <c:v>8.5159193336169832</c:v>
                </c:pt>
                <c:pt idx="2866">
                  <c:v>8.2162625071467961</c:v>
                </c:pt>
                <c:pt idx="2867">
                  <c:v>8.0045136521943174</c:v>
                </c:pt>
                <c:pt idx="2868">
                  <c:v>8.0429792887229041</c:v>
                </c:pt>
                <c:pt idx="2869">
                  <c:v>8.1953933561701522</c:v>
                </c:pt>
                <c:pt idx="2870">
                  <c:v>6.722376366209442</c:v>
                </c:pt>
                <c:pt idx="2871">
                  <c:v>6.243658369277421</c:v>
                </c:pt>
                <c:pt idx="2872">
                  <c:v>6.6961992095328586</c:v>
                </c:pt>
                <c:pt idx="2873">
                  <c:v>6.6270043900713276</c:v>
                </c:pt>
                <c:pt idx="2874">
                  <c:v>6.4702244815451149</c:v>
                </c:pt>
                <c:pt idx="2875">
                  <c:v>6.6815939553119659</c:v>
                </c:pt>
                <c:pt idx="2876">
                  <c:v>7.0190212572547246</c:v>
                </c:pt>
                <c:pt idx="2877">
                  <c:v>6.8746666920960369</c:v>
                </c:pt>
                <c:pt idx="2878">
                  <c:v>6.6894635457892662</c:v>
                </c:pt>
                <c:pt idx="2879">
                  <c:v>6.1691055728289506</c:v>
                </c:pt>
                <c:pt idx="2880">
                  <c:v>6.2975604052205529</c:v>
                </c:pt>
                <c:pt idx="2881">
                  <c:v>6.1917373639524449</c:v>
                </c:pt>
                <c:pt idx="2882">
                  <c:v>5.8395378055746896</c:v>
                </c:pt>
                <c:pt idx="2883">
                  <c:v>5.9734693273820536</c:v>
                </c:pt>
                <c:pt idx="2884">
                  <c:v>5.946691896537315</c:v>
                </c:pt>
                <c:pt idx="2885">
                  <c:v>5.7293726413383137</c:v>
                </c:pt>
                <c:pt idx="2886">
                  <c:v>5.909485824142326</c:v>
                </c:pt>
                <c:pt idx="2887">
                  <c:v>6.1473242905814942</c:v>
                </c:pt>
                <c:pt idx="2888">
                  <c:v>5.6524666671318595</c:v>
                </c:pt>
                <c:pt idx="2889">
                  <c:v>6.0310603829029059</c:v>
                </c:pt>
                <c:pt idx="2890">
                  <c:v>5.9821140907221348</c:v>
                </c:pt>
                <c:pt idx="2891">
                  <c:v>9.3569949897398867</c:v>
                </c:pt>
                <c:pt idx="2892">
                  <c:v>9.166125728647879</c:v>
                </c:pt>
                <c:pt idx="2893">
                  <c:v>9.5052469257764667</c:v>
                </c:pt>
                <c:pt idx="2894">
                  <c:v>9.9730070857774145</c:v>
                </c:pt>
                <c:pt idx="2895">
                  <c:v>9.8839377764822611</c:v>
                </c:pt>
                <c:pt idx="2896">
                  <c:v>9.6278620154041779</c:v>
                </c:pt>
                <c:pt idx="2897">
                  <c:v>9.7713206902466343</c:v>
                </c:pt>
                <c:pt idx="2898">
                  <c:v>9.713651845633624</c:v>
                </c:pt>
                <c:pt idx="2899">
                  <c:v>9.6907652000488547</c:v>
                </c:pt>
                <c:pt idx="2900">
                  <c:v>10.193279675461477</c:v>
                </c:pt>
                <c:pt idx="2901">
                  <c:v>10.728398675058152</c:v>
                </c:pt>
                <c:pt idx="2902">
                  <c:v>11.106853352946381</c:v>
                </c:pt>
                <c:pt idx="2903">
                  <c:v>10.786677289251806</c:v>
                </c:pt>
                <c:pt idx="2904">
                  <c:v>10.657992264783813</c:v>
                </c:pt>
                <c:pt idx="2905">
                  <c:v>11.113774675469966</c:v>
                </c:pt>
                <c:pt idx="2906">
                  <c:v>11.303440431721787</c:v>
                </c:pt>
                <c:pt idx="2907">
                  <c:v>10.618465621403656</c:v>
                </c:pt>
                <c:pt idx="2908">
                  <c:v>10.39957854672849</c:v>
                </c:pt>
                <c:pt idx="2909">
                  <c:v>10.449788767702829</c:v>
                </c:pt>
                <c:pt idx="2910">
                  <c:v>10.09618904504986</c:v>
                </c:pt>
                <c:pt idx="2911">
                  <c:v>10.087297842884572</c:v>
                </c:pt>
                <c:pt idx="2912">
                  <c:v>9.8569771774899611</c:v>
                </c:pt>
                <c:pt idx="2913">
                  <c:v>9.1477778282903603</c:v>
                </c:pt>
                <c:pt idx="2914">
                  <c:v>7.5355229640711219</c:v>
                </c:pt>
                <c:pt idx="2915">
                  <c:v>7.505777678064792</c:v>
                </c:pt>
                <c:pt idx="2916">
                  <c:v>6.824392952344029</c:v>
                </c:pt>
                <c:pt idx="2917">
                  <c:v>6.670152154134767</c:v>
                </c:pt>
                <c:pt idx="2918">
                  <c:v>6.7163182649749107</c:v>
                </c:pt>
                <c:pt idx="2919">
                  <c:v>6.4109254471961759</c:v>
                </c:pt>
                <c:pt idx="2920">
                  <c:v>6.6692649601344041</c:v>
                </c:pt>
                <c:pt idx="2921">
                  <c:v>6.6371441132834121</c:v>
                </c:pt>
                <c:pt idx="2922">
                  <c:v>6.7158031979283415</c:v>
                </c:pt>
                <c:pt idx="2923">
                  <c:v>6.8505054750440362</c:v>
                </c:pt>
                <c:pt idx="2924">
                  <c:v>6.8426851927030565</c:v>
                </c:pt>
                <c:pt idx="2925">
                  <c:v>6.8695214271553411</c:v>
                </c:pt>
                <c:pt idx="2926">
                  <c:v>6.8738636698937512</c:v>
                </c:pt>
                <c:pt idx="2927">
                  <c:v>6.7829355224265502</c:v>
                </c:pt>
                <c:pt idx="2928">
                  <c:v>6.5265507311310174</c:v>
                </c:pt>
                <c:pt idx="2929">
                  <c:v>6.1321730688642866</c:v>
                </c:pt>
                <c:pt idx="2930">
                  <c:v>5.950220988815488</c:v>
                </c:pt>
                <c:pt idx="2931">
                  <c:v>5.6069410146516532</c:v>
                </c:pt>
                <c:pt idx="2932">
                  <c:v>5.6910803405494992</c:v>
                </c:pt>
                <c:pt idx="2933">
                  <c:v>5.5505675031228385</c:v>
                </c:pt>
                <c:pt idx="2934">
                  <c:v>6.1103881330788017</c:v>
                </c:pt>
                <c:pt idx="2935">
                  <c:v>9.4870575847051644</c:v>
                </c:pt>
                <c:pt idx="2936">
                  <c:v>9.9089381991688157</c:v>
                </c:pt>
                <c:pt idx="2937">
                  <c:v>10.293669292073623</c:v>
                </c:pt>
                <c:pt idx="2938">
                  <c:v>10.203003206933134</c:v>
                </c:pt>
                <c:pt idx="2939">
                  <c:v>11.423131880784963</c:v>
                </c:pt>
                <c:pt idx="2940">
                  <c:v>11.512255154958124</c:v>
                </c:pt>
                <c:pt idx="2941">
                  <c:v>11.460839940982545</c:v>
                </c:pt>
                <c:pt idx="2942">
                  <c:v>11.64407323887122</c:v>
                </c:pt>
                <c:pt idx="2943">
                  <c:v>11.202390198547091</c:v>
                </c:pt>
                <c:pt idx="2944">
                  <c:v>10.739849597858544</c:v>
                </c:pt>
                <c:pt idx="2945">
                  <c:v>10.798156373603955</c:v>
                </c:pt>
                <c:pt idx="2946">
                  <c:v>9.4766803596095972</c:v>
                </c:pt>
                <c:pt idx="2947">
                  <c:v>9.481355589974152</c:v>
                </c:pt>
                <c:pt idx="2948">
                  <c:v>9.677194804449293</c:v>
                </c:pt>
                <c:pt idx="2949">
                  <c:v>8.9210809404349565</c:v>
                </c:pt>
                <c:pt idx="2950">
                  <c:v>8.6594310208483201</c:v>
                </c:pt>
                <c:pt idx="2951">
                  <c:v>8.3986049018816065</c:v>
                </c:pt>
                <c:pt idx="2952">
                  <c:v>8.5975034390092588</c:v>
                </c:pt>
                <c:pt idx="2953">
                  <c:v>9.1362818777672601</c:v>
                </c:pt>
                <c:pt idx="2954">
                  <c:v>9.3581499169685589</c:v>
                </c:pt>
                <c:pt idx="2955">
                  <c:v>10.040901590126005</c:v>
                </c:pt>
                <c:pt idx="2956">
                  <c:v>9.3384599517775104</c:v>
                </c:pt>
                <c:pt idx="2957">
                  <c:v>8.0602646453988029</c:v>
                </c:pt>
                <c:pt idx="2958">
                  <c:v>7.7865781500654521</c:v>
                </c:pt>
                <c:pt idx="2959">
                  <c:v>7.5346400780320373</c:v>
                </c:pt>
                <c:pt idx="2960">
                  <c:v>7.4862538715574356</c:v>
                </c:pt>
                <c:pt idx="2961">
                  <c:v>7.2139770654079243</c:v>
                </c:pt>
                <c:pt idx="2962">
                  <c:v>7.1865663044378589</c:v>
                </c:pt>
                <c:pt idx="2963">
                  <c:v>7.1006577530085977</c:v>
                </c:pt>
                <c:pt idx="2964">
                  <c:v>7.5719445854027896</c:v>
                </c:pt>
                <c:pt idx="2965">
                  <c:v>7.2596724918759978</c:v>
                </c:pt>
                <c:pt idx="2966">
                  <c:v>6.9783408539652516</c:v>
                </c:pt>
                <c:pt idx="2967">
                  <c:v>6.832774341208026</c:v>
                </c:pt>
                <c:pt idx="2968">
                  <c:v>6.6343669866017407</c:v>
                </c:pt>
                <c:pt idx="2969">
                  <c:v>6.6092847389676326</c:v>
                </c:pt>
                <c:pt idx="2970">
                  <c:v>6.8027170797416119</c:v>
                </c:pt>
                <c:pt idx="2971">
                  <c:v>6.7520592352285433</c:v>
                </c:pt>
                <c:pt idx="2972">
                  <c:v>6.7662677353621348</c:v>
                </c:pt>
                <c:pt idx="2973">
                  <c:v>6.7774243016534594</c:v>
                </c:pt>
                <c:pt idx="2974">
                  <c:v>6.7372581059853527</c:v>
                </c:pt>
                <c:pt idx="2975">
                  <c:v>6.4056398989795653</c:v>
                </c:pt>
                <c:pt idx="2976">
                  <c:v>6.5575936274480178</c:v>
                </c:pt>
                <c:pt idx="2977">
                  <c:v>6.6241567924382618</c:v>
                </c:pt>
                <c:pt idx="2978">
                  <c:v>6.2010940889610797</c:v>
                </c:pt>
                <c:pt idx="2979">
                  <c:v>7.1919135980790507</c:v>
                </c:pt>
                <c:pt idx="2980">
                  <c:v>6.7158783780909435</c:v>
                </c:pt>
                <c:pt idx="2981">
                  <c:v>6.8764564838602737</c:v>
                </c:pt>
                <c:pt idx="2982">
                  <c:v>6.6828855663148818</c:v>
                </c:pt>
                <c:pt idx="2983">
                  <c:v>6.4398746860818221</c:v>
                </c:pt>
                <c:pt idx="2984">
                  <c:v>6.0706819832429932</c:v>
                </c:pt>
                <c:pt idx="2985">
                  <c:v>6.4449197721571743</c:v>
                </c:pt>
                <c:pt idx="2986">
                  <c:v>7.3494198480470718</c:v>
                </c:pt>
                <c:pt idx="2987">
                  <c:v>6.0879099606125084</c:v>
                </c:pt>
                <c:pt idx="2988">
                  <c:v>6.505767962011193</c:v>
                </c:pt>
                <c:pt idx="2989">
                  <c:v>5.8504083642890343</c:v>
                </c:pt>
                <c:pt idx="2990">
                  <c:v>6.3312493487040324</c:v>
                </c:pt>
                <c:pt idx="2991">
                  <c:v>6.0737715177950538</c:v>
                </c:pt>
                <c:pt idx="2992">
                  <c:v>6.2220920572435219</c:v>
                </c:pt>
                <c:pt idx="2993">
                  <c:v>6.3794459468579507</c:v>
                </c:pt>
                <c:pt idx="2994">
                  <c:v>6.7007892438827987</c:v>
                </c:pt>
                <c:pt idx="2995">
                  <c:v>7.0682076676501371</c:v>
                </c:pt>
                <c:pt idx="2996">
                  <c:v>7.0682076676501371</c:v>
                </c:pt>
                <c:pt idx="2997">
                  <c:v>7.5969420024491772</c:v>
                </c:pt>
                <c:pt idx="2998">
                  <c:v>6.9773296628752153</c:v>
                </c:pt>
                <c:pt idx="2999">
                  <c:v>6.5034206227035085</c:v>
                </c:pt>
                <c:pt idx="3000">
                  <c:v>5.9529169098446513</c:v>
                </c:pt>
                <c:pt idx="3001">
                  <c:v>6.2375496059668105</c:v>
                </c:pt>
                <c:pt idx="3002">
                  <c:v>6.310977287922988</c:v>
                </c:pt>
                <c:pt idx="3003">
                  <c:v>6.4216278243546725</c:v>
                </c:pt>
                <c:pt idx="3004">
                  <c:v>6.4113066309013291</c:v>
                </c:pt>
                <c:pt idx="3005">
                  <c:v>6.2087167441419364</c:v>
                </c:pt>
                <c:pt idx="3006">
                  <c:v>5.7461547168886824</c:v>
                </c:pt>
                <c:pt idx="3007">
                  <c:v>5.9898432307241194</c:v>
                </c:pt>
                <c:pt idx="3008">
                  <c:v>6.0143278954056196</c:v>
                </c:pt>
                <c:pt idx="3009">
                  <c:v>6.0758314076257935</c:v>
                </c:pt>
                <c:pt idx="3010">
                  <c:v>6.1625489782725378</c:v>
                </c:pt>
                <c:pt idx="3011">
                  <c:v>6.3668503740425191</c:v>
                </c:pt>
                <c:pt idx="3012">
                  <c:v>6.2312170306408667</c:v>
                </c:pt>
                <c:pt idx="3013">
                  <c:v>6.1148347385238324</c:v>
                </c:pt>
                <c:pt idx="3014">
                  <c:v>5.8345436603807759</c:v>
                </c:pt>
                <c:pt idx="3015">
                  <c:v>5.9536221660162365</c:v>
                </c:pt>
                <c:pt idx="3016">
                  <c:v>5.9801823246667247</c:v>
                </c:pt>
                <c:pt idx="3017">
                  <c:v>6.2747741202454375</c:v>
                </c:pt>
                <c:pt idx="3018">
                  <c:v>6.1575603731556274</c:v>
                </c:pt>
                <c:pt idx="3019">
                  <c:v>5.8511094084360362</c:v>
                </c:pt>
                <c:pt idx="3020">
                  <c:v>5.8960913031471396</c:v>
                </c:pt>
                <c:pt idx="3021">
                  <c:v>4.7264953631363333</c:v>
                </c:pt>
                <c:pt idx="3022">
                  <c:v>4.7863557602255753</c:v>
                </c:pt>
                <c:pt idx="3023">
                  <c:v>4.9350068673366732</c:v>
                </c:pt>
                <c:pt idx="3024">
                  <c:v>4.8376855714667553</c:v>
                </c:pt>
                <c:pt idx="3025">
                  <c:v>4.8460583465050764</c:v>
                </c:pt>
                <c:pt idx="3026">
                  <c:v>4.3570631104276156</c:v>
                </c:pt>
                <c:pt idx="3027">
                  <c:v>4.7046425870259245</c:v>
                </c:pt>
                <c:pt idx="3028">
                  <c:v>4.4050878794930188</c:v>
                </c:pt>
                <c:pt idx="3029">
                  <c:v>4.5732399675918067</c:v>
                </c:pt>
                <c:pt idx="3030">
                  <c:v>4.4648655861010429</c:v>
                </c:pt>
                <c:pt idx="3031">
                  <c:v>4.5857856639295651</c:v>
                </c:pt>
                <c:pt idx="3032">
                  <c:v>4.6741966683360037</c:v>
                </c:pt>
                <c:pt idx="3033">
                  <c:v>4.7684214100428779</c:v>
                </c:pt>
                <c:pt idx="3034">
                  <c:v>4.5600495666165131</c:v>
                </c:pt>
                <c:pt idx="3035">
                  <c:v>4.5133459022554305</c:v>
                </c:pt>
                <c:pt idx="3036">
                  <c:v>4.2874625042949059</c:v>
                </c:pt>
                <c:pt idx="3037">
                  <c:v>4.3925600310498201</c:v>
                </c:pt>
                <c:pt idx="3038">
                  <c:v>3.9926492710742654</c:v>
                </c:pt>
                <c:pt idx="3039">
                  <c:v>4.5309581240298744</c:v>
                </c:pt>
                <c:pt idx="3040">
                  <c:v>4.7480122289429545</c:v>
                </c:pt>
                <c:pt idx="3041">
                  <c:v>4.5582961757780733</c:v>
                </c:pt>
                <c:pt idx="3042">
                  <c:v>4.7577379050852251</c:v>
                </c:pt>
                <c:pt idx="3043">
                  <c:v>4.5534638629835147</c:v>
                </c:pt>
                <c:pt idx="3044">
                  <c:v>4.4605217973615705</c:v>
                </c:pt>
                <c:pt idx="3045">
                  <c:v>4.30708070654822</c:v>
                </c:pt>
                <c:pt idx="3046">
                  <c:v>4.4541370019195465</c:v>
                </c:pt>
                <c:pt idx="3047">
                  <c:v>4.2898337536687325</c:v>
                </c:pt>
                <c:pt idx="3048">
                  <c:v>4.4885255380529792</c:v>
                </c:pt>
                <c:pt idx="3049">
                  <c:v>4.5534419733087539</c:v>
                </c:pt>
                <c:pt idx="3050">
                  <c:v>4.5012262554772224</c:v>
                </c:pt>
                <c:pt idx="3051">
                  <c:v>4.9293712309249784</c:v>
                </c:pt>
                <c:pt idx="3052">
                  <c:v>4.5674946777511138</c:v>
                </c:pt>
                <c:pt idx="3053">
                  <c:v>4.6327998400008461</c:v>
                </c:pt>
                <c:pt idx="3054">
                  <c:v>4.5423653650216647</c:v>
                </c:pt>
                <c:pt idx="3055">
                  <c:v>4.4275639658458257</c:v>
                </c:pt>
                <c:pt idx="3056">
                  <c:v>4.2444125195444204</c:v>
                </c:pt>
                <c:pt idx="3057">
                  <c:v>4.2402630011224964</c:v>
                </c:pt>
                <c:pt idx="3058">
                  <c:v>4.9238981191391069</c:v>
                </c:pt>
                <c:pt idx="3059">
                  <c:v>5.102279634486365</c:v>
                </c:pt>
                <c:pt idx="3060">
                  <c:v>5.2409651818489262</c:v>
                </c:pt>
                <c:pt idx="3061">
                  <c:v>5.1288629441452471</c:v>
                </c:pt>
                <c:pt idx="3062">
                  <c:v>4.7876476062853541</c:v>
                </c:pt>
                <c:pt idx="3063">
                  <c:v>4.7876476062853541</c:v>
                </c:pt>
                <c:pt idx="3064">
                  <c:v>4.4298591997064349</c:v>
                </c:pt>
                <c:pt idx="3065">
                  <c:v>4.5373485567061671</c:v>
                </c:pt>
                <c:pt idx="3066">
                  <c:v>4.5143361229678174</c:v>
                </c:pt>
                <c:pt idx="3067">
                  <c:v>4.6847607264222013</c:v>
                </c:pt>
                <c:pt idx="3068">
                  <c:v>4.7789762287801398</c:v>
                </c:pt>
                <c:pt idx="3069">
                  <c:v>4.6916479300377265</c:v>
                </c:pt>
                <c:pt idx="3070">
                  <c:v>4.5982751171362182</c:v>
                </c:pt>
                <c:pt idx="3071">
                  <c:v>4.7752878938580015</c:v>
                </c:pt>
                <c:pt idx="3072">
                  <c:v>4.4905577274383059</c:v>
                </c:pt>
                <c:pt idx="3073">
                  <c:v>4.4431218563834083</c:v>
                </c:pt>
                <c:pt idx="3074">
                  <c:v>4.5967174222332101</c:v>
                </c:pt>
                <c:pt idx="3075">
                  <c:v>4.4729113364651045</c:v>
                </c:pt>
                <c:pt idx="3076">
                  <c:v>4.5511537428537281</c:v>
                </c:pt>
                <c:pt idx="3077">
                  <c:v>4.570461222889783</c:v>
                </c:pt>
                <c:pt idx="3078">
                  <c:v>4.5689897575938829</c:v>
                </c:pt>
                <c:pt idx="3079">
                  <c:v>4.6137539443783897</c:v>
                </c:pt>
                <c:pt idx="3080">
                  <c:v>4.7957571046149869</c:v>
                </c:pt>
                <c:pt idx="3081">
                  <c:v>4.7792642851778311</c:v>
                </c:pt>
                <c:pt idx="3082">
                  <c:v>4.7805890385848926</c:v>
                </c:pt>
                <c:pt idx="3083">
                  <c:v>5.1839798262450376</c:v>
                </c:pt>
                <c:pt idx="3084">
                  <c:v>5.1509628618034959</c:v>
                </c:pt>
                <c:pt idx="3085">
                  <c:v>5.1487616820565822</c:v>
                </c:pt>
                <c:pt idx="3086">
                  <c:v>5.4435457680265369</c:v>
                </c:pt>
                <c:pt idx="3087">
                  <c:v>5.1981292947423619</c:v>
                </c:pt>
                <c:pt idx="3088">
                  <c:v>5.0145262074636232</c:v>
                </c:pt>
                <c:pt idx="3089">
                  <c:v>4.8935923067437166</c:v>
                </c:pt>
                <c:pt idx="3090">
                  <c:v>5.2112095262332261</c:v>
                </c:pt>
                <c:pt idx="3091">
                  <c:v>5.3558982905865342</c:v>
                </c:pt>
                <c:pt idx="3092">
                  <c:v>5.2891367267459852</c:v>
                </c:pt>
                <c:pt idx="3093">
                  <c:v>5.185601851546604</c:v>
                </c:pt>
                <c:pt idx="3094">
                  <c:v>5.1298329434159697</c:v>
                </c:pt>
                <c:pt idx="3095">
                  <c:v>5.3059253022750248</c:v>
                </c:pt>
                <c:pt idx="3096">
                  <c:v>5.2087808398555673</c:v>
                </c:pt>
                <c:pt idx="3097">
                  <c:v>5.2147731054592015</c:v>
                </c:pt>
                <c:pt idx="3098">
                  <c:v>5.0937044918914172</c:v>
                </c:pt>
                <c:pt idx="3099">
                  <c:v>4.7735188251219363</c:v>
                </c:pt>
                <c:pt idx="3100">
                  <c:v>4.8303547608382207</c:v>
                </c:pt>
                <c:pt idx="3101">
                  <c:v>4.9903890009246101</c:v>
                </c:pt>
                <c:pt idx="3102">
                  <c:v>4.868921604477487</c:v>
                </c:pt>
                <c:pt idx="3103">
                  <c:v>4.7735276224578129</c:v>
                </c:pt>
                <c:pt idx="3104">
                  <c:v>5.2541184493308943</c:v>
                </c:pt>
                <c:pt idx="3105">
                  <c:v>5.0791125851191481</c:v>
                </c:pt>
                <c:pt idx="3106">
                  <c:v>5.1114840518574702</c:v>
                </c:pt>
                <c:pt idx="3107">
                  <c:v>5.075850818341781</c:v>
                </c:pt>
                <c:pt idx="3108">
                  <c:v>4.8660265263898292</c:v>
                </c:pt>
                <c:pt idx="3109">
                  <c:v>4.8991078256730241</c:v>
                </c:pt>
                <c:pt idx="3110">
                  <c:v>4.8897775310457234</c:v>
                </c:pt>
                <c:pt idx="3111">
                  <c:v>4.8382323679335908</c:v>
                </c:pt>
                <c:pt idx="3112">
                  <c:v>4.9821024132402307</c:v>
                </c:pt>
                <c:pt idx="3113">
                  <c:v>4.705350316931602</c:v>
                </c:pt>
                <c:pt idx="3114">
                  <c:v>4.6456618324245458</c:v>
                </c:pt>
                <c:pt idx="3115">
                  <c:v>4.4038571352014699</c:v>
                </c:pt>
                <c:pt idx="3116">
                  <c:v>4.398815017757574</c:v>
                </c:pt>
                <c:pt idx="3117">
                  <c:v>4.5339850541858535</c:v>
                </c:pt>
                <c:pt idx="3118">
                  <c:v>4.6478756369763854</c:v>
                </c:pt>
                <c:pt idx="3119">
                  <c:v>4.574876749850473</c:v>
                </c:pt>
                <c:pt idx="3120">
                  <c:v>4.6904581181621836</c:v>
                </c:pt>
                <c:pt idx="3121">
                  <c:v>5.0142219731083575</c:v>
                </c:pt>
                <c:pt idx="3122">
                  <c:v>4.7084852843435474</c:v>
                </c:pt>
                <c:pt idx="3123">
                  <c:v>4.936261177157931</c:v>
                </c:pt>
                <c:pt idx="3124">
                  <c:v>4.951308947162266</c:v>
                </c:pt>
                <c:pt idx="3125">
                  <c:v>5.3628368233307313</c:v>
                </c:pt>
                <c:pt idx="3126">
                  <c:v>5.1334024715820963</c:v>
                </c:pt>
                <c:pt idx="3127">
                  <c:v>4.7278550969197468</c:v>
                </c:pt>
                <c:pt idx="3128">
                  <c:v>4.6643381974616762</c:v>
                </c:pt>
                <c:pt idx="3129">
                  <c:v>4.6514281154760404</c:v>
                </c:pt>
                <c:pt idx="3130">
                  <c:v>4.5844016605792586</c:v>
                </c:pt>
                <c:pt idx="3131">
                  <c:v>4.9267964853765029</c:v>
                </c:pt>
                <c:pt idx="3132">
                  <c:v>4.511727768489914</c:v>
                </c:pt>
                <c:pt idx="3133">
                  <c:v>4.7494301048252492</c:v>
                </c:pt>
                <c:pt idx="3134">
                  <c:v>4.6765545001348254</c:v>
                </c:pt>
                <c:pt idx="3135">
                  <c:v>4.4986147120547688</c:v>
                </c:pt>
                <c:pt idx="3136">
                  <c:v>4.6545333807474272</c:v>
                </c:pt>
                <c:pt idx="3137">
                  <c:v>4.6911189240128017</c:v>
                </c:pt>
                <c:pt idx="3138">
                  <c:v>4.7644213495843939</c:v>
                </c:pt>
                <c:pt idx="3139">
                  <c:v>4.8638153647863049</c:v>
                </c:pt>
                <c:pt idx="3140">
                  <c:v>4.9611494950895008</c:v>
                </c:pt>
                <c:pt idx="3141">
                  <c:v>4.9818793787781601</c:v>
                </c:pt>
                <c:pt idx="3142">
                  <c:v>5.1100268035239154</c:v>
                </c:pt>
                <c:pt idx="3143">
                  <c:v>5.0796347261931469</c:v>
                </c:pt>
                <c:pt idx="3144">
                  <c:v>5.1732432378041846</c:v>
                </c:pt>
                <c:pt idx="3145">
                  <c:v>5.6646011526067177</c:v>
                </c:pt>
                <c:pt idx="3146">
                  <c:v>5.3453659116400463</c:v>
                </c:pt>
                <c:pt idx="3147">
                  <c:v>5.5572230588878195</c:v>
                </c:pt>
                <c:pt idx="3148">
                  <c:v>5.471234211879894</c:v>
                </c:pt>
                <c:pt idx="3149">
                  <c:v>6.8135582750250965</c:v>
                </c:pt>
                <c:pt idx="3150">
                  <c:v>6.7518835743186791</c:v>
                </c:pt>
                <c:pt idx="3151">
                  <c:v>6.612710287264715</c:v>
                </c:pt>
                <c:pt idx="3152">
                  <c:v>6.4825269625987225</c:v>
                </c:pt>
                <c:pt idx="3153">
                  <c:v>6.438239858987771</c:v>
                </c:pt>
                <c:pt idx="3154">
                  <c:v>6.3092000363525358</c:v>
                </c:pt>
                <c:pt idx="3155">
                  <c:v>6.1243762203721612</c:v>
                </c:pt>
                <c:pt idx="3156">
                  <c:v>6.2728528915222483</c:v>
                </c:pt>
                <c:pt idx="3157">
                  <c:v>6.3033449095489082</c:v>
                </c:pt>
                <c:pt idx="3158">
                  <c:v>6.4168586534229117</c:v>
                </c:pt>
                <c:pt idx="3159">
                  <c:v>6.3417247034856903</c:v>
                </c:pt>
                <c:pt idx="3160">
                  <c:v>6.3783504740871368</c:v>
                </c:pt>
                <c:pt idx="3161">
                  <c:v>6.4019974191619315</c:v>
                </c:pt>
                <c:pt idx="3162">
                  <c:v>6.3159544852393577</c:v>
                </c:pt>
                <c:pt idx="3163">
                  <c:v>6.2892436981170317</c:v>
                </c:pt>
                <c:pt idx="3164">
                  <c:v>6.1261364706162329</c:v>
                </c:pt>
                <c:pt idx="3165">
                  <c:v>6.2140781232121078</c:v>
                </c:pt>
                <c:pt idx="3166">
                  <c:v>6.0923182280518606</c:v>
                </c:pt>
                <c:pt idx="3167">
                  <c:v>6.2394202111441821</c:v>
                </c:pt>
                <c:pt idx="3168">
                  <c:v>6.0239383285242738</c:v>
                </c:pt>
                <c:pt idx="3169">
                  <c:v>6.7382734881501332</c:v>
                </c:pt>
                <c:pt idx="3170">
                  <c:v>6.3575752006129225</c:v>
                </c:pt>
                <c:pt idx="3171">
                  <c:v>6.4205046945426449</c:v>
                </c:pt>
                <c:pt idx="3172">
                  <c:v>6.9756323347267326</c:v>
                </c:pt>
                <c:pt idx="3173">
                  <c:v>6.5974411957654358</c:v>
                </c:pt>
                <c:pt idx="3174">
                  <c:v>6.4695952746095635</c:v>
                </c:pt>
                <c:pt idx="3175">
                  <c:v>6.2459581881499524</c:v>
                </c:pt>
                <c:pt idx="3176">
                  <c:v>5.8942906171597311</c:v>
                </c:pt>
                <c:pt idx="3177">
                  <c:v>5.666492110730136</c:v>
                </c:pt>
                <c:pt idx="3178">
                  <c:v>5.336868991955285</c:v>
                </c:pt>
                <c:pt idx="3179">
                  <c:v>5.5291649044844728</c:v>
                </c:pt>
                <c:pt idx="3180">
                  <c:v>5.9329091966419707</c:v>
                </c:pt>
                <c:pt idx="3181">
                  <c:v>6.0779494258860858</c:v>
                </c:pt>
                <c:pt idx="3182">
                  <c:v>5.6354308260099284</c:v>
                </c:pt>
                <c:pt idx="3183">
                  <c:v>5.077827596514588</c:v>
                </c:pt>
                <c:pt idx="3184">
                  <c:v>5.2941609775485858</c:v>
                </c:pt>
                <c:pt idx="3185">
                  <c:v>5.0866987520165647</c:v>
                </c:pt>
                <c:pt idx="3186">
                  <c:v>4.9756228269176574</c:v>
                </c:pt>
                <c:pt idx="3187">
                  <c:v>4.8858172783252396</c:v>
                </c:pt>
                <c:pt idx="3188">
                  <c:v>5.6065612891066454</c:v>
                </c:pt>
                <c:pt idx="3189">
                  <c:v>5.3881998098716686</c:v>
                </c:pt>
                <c:pt idx="3190">
                  <c:v>5.136576309114135</c:v>
                </c:pt>
                <c:pt idx="3191">
                  <c:v>5.1473809701270667</c:v>
                </c:pt>
                <c:pt idx="3192">
                  <c:v>5.9935936522488102</c:v>
                </c:pt>
                <c:pt idx="3193">
                  <c:v>5.6530114726693874</c:v>
                </c:pt>
                <c:pt idx="3194">
                  <c:v>5.9582578827878194</c:v>
                </c:pt>
                <c:pt idx="3195">
                  <c:v>6.0184964656620608</c:v>
                </c:pt>
                <c:pt idx="3196">
                  <c:v>6.3255480904056185</c:v>
                </c:pt>
                <c:pt idx="3197">
                  <c:v>6.1751301116856698</c:v>
                </c:pt>
                <c:pt idx="3198">
                  <c:v>6.1113377713575066</c:v>
                </c:pt>
                <c:pt idx="3199">
                  <c:v>5.8871366825340559</c:v>
                </c:pt>
                <c:pt idx="3200">
                  <c:v>6.1814029329774183</c:v>
                </c:pt>
                <c:pt idx="3201">
                  <c:v>5.8587764279891168</c:v>
                </c:pt>
                <c:pt idx="3202">
                  <c:v>5.847792536842606</c:v>
                </c:pt>
                <c:pt idx="3203">
                  <c:v>5.5766297834873768</c:v>
                </c:pt>
                <c:pt idx="3204">
                  <c:v>6.365089797589663</c:v>
                </c:pt>
                <c:pt idx="3205">
                  <c:v>6.390754889241741</c:v>
                </c:pt>
                <c:pt idx="3206">
                  <c:v>6.1636451663607374</c:v>
                </c:pt>
                <c:pt idx="3207">
                  <c:v>6.2111225350258898</c:v>
                </c:pt>
                <c:pt idx="3208">
                  <c:v>6.2381766748173888</c:v>
                </c:pt>
                <c:pt idx="3209">
                  <c:v>6.03549125144262</c:v>
                </c:pt>
                <c:pt idx="3210">
                  <c:v>6.5863734755769254</c:v>
                </c:pt>
                <c:pt idx="3211">
                  <c:v>6.7519703943276443</c:v>
                </c:pt>
                <c:pt idx="3212">
                  <c:v>6.6849555632460671</c:v>
                </c:pt>
                <c:pt idx="3213">
                  <c:v>7.0808459453084094</c:v>
                </c:pt>
                <c:pt idx="3214">
                  <c:v>6.8312688804865243</c:v>
                </c:pt>
                <c:pt idx="3215">
                  <c:v>4.9342394144716675</c:v>
                </c:pt>
                <c:pt idx="3216">
                  <c:v>5.0453581004222237</c:v>
                </c:pt>
                <c:pt idx="3217">
                  <c:v>4.9116803430352398</c:v>
                </c:pt>
                <c:pt idx="3218">
                  <c:v>4.9981856990709428</c:v>
                </c:pt>
                <c:pt idx="3219">
                  <c:v>4.8096760622761217</c:v>
                </c:pt>
                <c:pt idx="3220">
                  <c:v>5.0425154696707963</c:v>
                </c:pt>
                <c:pt idx="3221">
                  <c:v>4.7020855419203826</c:v>
                </c:pt>
                <c:pt idx="3222">
                  <c:v>4.8446389650632344</c:v>
                </c:pt>
                <c:pt idx="3223">
                  <c:v>5.6239573349699974</c:v>
                </c:pt>
                <c:pt idx="3224">
                  <c:v>5.452306272832617</c:v>
                </c:pt>
                <c:pt idx="3225">
                  <c:v>5.5882091826598081</c:v>
                </c:pt>
                <c:pt idx="3226">
                  <c:v>5.6045395265525446</c:v>
                </c:pt>
                <c:pt idx="3227">
                  <c:v>6.1102214498464082</c:v>
                </c:pt>
                <c:pt idx="3228">
                  <c:v>5.4255009970922732</c:v>
                </c:pt>
                <c:pt idx="3229">
                  <c:v>5.438829469491024</c:v>
                </c:pt>
                <c:pt idx="3230">
                  <c:v>5.4322515604659678</c:v>
                </c:pt>
                <c:pt idx="3231">
                  <c:v>5.3347334992266191</c:v>
                </c:pt>
                <c:pt idx="3232">
                  <c:v>5.3229137463597311</c:v>
                </c:pt>
                <c:pt idx="3233">
                  <c:v>5.2905427513606256</c:v>
                </c:pt>
                <c:pt idx="3234">
                  <c:v>5.2205724790972479</c:v>
                </c:pt>
                <c:pt idx="3235">
                  <c:v>5.3441740085123612</c:v>
                </c:pt>
                <c:pt idx="3236">
                  <c:v>4.9378054842267947</c:v>
                </c:pt>
                <c:pt idx="3237">
                  <c:v>6.5118556362202646</c:v>
                </c:pt>
                <c:pt idx="3238">
                  <c:v>6.5836178367261571</c:v>
                </c:pt>
                <c:pt idx="3239">
                  <c:v>6.8098407489469555</c:v>
                </c:pt>
                <c:pt idx="3240">
                  <c:v>6.8270950431785913</c:v>
                </c:pt>
                <c:pt idx="3241">
                  <c:v>6.5479239926260213</c:v>
                </c:pt>
                <c:pt idx="3242">
                  <c:v>6.4429360322209988</c:v>
                </c:pt>
                <c:pt idx="3243">
                  <c:v>6.2353205827024656</c:v>
                </c:pt>
                <c:pt idx="3244">
                  <c:v>6.5700077130696393</c:v>
                </c:pt>
                <c:pt idx="3245">
                  <c:v>6.7563075515498614</c:v>
                </c:pt>
                <c:pt idx="3246">
                  <c:v>6.4102920526640705</c:v>
                </c:pt>
                <c:pt idx="3247">
                  <c:v>6.6250804089317263</c:v>
                </c:pt>
                <c:pt idx="3248">
                  <c:v>6.7912544920443576</c:v>
                </c:pt>
                <c:pt idx="3249">
                  <c:v>7.3998362248354947</c:v>
                </c:pt>
                <c:pt idx="3250">
                  <c:v>7.7824597299219196</c:v>
                </c:pt>
                <c:pt idx="3251">
                  <c:v>7.2553996932604097</c:v>
                </c:pt>
                <c:pt idx="3252">
                  <c:v>7.1969704569084261</c:v>
                </c:pt>
                <c:pt idx="3253">
                  <c:v>8.1739847790261546</c:v>
                </c:pt>
                <c:pt idx="3254">
                  <c:v>8.1739847790261546</c:v>
                </c:pt>
                <c:pt idx="3255">
                  <c:v>7.630744820435261</c:v>
                </c:pt>
                <c:pt idx="3256">
                  <c:v>7.3929022398704838</c:v>
                </c:pt>
                <c:pt idx="3257">
                  <c:v>6.6630152658170303</c:v>
                </c:pt>
                <c:pt idx="3258">
                  <c:v>6.3540440767391075</c:v>
                </c:pt>
                <c:pt idx="3259">
                  <c:v>6.5807783279789582</c:v>
                </c:pt>
                <c:pt idx="3260">
                  <c:v>6.2853498999051247</c:v>
                </c:pt>
                <c:pt idx="3261">
                  <c:v>6.2751832062513095</c:v>
                </c:pt>
                <c:pt idx="3262">
                  <c:v>6.5152183808349662</c:v>
                </c:pt>
                <c:pt idx="3263">
                  <c:v>6.6967218683224949</c:v>
                </c:pt>
                <c:pt idx="3264">
                  <c:v>6.8179226745107933</c:v>
                </c:pt>
                <c:pt idx="3265">
                  <c:v>6.9050823900956786</c:v>
                </c:pt>
                <c:pt idx="3266">
                  <c:v>6.8967397026972321</c:v>
                </c:pt>
                <c:pt idx="3267">
                  <c:v>7.1595747345582144</c:v>
                </c:pt>
                <c:pt idx="3268">
                  <c:v>7.2553448017113986</c:v>
                </c:pt>
                <c:pt idx="3269">
                  <c:v>7.1515996918149156</c:v>
                </c:pt>
                <c:pt idx="3270">
                  <c:v>7.0025902150830532</c:v>
                </c:pt>
                <c:pt idx="3271">
                  <c:v>6.8191442523461934</c:v>
                </c:pt>
                <c:pt idx="3272">
                  <c:v>6.8471939322603816</c:v>
                </c:pt>
                <c:pt idx="3273">
                  <c:v>6.8828823351642185</c:v>
                </c:pt>
                <c:pt idx="3274">
                  <c:v>7.0808653934689261</c:v>
                </c:pt>
                <c:pt idx="3275">
                  <c:v>6.614346707114148</c:v>
                </c:pt>
                <c:pt idx="3276">
                  <c:v>6.7214787385507222</c:v>
                </c:pt>
                <c:pt idx="3277">
                  <c:v>6.7941165309320457</c:v>
                </c:pt>
                <c:pt idx="3278">
                  <c:v>6.8282372613471267</c:v>
                </c:pt>
                <c:pt idx="3279">
                  <c:v>5.0965022813561678</c:v>
                </c:pt>
                <c:pt idx="3280">
                  <c:v>5.1508698497370329</c:v>
                </c:pt>
                <c:pt idx="3281">
                  <c:v>4.689887068316315</c:v>
                </c:pt>
                <c:pt idx="3282">
                  <c:v>4.786559467539405</c:v>
                </c:pt>
                <c:pt idx="3283">
                  <c:v>5.0988665743933232</c:v>
                </c:pt>
                <c:pt idx="3284">
                  <c:v>5.0381704529919915</c:v>
                </c:pt>
                <c:pt idx="3285">
                  <c:v>5.4092085460913779</c:v>
                </c:pt>
                <c:pt idx="3286">
                  <c:v>5.0530222265278493</c:v>
                </c:pt>
                <c:pt idx="3287">
                  <c:v>5.0008712353461551</c:v>
                </c:pt>
                <c:pt idx="3288">
                  <c:v>4.7583483228874677</c:v>
                </c:pt>
                <c:pt idx="3289">
                  <c:v>4.8090046745374728</c:v>
                </c:pt>
                <c:pt idx="3290">
                  <c:v>4.7433535916884999</c:v>
                </c:pt>
                <c:pt idx="3291">
                  <c:v>4.8488168983618447</c:v>
                </c:pt>
                <c:pt idx="3292">
                  <c:v>4.7913349976547668</c:v>
                </c:pt>
                <c:pt idx="3293">
                  <c:v>4.5589273669078096</c:v>
                </c:pt>
                <c:pt idx="3294">
                  <c:v>4.5973876659000634</c:v>
                </c:pt>
                <c:pt idx="3295">
                  <c:v>4.5393651100155736</c:v>
                </c:pt>
                <c:pt idx="3296">
                  <c:v>4.4733969561742519</c:v>
                </c:pt>
                <c:pt idx="3297">
                  <c:v>4.6234737881544081</c:v>
                </c:pt>
                <c:pt idx="3298">
                  <c:v>4.5755315968500039</c:v>
                </c:pt>
                <c:pt idx="3299">
                  <c:v>4.7591226477598436</c:v>
                </c:pt>
                <c:pt idx="3300">
                  <c:v>4.8415167304580251</c:v>
                </c:pt>
                <c:pt idx="3301">
                  <c:v>4.801187495427472</c:v>
                </c:pt>
                <c:pt idx="3302">
                  <c:v>4.7166769028165039</c:v>
                </c:pt>
                <c:pt idx="3303">
                  <c:v>4.924427227291579</c:v>
                </c:pt>
                <c:pt idx="3304">
                  <c:v>4.578320759285381</c:v>
                </c:pt>
                <c:pt idx="3305">
                  <c:v>4.9069937866404381</c:v>
                </c:pt>
                <c:pt idx="3306">
                  <c:v>4.7228510820798331</c:v>
                </c:pt>
                <c:pt idx="3307">
                  <c:v>4.8880268932600686</c:v>
                </c:pt>
                <c:pt idx="3308">
                  <c:v>4.8887866956154689</c:v>
                </c:pt>
                <c:pt idx="3309">
                  <c:v>4.9018590997977025</c:v>
                </c:pt>
                <c:pt idx="3310">
                  <c:v>4.9036631532818671</c:v>
                </c:pt>
                <c:pt idx="3311">
                  <c:v>4.8867379485687845</c:v>
                </c:pt>
                <c:pt idx="3312">
                  <c:v>4.9725262960776515</c:v>
                </c:pt>
                <c:pt idx="3313">
                  <c:v>4.7913405423501274</c:v>
                </c:pt>
                <c:pt idx="3314">
                  <c:v>4.990278035138763</c:v>
                </c:pt>
                <c:pt idx="3315">
                  <c:v>5.021116967065451</c:v>
                </c:pt>
                <c:pt idx="3316">
                  <c:v>4.9460505639768222</c:v>
                </c:pt>
                <c:pt idx="3317">
                  <c:v>4.831190241235106</c:v>
                </c:pt>
                <c:pt idx="3318">
                  <c:v>4.8275629404117861</c:v>
                </c:pt>
                <c:pt idx="3319">
                  <c:v>5.0123362090763894</c:v>
                </c:pt>
                <c:pt idx="3320">
                  <c:v>4.3799855438682282</c:v>
                </c:pt>
                <c:pt idx="3321">
                  <c:v>4.2136394474800767</c:v>
                </c:pt>
                <c:pt idx="3322">
                  <c:v>4.1964877262721174</c:v>
                </c:pt>
                <c:pt idx="3323">
                  <c:v>4.3055833135248101</c:v>
                </c:pt>
                <c:pt idx="3324">
                  <c:v>4.2882243107920512</c:v>
                </c:pt>
                <c:pt idx="3325">
                  <c:v>4.581251236117545</c:v>
                </c:pt>
                <c:pt idx="3326">
                  <c:v>5.2718038198359949</c:v>
                </c:pt>
                <c:pt idx="3327">
                  <c:v>4.4372362304739994</c:v>
                </c:pt>
                <c:pt idx="3328">
                  <c:v>5.2300994355329316</c:v>
                </c:pt>
                <c:pt idx="3329">
                  <c:v>4.4683810913692081</c:v>
                </c:pt>
                <c:pt idx="3330">
                  <c:v>4.3042759497535563</c:v>
                </c:pt>
                <c:pt idx="3331">
                  <c:v>4.1780380413627558</c:v>
                </c:pt>
                <c:pt idx="3332">
                  <c:v>4.2090220909364984</c:v>
                </c:pt>
                <c:pt idx="3333">
                  <c:v>4.2834351593088371</c:v>
                </c:pt>
                <c:pt idx="3334">
                  <c:v>4.282769014573713</c:v>
                </c:pt>
                <c:pt idx="3335">
                  <c:v>4.282769014573713</c:v>
                </c:pt>
                <c:pt idx="3336">
                  <c:v>4.1988478342216418</c:v>
                </c:pt>
                <c:pt idx="3337">
                  <c:v>4.0813778315965692</c:v>
                </c:pt>
                <c:pt idx="3338">
                  <c:v>4.4262645377888994</c:v>
                </c:pt>
                <c:pt idx="3339">
                  <c:v>4.3142198426642135</c:v>
                </c:pt>
                <c:pt idx="3340">
                  <c:v>4.3497566471000972</c:v>
                </c:pt>
                <c:pt idx="3341">
                  <c:v>5.2070606388408844</c:v>
                </c:pt>
                <c:pt idx="3342">
                  <c:v>5.2491801386058263</c:v>
                </c:pt>
                <c:pt idx="3343">
                  <c:v>5.2218671873430722</c:v>
                </c:pt>
                <c:pt idx="3344">
                  <c:v>5.1908759558118156</c:v>
                </c:pt>
                <c:pt idx="3345">
                  <c:v>5.1791952854310903</c:v>
                </c:pt>
                <c:pt idx="3346">
                  <c:v>5.2774217104712928</c:v>
                </c:pt>
                <c:pt idx="3347">
                  <c:v>5.4261130316212309</c:v>
                </c:pt>
                <c:pt idx="3348">
                  <c:v>5.6114551904747394</c:v>
                </c:pt>
                <c:pt idx="3349">
                  <c:v>5.6739116907075715</c:v>
                </c:pt>
                <c:pt idx="3350">
                  <c:v>5.8281696070348108</c:v>
                </c:pt>
                <c:pt idx="3351">
                  <c:v>5.5978360555103723</c:v>
                </c:pt>
                <c:pt idx="3352">
                  <c:v>5.3868765268458354</c:v>
                </c:pt>
                <c:pt idx="3353">
                  <c:v>5.519591802281937</c:v>
                </c:pt>
                <c:pt idx="3354">
                  <c:v>5.5463638094735668</c:v>
                </c:pt>
                <c:pt idx="3355">
                  <c:v>5.3540846046434396</c:v>
                </c:pt>
                <c:pt idx="3356">
                  <c:v>5.2440540105649873</c:v>
                </c:pt>
                <c:pt idx="3357">
                  <c:v>5.2832491883741799</c:v>
                </c:pt>
                <c:pt idx="3358">
                  <c:v>5.4266638779400029</c:v>
                </c:pt>
                <c:pt idx="3359">
                  <c:v>5.4487813754995003</c:v>
                </c:pt>
                <c:pt idx="3360">
                  <c:v>5.4185285827784408</c:v>
                </c:pt>
                <c:pt idx="3361">
                  <c:v>5.5359815241333425</c:v>
                </c:pt>
                <c:pt idx="3362">
                  <c:v>5.4480147725172934</c:v>
                </c:pt>
                <c:pt idx="3363">
                  <c:v>5.4230961021784871</c:v>
                </c:pt>
                <c:pt idx="3364">
                  <c:v>5.6439105231751103</c:v>
                </c:pt>
                <c:pt idx="3365">
                  <c:v>5.7883065737260981</c:v>
                </c:pt>
                <c:pt idx="3366">
                  <c:v>4.8784829817031117</c:v>
                </c:pt>
                <c:pt idx="3367">
                  <c:v>5.2082829568042897</c:v>
                </c:pt>
                <c:pt idx="3368">
                  <c:v>4.9922053891494524</c:v>
                </c:pt>
                <c:pt idx="3369">
                  <c:v>4.9631328845011655</c:v>
                </c:pt>
                <c:pt idx="3370">
                  <c:v>4.7704244011638561</c:v>
                </c:pt>
                <c:pt idx="3371">
                  <c:v>5.097007938336688</c:v>
                </c:pt>
                <c:pt idx="3372">
                  <c:v>5.057290192692923</c:v>
                </c:pt>
                <c:pt idx="3373">
                  <c:v>4.9157516277500619</c:v>
                </c:pt>
                <c:pt idx="3374">
                  <c:v>5.0593976361131201</c:v>
                </c:pt>
                <c:pt idx="3375">
                  <c:v>4.7962163132438018</c:v>
                </c:pt>
                <c:pt idx="3376">
                  <c:v>4.972164157309015</c:v>
                </c:pt>
                <c:pt idx="3377">
                  <c:v>5.0666959923687731</c:v>
                </c:pt>
                <c:pt idx="3378">
                  <c:v>4.9194248900616326</c:v>
                </c:pt>
                <c:pt idx="3379">
                  <c:v>4.8581031940473771</c:v>
                </c:pt>
                <c:pt idx="3380">
                  <c:v>4.9918314650245872</c:v>
                </c:pt>
                <c:pt idx="3381">
                  <c:v>5.1058506340996601</c:v>
                </c:pt>
                <c:pt idx="3382">
                  <c:v>5.0043088636103654</c:v>
                </c:pt>
                <c:pt idx="3383">
                  <c:v>5.2712111804249542</c:v>
                </c:pt>
                <c:pt idx="3384">
                  <c:v>4.7968920909230057</c:v>
                </c:pt>
                <c:pt idx="3385">
                  <c:v>4.7330116710632204</c:v>
                </c:pt>
                <c:pt idx="3386">
                  <c:v>4.5417882069467641</c:v>
                </c:pt>
                <c:pt idx="3387">
                  <c:v>4.461649279335246</c:v>
                </c:pt>
                <c:pt idx="3388">
                  <c:v>4.7838931955006867</c:v>
                </c:pt>
                <c:pt idx="3389">
                  <c:v>4.6404592275881917</c:v>
                </c:pt>
                <c:pt idx="3390">
                  <c:v>4.7341467845761294</c:v>
                </c:pt>
                <c:pt idx="3391">
                  <c:v>4.4511233400832015</c:v>
                </c:pt>
                <c:pt idx="3392">
                  <c:v>4.9667382553981909</c:v>
                </c:pt>
                <c:pt idx="3393">
                  <c:v>4.3913273239787785</c:v>
                </c:pt>
                <c:pt idx="3394">
                  <c:v>4.9672896278742122</c:v>
                </c:pt>
                <c:pt idx="3395">
                  <c:v>4.5291523363184112</c:v>
                </c:pt>
                <c:pt idx="3396">
                  <c:v>4.8903971587333857</c:v>
                </c:pt>
                <c:pt idx="3397">
                  <c:v>5.0164671385685367</c:v>
                </c:pt>
                <c:pt idx="3398">
                  <c:v>4.9308635831276071</c:v>
                </c:pt>
                <c:pt idx="3399">
                  <c:v>4.5800766306855074</c:v>
                </c:pt>
                <c:pt idx="3400">
                  <c:v>4.7402538261537792</c:v>
                </c:pt>
                <c:pt idx="3401">
                  <c:v>4.5875491543014348</c:v>
                </c:pt>
                <c:pt idx="3402">
                  <c:v>4.8834766866708961</c:v>
                </c:pt>
                <c:pt idx="3403">
                  <c:v>5.118018060881333</c:v>
                </c:pt>
                <c:pt idx="3404">
                  <c:v>5.009673793567309</c:v>
                </c:pt>
                <c:pt idx="3405">
                  <c:v>4.7898090058045106</c:v>
                </c:pt>
                <c:pt idx="3406">
                  <c:v>5.1110972531491647</c:v>
                </c:pt>
                <c:pt idx="3407">
                  <c:v>5.5883519711913259</c:v>
                </c:pt>
                <c:pt idx="3408">
                  <c:v>5.7788452492011579</c:v>
                </c:pt>
                <c:pt idx="3409">
                  <c:v>5.6893571477857314</c:v>
                </c:pt>
                <c:pt idx="3410">
                  <c:v>5.5872855620334043</c:v>
                </c:pt>
                <c:pt idx="3411">
                  <c:v>5.4626896344937066</c:v>
                </c:pt>
                <c:pt idx="3412">
                  <c:v>5.3555048125709455</c:v>
                </c:pt>
                <c:pt idx="3413">
                  <c:v>5.1995719992943066</c:v>
                </c:pt>
                <c:pt idx="3414">
                  <c:v>5.3205541586189433</c:v>
                </c:pt>
                <c:pt idx="3415">
                  <c:v>5.5096722791247235</c:v>
                </c:pt>
                <c:pt idx="3416">
                  <c:v>5.1069249645041435</c:v>
                </c:pt>
                <c:pt idx="3417">
                  <c:v>5.2622614358538122</c:v>
                </c:pt>
                <c:pt idx="3418">
                  <c:v>5.3112461514869143</c:v>
                </c:pt>
                <c:pt idx="3419">
                  <c:v>5.4046878382076216</c:v>
                </c:pt>
                <c:pt idx="3420">
                  <c:v>5.2069424522383816</c:v>
                </c:pt>
                <c:pt idx="3421">
                  <c:v>5.0544180148754503</c:v>
                </c:pt>
                <c:pt idx="3422">
                  <c:v>5.151424638190127</c:v>
                </c:pt>
                <c:pt idx="3423">
                  <c:v>5.0518038829416501</c:v>
                </c:pt>
                <c:pt idx="3424">
                  <c:v>4.9932239131846252</c:v>
                </c:pt>
                <c:pt idx="3425">
                  <c:v>4.7163998660199127</c:v>
                </c:pt>
                <c:pt idx="3426">
                  <c:v>5.103099182265133</c:v>
                </c:pt>
                <c:pt idx="3427">
                  <c:v>5.0449920629878378</c:v>
                </c:pt>
                <c:pt idx="3428">
                  <c:v>4.7858267408344233</c:v>
                </c:pt>
                <c:pt idx="3429">
                  <c:v>4.2992004189723971</c:v>
                </c:pt>
                <c:pt idx="3430">
                  <c:v>4.5110524091844599</c:v>
                </c:pt>
                <c:pt idx="3431">
                  <c:v>4.1696869680713196</c:v>
                </c:pt>
                <c:pt idx="3432">
                  <c:v>4.6722510034446447</c:v>
                </c:pt>
                <c:pt idx="3433">
                  <c:v>4.5314893295863641</c:v>
                </c:pt>
                <c:pt idx="3434">
                  <c:v>4.4386554411908961</c:v>
                </c:pt>
                <c:pt idx="3435">
                  <c:v>4.743297048365978</c:v>
                </c:pt>
                <c:pt idx="3436">
                  <c:v>5.1899518012106309</c:v>
                </c:pt>
                <c:pt idx="3437">
                  <c:v>5.1678113749641419</c:v>
                </c:pt>
                <c:pt idx="3438">
                  <c:v>5.5184711178864596</c:v>
                </c:pt>
                <c:pt idx="3439">
                  <c:v>5.1581077500758763</c:v>
                </c:pt>
                <c:pt idx="3440">
                  <c:v>5.0787418214165552</c:v>
                </c:pt>
                <c:pt idx="3441">
                  <c:v>5.1921903327310002</c:v>
                </c:pt>
                <c:pt idx="3442">
                  <c:v>5.0542537338950773</c:v>
                </c:pt>
                <c:pt idx="3443">
                  <c:v>5.0210776763776686</c:v>
                </c:pt>
                <c:pt idx="3444">
                  <c:v>4.7929726270493092</c:v>
                </c:pt>
                <c:pt idx="3445">
                  <c:v>4.8490616310994756</c:v>
                </c:pt>
                <c:pt idx="3446">
                  <c:v>5.0992478876006366</c:v>
                </c:pt>
                <c:pt idx="3447">
                  <c:v>5.1052256721663625</c:v>
                </c:pt>
                <c:pt idx="3448">
                  <c:v>5.2845138363045958</c:v>
                </c:pt>
                <c:pt idx="3449">
                  <c:v>5.3898606601182131</c:v>
                </c:pt>
                <c:pt idx="3450">
                  <c:v>6.0972334913217416</c:v>
                </c:pt>
                <c:pt idx="3451">
                  <c:v>5.975123184274393</c:v>
                </c:pt>
                <c:pt idx="3452">
                  <c:v>5.9015772475380555</c:v>
                </c:pt>
                <c:pt idx="3453">
                  <c:v>6.0418957637929136</c:v>
                </c:pt>
                <c:pt idx="3454">
                  <c:v>5.8512541486249958</c:v>
                </c:pt>
                <c:pt idx="3455">
                  <c:v>5.7290627848231228</c:v>
                </c:pt>
                <c:pt idx="3456">
                  <c:v>5.7456750852119587</c:v>
                </c:pt>
                <c:pt idx="3457">
                  <c:v>5.7396662274458823</c:v>
                </c:pt>
                <c:pt idx="3458">
                  <c:v>5.5777411022377663</c:v>
                </c:pt>
                <c:pt idx="3459">
                  <c:v>5.6699932656589809</c:v>
                </c:pt>
                <c:pt idx="3460">
                  <c:v>5.7883004900751711</c:v>
                </c:pt>
                <c:pt idx="3461">
                  <c:v>5.9936992188236182</c:v>
                </c:pt>
                <c:pt idx="3462">
                  <c:v>6.0364817235966939</c:v>
                </c:pt>
                <c:pt idx="3463">
                  <c:v>5.6892705624943858</c:v>
                </c:pt>
                <c:pt idx="3464">
                  <c:v>5.8441107732675537</c:v>
                </c:pt>
                <c:pt idx="3465">
                  <c:v>5.8762650683484914</c:v>
                </c:pt>
                <c:pt idx="3466">
                  <c:v>5.8737186070155119</c:v>
                </c:pt>
                <c:pt idx="3467">
                  <c:v>5.7196232079461069</c:v>
                </c:pt>
                <c:pt idx="3468">
                  <c:v>5.7554422349111878</c:v>
                </c:pt>
                <c:pt idx="3469">
                  <c:v>5.7415036765039655</c:v>
                </c:pt>
                <c:pt idx="3470">
                  <c:v>5.5580348560270725</c:v>
                </c:pt>
                <c:pt idx="3471">
                  <c:v>5.6217408529360764</c:v>
                </c:pt>
                <c:pt idx="3472">
                  <c:v>5.355426222787278</c:v>
                </c:pt>
                <c:pt idx="3473">
                  <c:v>5.0655890369531047</c:v>
                </c:pt>
                <c:pt idx="3474">
                  <c:v>5.0758509908608023</c:v>
                </c:pt>
                <c:pt idx="3475">
                  <c:v>5.0151202487583326</c:v>
                </c:pt>
                <c:pt idx="3476">
                  <c:v>4.9280999048210266</c:v>
                </c:pt>
                <c:pt idx="3477">
                  <c:v>4.8844425432048713</c:v>
                </c:pt>
                <c:pt idx="3478">
                  <c:v>5.0151964904371731</c:v>
                </c:pt>
                <c:pt idx="3479">
                  <c:v>4.9451460011038542</c:v>
                </c:pt>
                <c:pt idx="3480">
                  <c:v>4.9640093850787412</c:v>
                </c:pt>
                <c:pt idx="3481">
                  <c:v>4.9487782857335638</c:v>
                </c:pt>
                <c:pt idx="3482">
                  <c:v>4.9523120411478185</c:v>
                </c:pt>
                <c:pt idx="3483">
                  <c:v>5.1109492739946667</c:v>
                </c:pt>
                <c:pt idx="3484">
                  <c:v>4.8438673741879263</c:v>
                </c:pt>
                <c:pt idx="3485">
                  <c:v>4.7808402938103161</c:v>
                </c:pt>
                <c:pt idx="3486">
                  <c:v>4.6226142577129927</c:v>
                </c:pt>
                <c:pt idx="3487">
                  <c:v>4.4323774642255493</c:v>
                </c:pt>
                <c:pt idx="3488">
                  <c:v>4.652655228750703</c:v>
                </c:pt>
                <c:pt idx="3489">
                  <c:v>4.5562823564306747</c:v>
                </c:pt>
                <c:pt idx="3490">
                  <c:v>4.4508751587973006</c:v>
                </c:pt>
                <c:pt idx="3491">
                  <c:v>4.5101205505253379</c:v>
                </c:pt>
                <c:pt idx="3492">
                  <c:v>4.4386042499907941</c:v>
                </c:pt>
                <c:pt idx="3493">
                  <c:v>4.7619402117682448</c:v>
                </c:pt>
                <c:pt idx="3494">
                  <c:v>5.9516520189883959</c:v>
                </c:pt>
                <c:pt idx="3495">
                  <c:v>6.0383138725847658</c:v>
                </c:pt>
                <c:pt idx="3496">
                  <c:v>6.0716681776431205</c:v>
                </c:pt>
                <c:pt idx="3497">
                  <c:v>5.9088510918131742</c:v>
                </c:pt>
                <c:pt idx="3498">
                  <c:v>5.9932255520617232</c:v>
                </c:pt>
                <c:pt idx="3499">
                  <c:v>5.74218086449822</c:v>
                </c:pt>
                <c:pt idx="3500">
                  <c:v>5.5824496543790758</c:v>
                </c:pt>
                <c:pt idx="3501">
                  <c:v>5.5221291981878426</c:v>
                </c:pt>
                <c:pt idx="3502">
                  <c:v>6.0653384843187581</c:v>
                </c:pt>
                <c:pt idx="3503">
                  <c:v>5.3229011441044474</c:v>
                </c:pt>
                <c:pt idx="3504">
                  <c:v>5.7595753109070333</c:v>
                </c:pt>
                <c:pt idx="3505">
                  <c:v>5.3319609109844865</c:v>
                </c:pt>
                <c:pt idx="3506">
                  <c:v>5.1793893437663243</c:v>
                </c:pt>
                <c:pt idx="3507">
                  <c:v>5.3172103596450278</c:v>
                </c:pt>
                <c:pt idx="3508">
                  <c:v>5.0966384115671257</c:v>
                </c:pt>
                <c:pt idx="3509">
                  <c:v>5.2246776986418766</c:v>
                </c:pt>
                <c:pt idx="3510">
                  <c:v>5.6619330369256584</c:v>
                </c:pt>
                <c:pt idx="3511">
                  <c:v>5.3808886012842869</c:v>
                </c:pt>
                <c:pt idx="3512">
                  <c:v>5.3808886012842869</c:v>
                </c:pt>
                <c:pt idx="3513">
                  <c:v>5.1484606032850078</c:v>
                </c:pt>
                <c:pt idx="3514">
                  <c:v>4.9861256803873548</c:v>
                </c:pt>
                <c:pt idx="3515">
                  <c:v>5.8743543875961564</c:v>
                </c:pt>
                <c:pt idx="3516">
                  <c:v>5.1625750813699032</c:v>
                </c:pt>
                <c:pt idx="3517">
                  <c:v>4.9397934907617422</c:v>
                </c:pt>
                <c:pt idx="3518">
                  <c:v>4.8456549798627577</c:v>
                </c:pt>
                <c:pt idx="3519">
                  <c:v>4.5596490176707185</c:v>
                </c:pt>
                <c:pt idx="3520">
                  <c:v>4.4048157668963608</c:v>
                </c:pt>
                <c:pt idx="3521">
                  <c:v>4.3636388640507686</c:v>
                </c:pt>
                <c:pt idx="3522">
                  <c:v>4.5661954696315146</c:v>
                </c:pt>
                <c:pt idx="3523">
                  <c:v>4.4662681124406625</c:v>
                </c:pt>
                <c:pt idx="3524">
                  <c:v>4.457484123737931</c:v>
                </c:pt>
                <c:pt idx="3525">
                  <c:v>4.1891692464392403</c:v>
                </c:pt>
                <c:pt idx="3526">
                  <c:v>4.151547853559503</c:v>
                </c:pt>
                <c:pt idx="3527">
                  <c:v>4.2649617267686288</c:v>
                </c:pt>
                <c:pt idx="3528">
                  <c:v>4.1089286360308552</c:v>
                </c:pt>
                <c:pt idx="3529">
                  <c:v>3.9386669158748564</c:v>
                </c:pt>
                <c:pt idx="3530">
                  <c:v>4.1140801916563365</c:v>
                </c:pt>
                <c:pt idx="3531">
                  <c:v>3.9329234027954563</c:v>
                </c:pt>
                <c:pt idx="3532">
                  <c:v>4.2802125945920952</c:v>
                </c:pt>
                <c:pt idx="3533">
                  <c:v>4.0444759931205709</c:v>
                </c:pt>
                <c:pt idx="3534">
                  <c:v>3.964021132477356</c:v>
                </c:pt>
                <c:pt idx="3535">
                  <c:v>3.9315946625624694</c:v>
                </c:pt>
                <c:pt idx="3536">
                  <c:v>3.7949323433261881</c:v>
                </c:pt>
                <c:pt idx="3537">
                  <c:v>3.6838679549317703</c:v>
                </c:pt>
                <c:pt idx="3538">
                  <c:v>3.3014896366305369</c:v>
                </c:pt>
                <c:pt idx="3539">
                  <c:v>3.4259886114623495</c:v>
                </c:pt>
                <c:pt idx="3540">
                  <c:v>3.3229905045772696</c:v>
                </c:pt>
                <c:pt idx="3541">
                  <c:v>3.4905057613179018</c:v>
                </c:pt>
                <c:pt idx="3542">
                  <c:v>3.4695833448497577</c:v>
                </c:pt>
                <c:pt idx="3543">
                  <c:v>3.2940098174140164</c:v>
                </c:pt>
                <c:pt idx="3544">
                  <c:v>3.3884100641067469</c:v>
                </c:pt>
                <c:pt idx="3545">
                  <c:v>3.4258283826963112</c:v>
                </c:pt>
                <c:pt idx="3546">
                  <c:v>3.3353260052982847</c:v>
                </c:pt>
                <c:pt idx="3547">
                  <c:v>3.638952001136742</c:v>
                </c:pt>
                <c:pt idx="3548">
                  <c:v>3.2962394531593269</c:v>
                </c:pt>
                <c:pt idx="3549">
                  <c:v>3.0960632244589767</c:v>
                </c:pt>
                <c:pt idx="3550">
                  <c:v>3.2819883420506635</c:v>
                </c:pt>
                <c:pt idx="3551">
                  <c:v>3.0498568585180568</c:v>
                </c:pt>
                <c:pt idx="3552">
                  <c:v>3.1403605038187319</c:v>
                </c:pt>
                <c:pt idx="3553">
                  <c:v>3.512881860219677</c:v>
                </c:pt>
                <c:pt idx="3554">
                  <c:v>3.6386029503426176</c:v>
                </c:pt>
                <c:pt idx="3555">
                  <c:v>3.7026732450750313</c:v>
                </c:pt>
                <c:pt idx="3556">
                  <c:v>3.8524269947089067</c:v>
                </c:pt>
                <c:pt idx="3557">
                  <c:v>3.7208733842449639</c:v>
                </c:pt>
                <c:pt idx="3558">
                  <c:v>3.499415018785383</c:v>
                </c:pt>
                <c:pt idx="3559">
                  <c:v>3.4799890301364993</c:v>
                </c:pt>
                <c:pt idx="3560">
                  <c:v>3.666251915259453</c:v>
                </c:pt>
                <c:pt idx="3561">
                  <c:v>3.4557199103547571</c:v>
                </c:pt>
                <c:pt idx="3562">
                  <c:v>3.5986867002232668</c:v>
                </c:pt>
                <c:pt idx="3563">
                  <c:v>3.4918847409104075</c:v>
                </c:pt>
                <c:pt idx="3564">
                  <c:v>3.4993620644829768</c:v>
                </c:pt>
                <c:pt idx="3565">
                  <c:v>3.491966481300711</c:v>
                </c:pt>
                <c:pt idx="3566">
                  <c:v>3.7689060110784887</c:v>
                </c:pt>
                <c:pt idx="3567">
                  <c:v>3.89614195221111</c:v>
                </c:pt>
                <c:pt idx="3568">
                  <c:v>3.8328093362656706</c:v>
                </c:pt>
                <c:pt idx="3569">
                  <c:v>3.583726384436714</c:v>
                </c:pt>
                <c:pt idx="3570">
                  <c:v>3.3295641117333155</c:v>
                </c:pt>
                <c:pt idx="3571">
                  <c:v>3.0892614886183036</c:v>
                </c:pt>
                <c:pt idx="3572">
                  <c:v>2.8689942361314102</c:v>
                </c:pt>
                <c:pt idx="3573">
                  <c:v>2.6320077448119594</c:v>
                </c:pt>
                <c:pt idx="3574">
                  <c:v>2.0518465341674901</c:v>
                </c:pt>
                <c:pt idx="3575">
                  <c:v>1.614315109659227</c:v>
                </c:pt>
                <c:pt idx="3576">
                  <c:v>1.5840513099915796</c:v>
                </c:pt>
                <c:pt idx="3577">
                  <c:v>1.1822785999545626</c:v>
                </c:pt>
                <c:pt idx="3578">
                  <c:v>0.79022526885466959</c:v>
                </c:pt>
                <c:pt idx="3579">
                  <c:v>1.06128078136339</c:v>
                </c:pt>
                <c:pt idx="3580">
                  <c:v>1.1664761371341026</c:v>
                </c:pt>
                <c:pt idx="3581">
                  <c:v>1.1715708448521838</c:v>
                </c:pt>
                <c:pt idx="3582">
                  <c:v>1.1674095496531613</c:v>
                </c:pt>
                <c:pt idx="3583">
                  <c:v>0.86344854789113334</c:v>
                </c:pt>
                <c:pt idx="3584">
                  <c:v>1.9475314731967455</c:v>
                </c:pt>
                <c:pt idx="3585">
                  <c:v>1.7478264305852527</c:v>
                </c:pt>
                <c:pt idx="3586">
                  <c:v>1.9937960382081545</c:v>
                </c:pt>
                <c:pt idx="3587">
                  <c:v>1.9937960382081545</c:v>
                </c:pt>
                <c:pt idx="3588">
                  <c:v>2.080374537564456</c:v>
                </c:pt>
                <c:pt idx="3589">
                  <c:v>2.1141280347490738</c:v>
                </c:pt>
                <c:pt idx="3590">
                  <c:v>2.0027424833457026</c:v>
                </c:pt>
                <c:pt idx="3591">
                  <c:v>2.0044779816129061</c:v>
                </c:pt>
                <c:pt idx="3592">
                  <c:v>2.0527972205518719</c:v>
                </c:pt>
                <c:pt idx="3593">
                  <c:v>1.8282899777549897</c:v>
                </c:pt>
                <c:pt idx="3594">
                  <c:v>1.9404814919737223</c:v>
                </c:pt>
                <c:pt idx="3595">
                  <c:v>1.872752016797671</c:v>
                </c:pt>
                <c:pt idx="3596">
                  <c:v>2.0464637964091441</c:v>
                </c:pt>
                <c:pt idx="3597">
                  <c:v>2.1228476846140385</c:v>
                </c:pt>
                <c:pt idx="3598">
                  <c:v>1.7382213089694947</c:v>
                </c:pt>
                <c:pt idx="3599">
                  <c:v>1.7149683180185278</c:v>
                </c:pt>
                <c:pt idx="3600">
                  <c:v>3.3785375507027897</c:v>
                </c:pt>
                <c:pt idx="3601">
                  <c:v>3.4531167830822724</c:v>
                </c:pt>
                <c:pt idx="3602">
                  <c:v>2.6891318939362154</c:v>
                </c:pt>
                <c:pt idx="3603">
                  <c:v>2.9922823153120977</c:v>
                </c:pt>
                <c:pt idx="3604">
                  <c:v>3.2030325592625708</c:v>
                </c:pt>
                <c:pt idx="3605">
                  <c:v>3.231851989495226</c:v>
                </c:pt>
                <c:pt idx="3606">
                  <c:v>3.2889756617655337</c:v>
                </c:pt>
                <c:pt idx="3607">
                  <c:v>3.5362078054275408</c:v>
                </c:pt>
                <c:pt idx="3608">
                  <c:v>3.8449234908342884</c:v>
                </c:pt>
                <c:pt idx="3609">
                  <c:v>3.823679797590307</c:v>
                </c:pt>
                <c:pt idx="3610">
                  <c:v>3.7662553596612582</c:v>
                </c:pt>
                <c:pt idx="3611">
                  <c:v>3.7906596584523573</c:v>
                </c:pt>
                <c:pt idx="3612">
                  <c:v>3.7907707017229448</c:v>
                </c:pt>
                <c:pt idx="3613">
                  <c:v>4.1897919239259238</c:v>
                </c:pt>
                <c:pt idx="3614">
                  <c:v>4.1446174300378509</c:v>
                </c:pt>
                <c:pt idx="3615">
                  <c:v>4.6357890912696877</c:v>
                </c:pt>
                <c:pt idx="3616">
                  <c:v>3.8332221326745763</c:v>
                </c:pt>
                <c:pt idx="3617">
                  <c:v>3.7743948958652354</c:v>
                </c:pt>
                <c:pt idx="3618">
                  <c:v>4.3560751910970961</c:v>
                </c:pt>
                <c:pt idx="3619">
                  <c:v>4.2495967132112291</c:v>
                </c:pt>
                <c:pt idx="3620">
                  <c:v>3.7307862505578466</c:v>
                </c:pt>
                <c:pt idx="3621">
                  <c:v>4.8658515219733935</c:v>
                </c:pt>
                <c:pt idx="3622">
                  <c:v>4.9737268443233127</c:v>
                </c:pt>
                <c:pt idx="3623">
                  <c:v>4.2818017043261563</c:v>
                </c:pt>
                <c:pt idx="3624">
                  <c:v>4.6237741320266679</c:v>
                </c:pt>
                <c:pt idx="3625">
                  <c:v>4.4237076090893357</c:v>
                </c:pt>
                <c:pt idx="3626">
                  <c:v>4.3332629821068078</c:v>
                </c:pt>
                <c:pt idx="3627">
                  <c:v>4.5919110007784028</c:v>
                </c:pt>
                <c:pt idx="3628">
                  <c:v>4.7761164834883658</c:v>
                </c:pt>
                <c:pt idx="3629">
                  <c:v>4.6281551301232078</c:v>
                </c:pt>
                <c:pt idx="3630">
                  <c:v>4.5301328155239347</c:v>
                </c:pt>
                <c:pt idx="3631">
                  <c:v>4.4271881142774649</c:v>
                </c:pt>
                <c:pt idx="3632">
                  <c:v>4.5054689172053362</c:v>
                </c:pt>
                <c:pt idx="3633">
                  <c:v>5.0853202424049933</c:v>
                </c:pt>
                <c:pt idx="3634">
                  <c:v>4.959941873096291</c:v>
                </c:pt>
                <c:pt idx="3635">
                  <c:v>4.8504734313622766</c:v>
                </c:pt>
                <c:pt idx="3636">
                  <c:v>5.3946396758226651</c:v>
                </c:pt>
                <c:pt idx="3637">
                  <c:v>5.4399850986357681</c:v>
                </c:pt>
                <c:pt idx="3638">
                  <c:v>5.8906853099059528</c:v>
                </c:pt>
                <c:pt idx="3639">
                  <c:v>6.0465306742242539</c:v>
                </c:pt>
                <c:pt idx="3640">
                  <c:v>6.0484132892942064</c:v>
                </c:pt>
                <c:pt idx="3641">
                  <c:v>5.6495786442926939</c:v>
                </c:pt>
                <c:pt idx="3642">
                  <c:v>5.0625030947090046</c:v>
                </c:pt>
                <c:pt idx="3643">
                  <c:v>6.4768115778718922</c:v>
                </c:pt>
                <c:pt idx="3644">
                  <c:v>6.1924048425511824</c:v>
                </c:pt>
                <c:pt idx="3645">
                  <c:v>6.1450907212374766</c:v>
                </c:pt>
                <c:pt idx="3646">
                  <c:v>6.0239585808924012</c:v>
                </c:pt>
                <c:pt idx="3647">
                  <c:v>6.1361503514623692</c:v>
                </c:pt>
                <c:pt idx="3648">
                  <c:v>6.603109429475964</c:v>
                </c:pt>
                <c:pt idx="3649">
                  <c:v>6.3947568955599152</c:v>
                </c:pt>
                <c:pt idx="3650">
                  <c:v>6.6001665306044082</c:v>
                </c:pt>
                <c:pt idx="3651">
                  <c:v>5.9671728746938797</c:v>
                </c:pt>
                <c:pt idx="3652">
                  <c:v>5.9489382927269112</c:v>
                </c:pt>
                <c:pt idx="3653">
                  <c:v>5.6159387811174675</c:v>
                </c:pt>
                <c:pt idx="3654">
                  <c:v>5.8911558913188529</c:v>
                </c:pt>
                <c:pt idx="3655">
                  <c:v>5.5580198683413897</c:v>
                </c:pt>
                <c:pt idx="3656">
                  <c:v>5.4590113325547875</c:v>
                </c:pt>
                <c:pt idx="3657">
                  <c:v>5.65640578270148</c:v>
                </c:pt>
                <c:pt idx="3658">
                  <c:v>5.4694233663454384</c:v>
                </c:pt>
                <c:pt idx="3659">
                  <c:v>5.4560724353975871</c:v>
                </c:pt>
                <c:pt idx="3660">
                  <c:v>5.2204438192104696</c:v>
                </c:pt>
                <c:pt idx="3661">
                  <c:v>5.1381708233733683</c:v>
                </c:pt>
                <c:pt idx="3662">
                  <c:v>5.4850434328051083</c:v>
                </c:pt>
                <c:pt idx="3663">
                  <c:v>5.4537588020112437</c:v>
                </c:pt>
                <c:pt idx="3664">
                  <c:v>5.5075881433343863</c:v>
                </c:pt>
                <c:pt idx="3665">
                  <c:v>6.5722882314169038</c:v>
                </c:pt>
                <c:pt idx="3666">
                  <c:v>7.5294984646208523</c:v>
                </c:pt>
                <c:pt idx="3667">
                  <c:v>6.7928782042520446</c:v>
                </c:pt>
                <c:pt idx="3668">
                  <c:v>6.3072439591306342</c:v>
                </c:pt>
                <c:pt idx="3669">
                  <c:v>7.3749057394355351</c:v>
                </c:pt>
                <c:pt idx="3670">
                  <c:v>7.7108784046851397</c:v>
                </c:pt>
                <c:pt idx="3671">
                  <c:v>8.4445585891911552</c:v>
                </c:pt>
                <c:pt idx="3672">
                  <c:v>8.3973510360692227</c:v>
                </c:pt>
                <c:pt idx="3673">
                  <c:v>8.2352068968612535</c:v>
                </c:pt>
                <c:pt idx="3674">
                  <c:v>7.5741676376228124</c:v>
                </c:pt>
                <c:pt idx="3675">
                  <c:v>7.4743757878412254</c:v>
                </c:pt>
                <c:pt idx="3676">
                  <c:v>7.2663726691747108</c:v>
                </c:pt>
                <c:pt idx="3677">
                  <c:v>6.819679802005977</c:v>
                </c:pt>
                <c:pt idx="3678">
                  <c:v>7.1378109684964155</c:v>
                </c:pt>
                <c:pt idx="3679">
                  <c:v>6.742029462907432</c:v>
                </c:pt>
                <c:pt idx="3680">
                  <c:v>6.7679733285713475</c:v>
                </c:pt>
                <c:pt idx="3681">
                  <c:v>6.9345423285958532</c:v>
                </c:pt>
                <c:pt idx="3682">
                  <c:v>6.7665504452991421</c:v>
                </c:pt>
                <c:pt idx="3683">
                  <c:v>7.3070966131034893</c:v>
                </c:pt>
                <c:pt idx="3684">
                  <c:v>7.556261070290482</c:v>
                </c:pt>
                <c:pt idx="3685">
                  <c:v>7.9035920413214029</c:v>
                </c:pt>
                <c:pt idx="3686">
                  <c:v>7.4858891589620491</c:v>
                </c:pt>
                <c:pt idx="3687">
                  <c:v>7.7546725346385657</c:v>
                </c:pt>
                <c:pt idx="3688">
                  <c:v>7.6532783992327023</c:v>
                </c:pt>
                <c:pt idx="3689">
                  <c:v>7.6530988004802101</c:v>
                </c:pt>
                <c:pt idx="3690">
                  <c:v>6.9317975159209695</c:v>
                </c:pt>
                <c:pt idx="3691">
                  <c:v>7.5335751425768045</c:v>
                </c:pt>
                <c:pt idx="3692">
                  <c:v>7.0244513300504714</c:v>
                </c:pt>
                <c:pt idx="3693">
                  <c:v>7.2074548966299989</c:v>
                </c:pt>
                <c:pt idx="3694">
                  <c:v>7.0330826354661209</c:v>
                </c:pt>
                <c:pt idx="3695">
                  <c:v>7.0192045759028936</c:v>
                </c:pt>
                <c:pt idx="3696">
                  <c:v>6.8134593391674727</c:v>
                </c:pt>
                <c:pt idx="3697">
                  <c:v>6.4866826703203735</c:v>
                </c:pt>
                <c:pt idx="3698">
                  <c:v>7.1152363232909543</c:v>
                </c:pt>
                <c:pt idx="3699">
                  <c:v>6.6261505380718191</c:v>
                </c:pt>
                <c:pt idx="3700">
                  <c:v>6.9794152939672358</c:v>
                </c:pt>
                <c:pt idx="3701">
                  <c:v>6.2469479225844644</c:v>
                </c:pt>
                <c:pt idx="3702">
                  <c:v>6.4118339078220075</c:v>
                </c:pt>
                <c:pt idx="3703">
                  <c:v>5.7740230039538964</c:v>
                </c:pt>
                <c:pt idx="3704">
                  <c:v>6.0690702262355138</c:v>
                </c:pt>
                <c:pt idx="3705">
                  <c:v>5.8863089754347673</c:v>
                </c:pt>
                <c:pt idx="3706">
                  <c:v>5.6885786307304329</c:v>
                </c:pt>
                <c:pt idx="3707">
                  <c:v>5.346007102043874</c:v>
                </c:pt>
                <c:pt idx="3708">
                  <c:v>5.653873011108649</c:v>
                </c:pt>
                <c:pt idx="3709">
                  <c:v>11.490175805114582</c:v>
                </c:pt>
                <c:pt idx="3710">
                  <c:v>10.799101858175629</c:v>
                </c:pt>
                <c:pt idx="3711">
                  <c:v>9.3743320603583467</c:v>
                </c:pt>
                <c:pt idx="3712">
                  <c:v>9.1258590152403514</c:v>
                </c:pt>
                <c:pt idx="3713">
                  <c:v>8.4740431044474498</c:v>
                </c:pt>
                <c:pt idx="3714">
                  <c:v>8.1675639065454373</c:v>
                </c:pt>
                <c:pt idx="3715">
                  <c:v>8.3075912532158114</c:v>
                </c:pt>
                <c:pt idx="3716">
                  <c:v>8.4091915821380425</c:v>
                </c:pt>
                <c:pt idx="3717">
                  <c:v>7.5195480489985567</c:v>
                </c:pt>
                <c:pt idx="3718">
                  <c:v>7.6278519632052699</c:v>
                </c:pt>
                <c:pt idx="3719">
                  <c:v>7.66043387041071</c:v>
                </c:pt>
                <c:pt idx="3720">
                  <c:v>7.1256564491922614</c:v>
                </c:pt>
                <c:pt idx="3721">
                  <c:v>7.3158614217103572</c:v>
                </c:pt>
                <c:pt idx="3722">
                  <c:v>6.201893185067247</c:v>
                </c:pt>
                <c:pt idx="3723">
                  <c:v>6.0349833498829533</c:v>
                </c:pt>
                <c:pt idx="3724">
                  <c:v>5.7940629083583666</c:v>
                </c:pt>
                <c:pt idx="3725">
                  <c:v>6.0946862974681881</c:v>
                </c:pt>
                <c:pt idx="3726">
                  <c:v>6.0886696170949648</c:v>
                </c:pt>
                <c:pt idx="3727">
                  <c:v>6.398107827813087</c:v>
                </c:pt>
                <c:pt idx="3728">
                  <c:v>5.8156579284290739</c:v>
                </c:pt>
                <c:pt idx="3729">
                  <c:v>5.9012887821374829</c:v>
                </c:pt>
                <c:pt idx="3730">
                  <c:v>5.8268937457271139</c:v>
                </c:pt>
                <c:pt idx="3731">
                  <c:v>5.1803216625047011</c:v>
                </c:pt>
                <c:pt idx="3732">
                  <c:v>4.7807527824253029</c:v>
                </c:pt>
                <c:pt idx="3733">
                  <c:v>5.0075853624286939</c:v>
                </c:pt>
                <c:pt idx="3734">
                  <c:v>4.5490308952887251</c:v>
                </c:pt>
                <c:pt idx="3735">
                  <c:v>4.5020954646921254</c:v>
                </c:pt>
                <c:pt idx="3736">
                  <c:v>4.5790003869778655</c:v>
                </c:pt>
                <c:pt idx="3737">
                  <c:v>4.3304030764288513</c:v>
                </c:pt>
                <c:pt idx="3738">
                  <c:v>4.026861093753908</c:v>
                </c:pt>
                <c:pt idx="3739">
                  <c:v>4.159289801587315</c:v>
                </c:pt>
                <c:pt idx="3740">
                  <c:v>3.9412097203471514</c:v>
                </c:pt>
                <c:pt idx="3741">
                  <c:v>3.5970788262594127</c:v>
                </c:pt>
                <c:pt idx="3742">
                  <c:v>3.4390801523116235</c:v>
                </c:pt>
                <c:pt idx="3743">
                  <c:v>3.7852013426172864</c:v>
                </c:pt>
                <c:pt idx="3744">
                  <c:v>3.4938235570744052</c:v>
                </c:pt>
                <c:pt idx="3745">
                  <c:v>3.8342834764060836</c:v>
                </c:pt>
                <c:pt idx="3746">
                  <c:v>2.9244213762633269</c:v>
                </c:pt>
                <c:pt idx="3747">
                  <c:v>3.7861791142937893</c:v>
                </c:pt>
                <c:pt idx="3748">
                  <c:v>3.6790285889509562</c:v>
                </c:pt>
                <c:pt idx="3749">
                  <c:v>4.6501409252815034</c:v>
                </c:pt>
                <c:pt idx="3750">
                  <c:v>4.9471140923382961</c:v>
                </c:pt>
                <c:pt idx="3751">
                  <c:v>4.449057053574526</c:v>
                </c:pt>
                <c:pt idx="3752">
                  <c:v>8.1152527270376424</c:v>
                </c:pt>
                <c:pt idx="3753">
                  <c:v>7.9226469227810306</c:v>
                </c:pt>
                <c:pt idx="3754">
                  <c:v>7.7536116203438326</c:v>
                </c:pt>
                <c:pt idx="3755">
                  <c:v>8.6923892282470518</c:v>
                </c:pt>
                <c:pt idx="3756">
                  <c:v>8.8166758816513777</c:v>
                </c:pt>
                <c:pt idx="3757">
                  <c:v>8.6317101594630188</c:v>
                </c:pt>
                <c:pt idx="3758">
                  <c:v>8.4590391683938293</c:v>
                </c:pt>
                <c:pt idx="3759">
                  <c:v>8.7907257781107262</c:v>
                </c:pt>
                <c:pt idx="3760">
                  <c:v>8.6004146367890826</c:v>
                </c:pt>
                <c:pt idx="3761">
                  <c:v>7.7947901463979541</c:v>
                </c:pt>
                <c:pt idx="3762">
                  <c:v>8.0050289244883253</c:v>
                </c:pt>
                <c:pt idx="3763">
                  <c:v>8.5146074124650006</c:v>
                </c:pt>
                <c:pt idx="3764">
                  <c:v>8.8540363201354886</c:v>
                </c:pt>
                <c:pt idx="3765">
                  <c:v>9.1036096583670023</c:v>
                </c:pt>
                <c:pt idx="3766">
                  <c:v>9.1348922650883004</c:v>
                </c:pt>
                <c:pt idx="3767">
                  <c:v>8.9901830975695667</c:v>
                </c:pt>
                <c:pt idx="3768">
                  <c:v>9.9557599577514715</c:v>
                </c:pt>
                <c:pt idx="3769">
                  <c:v>9.958215870586411</c:v>
                </c:pt>
                <c:pt idx="3770">
                  <c:v>10.882470157258346</c:v>
                </c:pt>
                <c:pt idx="3771">
                  <c:v>10.393824656772036</c:v>
                </c:pt>
                <c:pt idx="3772">
                  <c:v>12.588314563508611</c:v>
                </c:pt>
                <c:pt idx="3773">
                  <c:v>12.460264696606789</c:v>
                </c:pt>
                <c:pt idx="3774">
                  <c:v>9.726926892207274</c:v>
                </c:pt>
                <c:pt idx="3775">
                  <c:v>9.4026289482677008</c:v>
                </c:pt>
                <c:pt idx="3776">
                  <c:v>9.2295072028970999</c:v>
                </c:pt>
                <c:pt idx="3777">
                  <c:v>9.4995240277461832</c:v>
                </c:pt>
                <c:pt idx="3778">
                  <c:v>9.7385919092897488</c:v>
                </c:pt>
                <c:pt idx="3779">
                  <c:v>10.812302868890693</c:v>
                </c:pt>
                <c:pt idx="3780">
                  <c:v>10.979670518144079</c:v>
                </c:pt>
                <c:pt idx="3781">
                  <c:v>14.082492560347852</c:v>
                </c:pt>
                <c:pt idx="3782">
                  <c:v>15.105033961883183</c:v>
                </c:pt>
                <c:pt idx="3783">
                  <c:v>13.430959608104317</c:v>
                </c:pt>
                <c:pt idx="3784">
                  <c:v>13.083830766189266</c:v>
                </c:pt>
                <c:pt idx="3785">
                  <c:v>13.738518672563846</c:v>
                </c:pt>
                <c:pt idx="3786">
                  <c:v>11.197362484821454</c:v>
                </c:pt>
                <c:pt idx="3787">
                  <c:v>10.246658060864881</c:v>
                </c:pt>
                <c:pt idx="3788">
                  <c:v>10.571368997749389</c:v>
                </c:pt>
                <c:pt idx="3789">
                  <c:v>10.882925563407422</c:v>
                </c:pt>
                <c:pt idx="3790">
                  <c:v>10.443586005874472</c:v>
                </c:pt>
                <c:pt idx="3791">
                  <c:v>10.095949555062436</c:v>
                </c:pt>
                <c:pt idx="3792">
                  <c:v>10.102749780939011</c:v>
                </c:pt>
                <c:pt idx="3793">
                  <c:v>9.6966616399831516</c:v>
                </c:pt>
                <c:pt idx="3794">
                  <c:v>6.9430686462455462</c:v>
                </c:pt>
                <c:pt idx="3795">
                  <c:v>6.3784571199103297</c:v>
                </c:pt>
                <c:pt idx="3796">
                  <c:v>5.8432600329145501</c:v>
                </c:pt>
                <c:pt idx="3797">
                  <c:v>5.8282637783445743</c:v>
                </c:pt>
                <c:pt idx="3798">
                  <c:v>5.6023970221371044</c:v>
                </c:pt>
                <c:pt idx="3799">
                  <c:v>6.2222913833191704</c:v>
                </c:pt>
                <c:pt idx="3800">
                  <c:v>5.9670477211782327</c:v>
                </c:pt>
                <c:pt idx="3801">
                  <c:v>6.5775246080467333</c:v>
                </c:pt>
                <c:pt idx="3802">
                  <c:v>6.2893752638022136</c:v>
                </c:pt>
                <c:pt idx="3803">
                  <c:v>6.2931571519704015</c:v>
                </c:pt>
                <c:pt idx="3804">
                  <c:v>5.7598018207411243</c:v>
                </c:pt>
                <c:pt idx="3805">
                  <c:v>5.8196721701309357</c:v>
                </c:pt>
                <c:pt idx="3806">
                  <c:v>5.2351314071423509</c:v>
                </c:pt>
                <c:pt idx="3807">
                  <c:v>5.349027440652808</c:v>
                </c:pt>
                <c:pt idx="3808">
                  <c:v>5.3428318471449856</c:v>
                </c:pt>
                <c:pt idx="3809">
                  <c:v>5.804230440562133</c:v>
                </c:pt>
                <c:pt idx="3810">
                  <c:v>5.7554516085741767</c:v>
                </c:pt>
                <c:pt idx="3811">
                  <c:v>5.7509669179762746</c:v>
                </c:pt>
                <c:pt idx="3812">
                  <c:v>5.7036664140258324</c:v>
                </c:pt>
                <c:pt idx="3813">
                  <c:v>6.4196437164482028</c:v>
                </c:pt>
                <c:pt idx="3814">
                  <c:v>5.5340619484844495</c:v>
                </c:pt>
                <c:pt idx="3815">
                  <c:v>5.188643303576395</c:v>
                </c:pt>
                <c:pt idx="3816">
                  <c:v>5.2973528365944098</c:v>
                </c:pt>
                <c:pt idx="3817">
                  <c:v>5.3924327495330502</c:v>
                </c:pt>
                <c:pt idx="3818">
                  <c:v>5.1247541915309043</c:v>
                </c:pt>
                <c:pt idx="3819">
                  <c:v>5.3582836482205067</c:v>
                </c:pt>
                <c:pt idx="3820">
                  <c:v>5.3157955863948381</c:v>
                </c:pt>
                <c:pt idx="3821">
                  <c:v>5.0955285740026746</c:v>
                </c:pt>
                <c:pt idx="3822">
                  <c:v>5.4923115232374435</c:v>
                </c:pt>
                <c:pt idx="3823">
                  <c:v>5.2237215007125499</c:v>
                </c:pt>
                <c:pt idx="3824">
                  <c:v>5.1097252878242436</c:v>
                </c:pt>
                <c:pt idx="3825">
                  <c:v>5.5189865920401395</c:v>
                </c:pt>
                <c:pt idx="3826">
                  <c:v>5.1322234548704913</c:v>
                </c:pt>
                <c:pt idx="3827">
                  <c:v>5.2219758284754896</c:v>
                </c:pt>
                <c:pt idx="3828">
                  <c:v>5.102954858562498</c:v>
                </c:pt>
                <c:pt idx="3829">
                  <c:v>5.2815897489267165</c:v>
                </c:pt>
                <c:pt idx="3830">
                  <c:v>4.8680185768536539</c:v>
                </c:pt>
                <c:pt idx="3831">
                  <c:v>4.7294597813215482</c:v>
                </c:pt>
                <c:pt idx="3832">
                  <c:v>4.5352601043424094</c:v>
                </c:pt>
                <c:pt idx="3833">
                  <c:v>4.5256535312234156</c:v>
                </c:pt>
                <c:pt idx="3834">
                  <c:v>4.397252462060937</c:v>
                </c:pt>
                <c:pt idx="3835">
                  <c:v>4.5770616600194991</c:v>
                </c:pt>
                <c:pt idx="3836">
                  <c:v>4.3555430291880128</c:v>
                </c:pt>
                <c:pt idx="3837">
                  <c:v>4.0302691194995255</c:v>
                </c:pt>
                <c:pt idx="3838">
                  <c:v>4.0277555766855109</c:v>
                </c:pt>
                <c:pt idx="3839">
                  <c:v>4.0277555766855109</c:v>
                </c:pt>
                <c:pt idx="3840">
                  <c:v>3.7550359903678796</c:v>
                </c:pt>
                <c:pt idx="3841">
                  <c:v>4.0095418459541321</c:v>
                </c:pt>
                <c:pt idx="3842">
                  <c:v>4.1225658105173686</c:v>
                </c:pt>
                <c:pt idx="3843">
                  <c:v>4.0846504403871897</c:v>
                </c:pt>
                <c:pt idx="3844">
                  <c:v>4.3636755398448912</c:v>
                </c:pt>
                <c:pt idx="3845">
                  <c:v>4.5037778166092579</c:v>
                </c:pt>
                <c:pt idx="3846">
                  <c:v>4.6267845016826961</c:v>
                </c:pt>
                <c:pt idx="3847">
                  <c:v>4.4943539331307925</c:v>
                </c:pt>
                <c:pt idx="3848">
                  <c:v>4.9161363017348911</c:v>
                </c:pt>
                <c:pt idx="3849">
                  <c:v>5.0323788237462921</c:v>
                </c:pt>
                <c:pt idx="3850">
                  <c:v>5.0586094797084833</c:v>
                </c:pt>
                <c:pt idx="3851">
                  <c:v>5.2221960548111852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3F-44A9-9182-15A293734DCF}"/>
            </c:ext>
          </c:extLst>
        </c:ser>
        <c:ser>
          <c:idx val="3"/>
          <c:order val="5"/>
          <c:tx>
            <c:strRef>
              <c:f>Calc!$T$2</c:f>
              <c:strCache>
                <c:ptCount val="1"/>
                <c:pt idx="0">
                  <c:v>UK Dark Spread (GBP/MWh, 35%)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Calc!$A$3:$A$3854</c:f>
              <c:numCache>
                <c:formatCode>m/d/yyyy</c:formatCode>
                <c:ptCount val="3852"/>
                <c:pt idx="0">
                  <c:v>38856</c:v>
                </c:pt>
                <c:pt idx="1">
                  <c:v>38859</c:v>
                </c:pt>
                <c:pt idx="2">
                  <c:v>38860</c:v>
                </c:pt>
                <c:pt idx="3">
                  <c:v>38861</c:v>
                </c:pt>
                <c:pt idx="4">
                  <c:v>38862</c:v>
                </c:pt>
                <c:pt idx="5">
                  <c:v>38863</c:v>
                </c:pt>
                <c:pt idx="6">
                  <c:v>38867</c:v>
                </c:pt>
                <c:pt idx="7">
                  <c:v>38868</c:v>
                </c:pt>
                <c:pt idx="8">
                  <c:v>38869</c:v>
                </c:pt>
                <c:pt idx="9">
                  <c:v>38870</c:v>
                </c:pt>
                <c:pt idx="10">
                  <c:v>38873</c:v>
                </c:pt>
                <c:pt idx="11">
                  <c:v>38874</c:v>
                </c:pt>
                <c:pt idx="12">
                  <c:v>38875</c:v>
                </c:pt>
                <c:pt idx="13">
                  <c:v>38876</c:v>
                </c:pt>
                <c:pt idx="14">
                  <c:v>38877</c:v>
                </c:pt>
                <c:pt idx="15">
                  <c:v>38880</c:v>
                </c:pt>
                <c:pt idx="16">
                  <c:v>38881</c:v>
                </c:pt>
                <c:pt idx="17">
                  <c:v>38882</c:v>
                </c:pt>
                <c:pt idx="18">
                  <c:v>38883</c:v>
                </c:pt>
                <c:pt idx="19">
                  <c:v>38884</c:v>
                </c:pt>
                <c:pt idx="20">
                  <c:v>38887</c:v>
                </c:pt>
                <c:pt idx="21">
                  <c:v>38888</c:v>
                </c:pt>
                <c:pt idx="22">
                  <c:v>38889</c:v>
                </c:pt>
                <c:pt idx="23">
                  <c:v>38890</c:v>
                </c:pt>
                <c:pt idx="24">
                  <c:v>38891</c:v>
                </c:pt>
                <c:pt idx="25">
                  <c:v>38894</c:v>
                </c:pt>
                <c:pt idx="26">
                  <c:v>38895</c:v>
                </c:pt>
                <c:pt idx="27">
                  <c:v>38896</c:v>
                </c:pt>
                <c:pt idx="28">
                  <c:v>38897</c:v>
                </c:pt>
                <c:pt idx="29">
                  <c:v>38898</c:v>
                </c:pt>
                <c:pt idx="30">
                  <c:v>38901</c:v>
                </c:pt>
                <c:pt idx="31">
                  <c:v>38902</c:v>
                </c:pt>
                <c:pt idx="32">
                  <c:v>38903</c:v>
                </c:pt>
                <c:pt idx="33">
                  <c:v>38904</c:v>
                </c:pt>
                <c:pt idx="34">
                  <c:v>38905</c:v>
                </c:pt>
                <c:pt idx="35">
                  <c:v>38908</c:v>
                </c:pt>
                <c:pt idx="36">
                  <c:v>38909</c:v>
                </c:pt>
                <c:pt idx="37">
                  <c:v>38910</c:v>
                </c:pt>
                <c:pt idx="38">
                  <c:v>38911</c:v>
                </c:pt>
                <c:pt idx="39">
                  <c:v>38912</c:v>
                </c:pt>
                <c:pt idx="40">
                  <c:v>38915</c:v>
                </c:pt>
                <c:pt idx="41">
                  <c:v>38916</c:v>
                </c:pt>
                <c:pt idx="42">
                  <c:v>38917</c:v>
                </c:pt>
                <c:pt idx="43">
                  <c:v>38918</c:v>
                </c:pt>
                <c:pt idx="44">
                  <c:v>38919</c:v>
                </c:pt>
                <c:pt idx="45">
                  <c:v>38922</c:v>
                </c:pt>
                <c:pt idx="46">
                  <c:v>38923</c:v>
                </c:pt>
                <c:pt idx="47">
                  <c:v>38924</c:v>
                </c:pt>
                <c:pt idx="48">
                  <c:v>38925</c:v>
                </c:pt>
                <c:pt idx="49">
                  <c:v>38926</c:v>
                </c:pt>
                <c:pt idx="50">
                  <c:v>38929</c:v>
                </c:pt>
                <c:pt idx="51">
                  <c:v>38930</c:v>
                </c:pt>
                <c:pt idx="52">
                  <c:v>38931</c:v>
                </c:pt>
                <c:pt idx="53">
                  <c:v>38932</c:v>
                </c:pt>
                <c:pt idx="54">
                  <c:v>38933</c:v>
                </c:pt>
                <c:pt idx="55">
                  <c:v>38936</c:v>
                </c:pt>
                <c:pt idx="56">
                  <c:v>38937</c:v>
                </c:pt>
                <c:pt idx="57">
                  <c:v>38938</c:v>
                </c:pt>
                <c:pt idx="58">
                  <c:v>38939</c:v>
                </c:pt>
                <c:pt idx="59">
                  <c:v>38940</c:v>
                </c:pt>
                <c:pt idx="60">
                  <c:v>38943</c:v>
                </c:pt>
                <c:pt idx="61">
                  <c:v>38944</c:v>
                </c:pt>
                <c:pt idx="62">
                  <c:v>38945</c:v>
                </c:pt>
                <c:pt idx="63">
                  <c:v>38946</c:v>
                </c:pt>
                <c:pt idx="64">
                  <c:v>38947</c:v>
                </c:pt>
                <c:pt idx="65">
                  <c:v>38950</c:v>
                </c:pt>
                <c:pt idx="66">
                  <c:v>38951</c:v>
                </c:pt>
                <c:pt idx="67">
                  <c:v>38952</c:v>
                </c:pt>
                <c:pt idx="68">
                  <c:v>38953</c:v>
                </c:pt>
                <c:pt idx="69">
                  <c:v>38954</c:v>
                </c:pt>
                <c:pt idx="70">
                  <c:v>38957</c:v>
                </c:pt>
                <c:pt idx="71">
                  <c:v>38958</c:v>
                </c:pt>
                <c:pt idx="72">
                  <c:v>38959</c:v>
                </c:pt>
                <c:pt idx="73">
                  <c:v>38960</c:v>
                </c:pt>
                <c:pt idx="74">
                  <c:v>38961</c:v>
                </c:pt>
                <c:pt idx="75">
                  <c:v>38964</c:v>
                </c:pt>
                <c:pt idx="76">
                  <c:v>38965</c:v>
                </c:pt>
                <c:pt idx="77">
                  <c:v>38966</c:v>
                </c:pt>
                <c:pt idx="78">
                  <c:v>38967</c:v>
                </c:pt>
                <c:pt idx="79">
                  <c:v>38968</c:v>
                </c:pt>
                <c:pt idx="80">
                  <c:v>38971</c:v>
                </c:pt>
                <c:pt idx="81">
                  <c:v>38972</c:v>
                </c:pt>
                <c:pt idx="82">
                  <c:v>38973</c:v>
                </c:pt>
                <c:pt idx="83">
                  <c:v>38974</c:v>
                </c:pt>
                <c:pt idx="84">
                  <c:v>38975</c:v>
                </c:pt>
                <c:pt idx="85">
                  <c:v>38978</c:v>
                </c:pt>
                <c:pt idx="86">
                  <c:v>38979</c:v>
                </c:pt>
                <c:pt idx="87">
                  <c:v>38980</c:v>
                </c:pt>
                <c:pt idx="88">
                  <c:v>38981</c:v>
                </c:pt>
                <c:pt idx="89">
                  <c:v>38982</c:v>
                </c:pt>
                <c:pt idx="90">
                  <c:v>38985</c:v>
                </c:pt>
                <c:pt idx="91">
                  <c:v>38986</c:v>
                </c:pt>
                <c:pt idx="92">
                  <c:v>38987</c:v>
                </c:pt>
                <c:pt idx="93">
                  <c:v>38988</c:v>
                </c:pt>
                <c:pt idx="94">
                  <c:v>38989</c:v>
                </c:pt>
                <c:pt idx="95">
                  <c:v>38992</c:v>
                </c:pt>
                <c:pt idx="96">
                  <c:v>38993</c:v>
                </c:pt>
                <c:pt idx="97">
                  <c:v>38994</c:v>
                </c:pt>
                <c:pt idx="98">
                  <c:v>38995</c:v>
                </c:pt>
                <c:pt idx="99">
                  <c:v>38996</c:v>
                </c:pt>
                <c:pt idx="100">
                  <c:v>38999</c:v>
                </c:pt>
                <c:pt idx="101">
                  <c:v>39000</c:v>
                </c:pt>
                <c:pt idx="102">
                  <c:v>39001</c:v>
                </c:pt>
                <c:pt idx="103">
                  <c:v>39002</c:v>
                </c:pt>
                <c:pt idx="104">
                  <c:v>39003</c:v>
                </c:pt>
                <c:pt idx="105">
                  <c:v>39006</c:v>
                </c:pt>
                <c:pt idx="106">
                  <c:v>39007</c:v>
                </c:pt>
                <c:pt idx="107">
                  <c:v>39008</c:v>
                </c:pt>
                <c:pt idx="108">
                  <c:v>39009</c:v>
                </c:pt>
                <c:pt idx="109">
                  <c:v>39010</c:v>
                </c:pt>
                <c:pt idx="110">
                  <c:v>39013</c:v>
                </c:pt>
                <c:pt idx="111">
                  <c:v>39014</c:v>
                </c:pt>
                <c:pt idx="112">
                  <c:v>39015</c:v>
                </c:pt>
                <c:pt idx="113">
                  <c:v>39016</c:v>
                </c:pt>
                <c:pt idx="114">
                  <c:v>39017</c:v>
                </c:pt>
                <c:pt idx="115">
                  <c:v>39020</c:v>
                </c:pt>
                <c:pt idx="116">
                  <c:v>39021</c:v>
                </c:pt>
                <c:pt idx="117">
                  <c:v>39022</c:v>
                </c:pt>
                <c:pt idx="118">
                  <c:v>39023</c:v>
                </c:pt>
                <c:pt idx="119">
                  <c:v>39024</c:v>
                </c:pt>
                <c:pt idx="120">
                  <c:v>39027</c:v>
                </c:pt>
                <c:pt idx="121">
                  <c:v>39028</c:v>
                </c:pt>
                <c:pt idx="122">
                  <c:v>39029</c:v>
                </c:pt>
                <c:pt idx="123">
                  <c:v>39030</c:v>
                </c:pt>
                <c:pt idx="124">
                  <c:v>39031</c:v>
                </c:pt>
                <c:pt idx="125">
                  <c:v>39034</c:v>
                </c:pt>
                <c:pt idx="126">
                  <c:v>39035</c:v>
                </c:pt>
                <c:pt idx="127">
                  <c:v>39036</c:v>
                </c:pt>
                <c:pt idx="128">
                  <c:v>39037</c:v>
                </c:pt>
                <c:pt idx="129">
                  <c:v>39038</c:v>
                </c:pt>
                <c:pt idx="130">
                  <c:v>39041</c:v>
                </c:pt>
                <c:pt idx="131">
                  <c:v>39042</c:v>
                </c:pt>
                <c:pt idx="132">
                  <c:v>39043</c:v>
                </c:pt>
                <c:pt idx="133">
                  <c:v>39044</c:v>
                </c:pt>
                <c:pt idx="134">
                  <c:v>39045</c:v>
                </c:pt>
                <c:pt idx="135">
                  <c:v>39048</c:v>
                </c:pt>
                <c:pt idx="136">
                  <c:v>39049</c:v>
                </c:pt>
                <c:pt idx="137">
                  <c:v>39050</c:v>
                </c:pt>
                <c:pt idx="138">
                  <c:v>39051</c:v>
                </c:pt>
                <c:pt idx="139">
                  <c:v>39052</c:v>
                </c:pt>
                <c:pt idx="140">
                  <c:v>39055</c:v>
                </c:pt>
                <c:pt idx="141">
                  <c:v>39056</c:v>
                </c:pt>
                <c:pt idx="142">
                  <c:v>39057</c:v>
                </c:pt>
                <c:pt idx="143">
                  <c:v>39058</c:v>
                </c:pt>
                <c:pt idx="144">
                  <c:v>39059</c:v>
                </c:pt>
                <c:pt idx="145">
                  <c:v>39062</c:v>
                </c:pt>
                <c:pt idx="146">
                  <c:v>39063</c:v>
                </c:pt>
                <c:pt idx="147">
                  <c:v>39064</c:v>
                </c:pt>
                <c:pt idx="148">
                  <c:v>39065</c:v>
                </c:pt>
                <c:pt idx="149">
                  <c:v>39066</c:v>
                </c:pt>
                <c:pt idx="150">
                  <c:v>39069</c:v>
                </c:pt>
                <c:pt idx="151">
                  <c:v>39070</c:v>
                </c:pt>
                <c:pt idx="152">
                  <c:v>39071</c:v>
                </c:pt>
                <c:pt idx="153">
                  <c:v>39072</c:v>
                </c:pt>
                <c:pt idx="154">
                  <c:v>39073</c:v>
                </c:pt>
                <c:pt idx="155">
                  <c:v>39077</c:v>
                </c:pt>
                <c:pt idx="156">
                  <c:v>39078</c:v>
                </c:pt>
                <c:pt idx="157">
                  <c:v>39079</c:v>
                </c:pt>
                <c:pt idx="158">
                  <c:v>39080</c:v>
                </c:pt>
                <c:pt idx="159">
                  <c:v>39084</c:v>
                </c:pt>
                <c:pt idx="160">
                  <c:v>39085</c:v>
                </c:pt>
                <c:pt idx="161">
                  <c:v>39086</c:v>
                </c:pt>
                <c:pt idx="162">
                  <c:v>39087</c:v>
                </c:pt>
                <c:pt idx="163">
                  <c:v>39090</c:v>
                </c:pt>
                <c:pt idx="164">
                  <c:v>39091</c:v>
                </c:pt>
                <c:pt idx="165">
                  <c:v>39092</c:v>
                </c:pt>
                <c:pt idx="166">
                  <c:v>39093</c:v>
                </c:pt>
                <c:pt idx="167">
                  <c:v>39094</c:v>
                </c:pt>
                <c:pt idx="168">
                  <c:v>39097</c:v>
                </c:pt>
                <c:pt idx="169">
                  <c:v>39098</c:v>
                </c:pt>
                <c:pt idx="170">
                  <c:v>39099</c:v>
                </c:pt>
                <c:pt idx="171">
                  <c:v>39100</c:v>
                </c:pt>
                <c:pt idx="172">
                  <c:v>39101</c:v>
                </c:pt>
                <c:pt idx="173">
                  <c:v>39104</c:v>
                </c:pt>
                <c:pt idx="174">
                  <c:v>39105</c:v>
                </c:pt>
                <c:pt idx="175">
                  <c:v>39106</c:v>
                </c:pt>
                <c:pt idx="176">
                  <c:v>39107</c:v>
                </c:pt>
                <c:pt idx="177">
                  <c:v>39108</c:v>
                </c:pt>
                <c:pt idx="178">
                  <c:v>39111</c:v>
                </c:pt>
                <c:pt idx="179">
                  <c:v>39112</c:v>
                </c:pt>
                <c:pt idx="180">
                  <c:v>39113</c:v>
                </c:pt>
                <c:pt idx="181">
                  <c:v>39114</c:v>
                </c:pt>
                <c:pt idx="182">
                  <c:v>39115</c:v>
                </c:pt>
                <c:pt idx="183">
                  <c:v>39118</c:v>
                </c:pt>
                <c:pt idx="184">
                  <c:v>39119</c:v>
                </c:pt>
                <c:pt idx="185">
                  <c:v>39120</c:v>
                </c:pt>
                <c:pt idx="186">
                  <c:v>39121</c:v>
                </c:pt>
                <c:pt idx="187">
                  <c:v>39122</c:v>
                </c:pt>
                <c:pt idx="188">
                  <c:v>39125</c:v>
                </c:pt>
                <c:pt idx="189">
                  <c:v>39126</c:v>
                </c:pt>
                <c:pt idx="190">
                  <c:v>39127</c:v>
                </c:pt>
                <c:pt idx="191">
                  <c:v>39128</c:v>
                </c:pt>
                <c:pt idx="192">
                  <c:v>39129</c:v>
                </c:pt>
                <c:pt idx="193">
                  <c:v>39132</c:v>
                </c:pt>
                <c:pt idx="194">
                  <c:v>39133</c:v>
                </c:pt>
                <c:pt idx="195">
                  <c:v>39134</c:v>
                </c:pt>
                <c:pt idx="196">
                  <c:v>39135</c:v>
                </c:pt>
                <c:pt idx="197">
                  <c:v>39136</c:v>
                </c:pt>
                <c:pt idx="198">
                  <c:v>39139</c:v>
                </c:pt>
                <c:pt idx="199">
                  <c:v>39140</c:v>
                </c:pt>
                <c:pt idx="200">
                  <c:v>39141</c:v>
                </c:pt>
                <c:pt idx="201">
                  <c:v>39142</c:v>
                </c:pt>
                <c:pt idx="202">
                  <c:v>39143</c:v>
                </c:pt>
                <c:pt idx="203">
                  <c:v>39146</c:v>
                </c:pt>
                <c:pt idx="204">
                  <c:v>39147</c:v>
                </c:pt>
                <c:pt idx="205">
                  <c:v>39148</c:v>
                </c:pt>
                <c:pt idx="206">
                  <c:v>39149</c:v>
                </c:pt>
                <c:pt idx="207">
                  <c:v>39150</c:v>
                </c:pt>
                <c:pt idx="208">
                  <c:v>39153</c:v>
                </c:pt>
                <c:pt idx="209">
                  <c:v>39154</c:v>
                </c:pt>
                <c:pt idx="210">
                  <c:v>39155</c:v>
                </c:pt>
                <c:pt idx="211">
                  <c:v>39156</c:v>
                </c:pt>
                <c:pt idx="212">
                  <c:v>39157</c:v>
                </c:pt>
                <c:pt idx="213">
                  <c:v>39160</c:v>
                </c:pt>
                <c:pt idx="214">
                  <c:v>39161</c:v>
                </c:pt>
                <c:pt idx="215">
                  <c:v>39162</c:v>
                </c:pt>
                <c:pt idx="216">
                  <c:v>39163</c:v>
                </c:pt>
                <c:pt idx="217">
                  <c:v>39164</c:v>
                </c:pt>
                <c:pt idx="218">
                  <c:v>39167</c:v>
                </c:pt>
                <c:pt idx="219">
                  <c:v>39168</c:v>
                </c:pt>
                <c:pt idx="220">
                  <c:v>39169</c:v>
                </c:pt>
                <c:pt idx="221">
                  <c:v>39170</c:v>
                </c:pt>
                <c:pt idx="222">
                  <c:v>39171</c:v>
                </c:pt>
                <c:pt idx="223">
                  <c:v>39174</c:v>
                </c:pt>
                <c:pt idx="224">
                  <c:v>39175</c:v>
                </c:pt>
                <c:pt idx="225">
                  <c:v>39176</c:v>
                </c:pt>
                <c:pt idx="226">
                  <c:v>39177</c:v>
                </c:pt>
                <c:pt idx="227">
                  <c:v>39181</c:v>
                </c:pt>
                <c:pt idx="228">
                  <c:v>39182</c:v>
                </c:pt>
                <c:pt idx="229">
                  <c:v>39183</c:v>
                </c:pt>
                <c:pt idx="230">
                  <c:v>39184</c:v>
                </c:pt>
                <c:pt idx="231">
                  <c:v>39185</c:v>
                </c:pt>
                <c:pt idx="232">
                  <c:v>39188</c:v>
                </c:pt>
                <c:pt idx="233">
                  <c:v>39189</c:v>
                </c:pt>
                <c:pt idx="234">
                  <c:v>39190</c:v>
                </c:pt>
                <c:pt idx="235">
                  <c:v>39191</c:v>
                </c:pt>
                <c:pt idx="236">
                  <c:v>39192</c:v>
                </c:pt>
                <c:pt idx="237">
                  <c:v>39195</c:v>
                </c:pt>
                <c:pt idx="238">
                  <c:v>39196</c:v>
                </c:pt>
                <c:pt idx="239">
                  <c:v>39197</c:v>
                </c:pt>
                <c:pt idx="240">
                  <c:v>39198</c:v>
                </c:pt>
                <c:pt idx="241">
                  <c:v>39199</c:v>
                </c:pt>
                <c:pt idx="242">
                  <c:v>39202</c:v>
                </c:pt>
                <c:pt idx="243">
                  <c:v>39203</c:v>
                </c:pt>
                <c:pt idx="244">
                  <c:v>39204</c:v>
                </c:pt>
                <c:pt idx="245">
                  <c:v>39205</c:v>
                </c:pt>
                <c:pt idx="246">
                  <c:v>39206</c:v>
                </c:pt>
                <c:pt idx="247">
                  <c:v>39209</c:v>
                </c:pt>
                <c:pt idx="248">
                  <c:v>39210</c:v>
                </c:pt>
                <c:pt idx="249">
                  <c:v>39211</c:v>
                </c:pt>
                <c:pt idx="250">
                  <c:v>39212</c:v>
                </c:pt>
                <c:pt idx="251">
                  <c:v>39213</c:v>
                </c:pt>
                <c:pt idx="252">
                  <c:v>39216</c:v>
                </c:pt>
                <c:pt idx="253">
                  <c:v>39217</c:v>
                </c:pt>
                <c:pt idx="254">
                  <c:v>39218</c:v>
                </c:pt>
                <c:pt idx="255">
                  <c:v>39219</c:v>
                </c:pt>
                <c:pt idx="256">
                  <c:v>39220</c:v>
                </c:pt>
                <c:pt idx="257">
                  <c:v>39223</c:v>
                </c:pt>
                <c:pt idx="258">
                  <c:v>39224</c:v>
                </c:pt>
                <c:pt idx="259">
                  <c:v>39225</c:v>
                </c:pt>
                <c:pt idx="260">
                  <c:v>39226</c:v>
                </c:pt>
                <c:pt idx="261">
                  <c:v>39227</c:v>
                </c:pt>
                <c:pt idx="262">
                  <c:v>39230</c:v>
                </c:pt>
                <c:pt idx="263">
                  <c:v>39231</c:v>
                </c:pt>
                <c:pt idx="264">
                  <c:v>39232</c:v>
                </c:pt>
                <c:pt idx="265">
                  <c:v>39233</c:v>
                </c:pt>
                <c:pt idx="266">
                  <c:v>39234</c:v>
                </c:pt>
                <c:pt idx="267">
                  <c:v>39237</c:v>
                </c:pt>
                <c:pt idx="268">
                  <c:v>39238</c:v>
                </c:pt>
                <c:pt idx="269">
                  <c:v>39239</c:v>
                </c:pt>
                <c:pt idx="270">
                  <c:v>39240</c:v>
                </c:pt>
                <c:pt idx="271">
                  <c:v>39241</c:v>
                </c:pt>
                <c:pt idx="272">
                  <c:v>39244</c:v>
                </c:pt>
                <c:pt idx="273">
                  <c:v>39245</c:v>
                </c:pt>
                <c:pt idx="274">
                  <c:v>39246</c:v>
                </c:pt>
                <c:pt idx="275">
                  <c:v>39247</c:v>
                </c:pt>
                <c:pt idx="276">
                  <c:v>39248</c:v>
                </c:pt>
                <c:pt idx="277">
                  <c:v>39251</c:v>
                </c:pt>
                <c:pt idx="278">
                  <c:v>39252</c:v>
                </c:pt>
                <c:pt idx="279">
                  <c:v>39253</c:v>
                </c:pt>
                <c:pt idx="280">
                  <c:v>39254</c:v>
                </c:pt>
                <c:pt idx="281">
                  <c:v>39255</c:v>
                </c:pt>
                <c:pt idx="282">
                  <c:v>39258</c:v>
                </c:pt>
                <c:pt idx="283">
                  <c:v>39259</c:v>
                </c:pt>
                <c:pt idx="284">
                  <c:v>39260</c:v>
                </c:pt>
                <c:pt idx="285">
                  <c:v>39261</c:v>
                </c:pt>
                <c:pt idx="286">
                  <c:v>39262</c:v>
                </c:pt>
                <c:pt idx="287">
                  <c:v>39265</c:v>
                </c:pt>
                <c:pt idx="288">
                  <c:v>39266</c:v>
                </c:pt>
                <c:pt idx="289">
                  <c:v>39267</c:v>
                </c:pt>
                <c:pt idx="290">
                  <c:v>39268</c:v>
                </c:pt>
                <c:pt idx="291">
                  <c:v>39269</c:v>
                </c:pt>
                <c:pt idx="292">
                  <c:v>39272</c:v>
                </c:pt>
                <c:pt idx="293">
                  <c:v>39273</c:v>
                </c:pt>
                <c:pt idx="294">
                  <c:v>39274</c:v>
                </c:pt>
                <c:pt idx="295">
                  <c:v>39275</c:v>
                </c:pt>
                <c:pt idx="296">
                  <c:v>39276</c:v>
                </c:pt>
                <c:pt idx="297">
                  <c:v>39279</c:v>
                </c:pt>
                <c:pt idx="298">
                  <c:v>39280</c:v>
                </c:pt>
                <c:pt idx="299">
                  <c:v>39281</c:v>
                </c:pt>
                <c:pt idx="300">
                  <c:v>39282</c:v>
                </c:pt>
                <c:pt idx="301">
                  <c:v>39283</c:v>
                </c:pt>
                <c:pt idx="302">
                  <c:v>39286</c:v>
                </c:pt>
                <c:pt idx="303">
                  <c:v>39287</c:v>
                </c:pt>
                <c:pt idx="304">
                  <c:v>39288</c:v>
                </c:pt>
                <c:pt idx="305">
                  <c:v>39289</c:v>
                </c:pt>
                <c:pt idx="306">
                  <c:v>39290</c:v>
                </c:pt>
                <c:pt idx="307">
                  <c:v>39293</c:v>
                </c:pt>
                <c:pt idx="308">
                  <c:v>39294</c:v>
                </c:pt>
                <c:pt idx="309">
                  <c:v>39295</c:v>
                </c:pt>
                <c:pt idx="310">
                  <c:v>39296</c:v>
                </c:pt>
                <c:pt idx="311">
                  <c:v>39297</c:v>
                </c:pt>
                <c:pt idx="312">
                  <c:v>39300</c:v>
                </c:pt>
                <c:pt idx="313">
                  <c:v>39301</c:v>
                </c:pt>
                <c:pt idx="314">
                  <c:v>39302</c:v>
                </c:pt>
                <c:pt idx="315">
                  <c:v>39303</c:v>
                </c:pt>
                <c:pt idx="316">
                  <c:v>39304</c:v>
                </c:pt>
                <c:pt idx="317">
                  <c:v>39307</c:v>
                </c:pt>
                <c:pt idx="318">
                  <c:v>39308</c:v>
                </c:pt>
                <c:pt idx="319">
                  <c:v>39309</c:v>
                </c:pt>
                <c:pt idx="320">
                  <c:v>39310</c:v>
                </c:pt>
                <c:pt idx="321">
                  <c:v>39311</c:v>
                </c:pt>
                <c:pt idx="322">
                  <c:v>39314</c:v>
                </c:pt>
                <c:pt idx="323">
                  <c:v>39315</c:v>
                </c:pt>
                <c:pt idx="324">
                  <c:v>39316</c:v>
                </c:pt>
                <c:pt idx="325">
                  <c:v>39317</c:v>
                </c:pt>
                <c:pt idx="326">
                  <c:v>39318</c:v>
                </c:pt>
                <c:pt idx="327">
                  <c:v>39321</c:v>
                </c:pt>
                <c:pt idx="328">
                  <c:v>39322</c:v>
                </c:pt>
                <c:pt idx="329">
                  <c:v>39323</c:v>
                </c:pt>
                <c:pt idx="330">
                  <c:v>39324</c:v>
                </c:pt>
                <c:pt idx="331">
                  <c:v>39325</c:v>
                </c:pt>
                <c:pt idx="332">
                  <c:v>39328</c:v>
                </c:pt>
                <c:pt idx="333">
                  <c:v>39329</c:v>
                </c:pt>
                <c:pt idx="334">
                  <c:v>39330</c:v>
                </c:pt>
                <c:pt idx="335">
                  <c:v>39331</c:v>
                </c:pt>
                <c:pt idx="336">
                  <c:v>39332</c:v>
                </c:pt>
                <c:pt idx="337">
                  <c:v>39335</c:v>
                </c:pt>
                <c:pt idx="338">
                  <c:v>39336</c:v>
                </c:pt>
                <c:pt idx="339">
                  <c:v>39337</c:v>
                </c:pt>
                <c:pt idx="340">
                  <c:v>39338</c:v>
                </c:pt>
                <c:pt idx="341">
                  <c:v>39339</c:v>
                </c:pt>
                <c:pt idx="342">
                  <c:v>39342</c:v>
                </c:pt>
                <c:pt idx="343">
                  <c:v>39343</c:v>
                </c:pt>
                <c:pt idx="344">
                  <c:v>39344</c:v>
                </c:pt>
                <c:pt idx="345">
                  <c:v>39345</c:v>
                </c:pt>
                <c:pt idx="346">
                  <c:v>39346</c:v>
                </c:pt>
                <c:pt idx="347">
                  <c:v>39349</c:v>
                </c:pt>
                <c:pt idx="348">
                  <c:v>39350</c:v>
                </c:pt>
                <c:pt idx="349">
                  <c:v>39351</c:v>
                </c:pt>
                <c:pt idx="350">
                  <c:v>39352</c:v>
                </c:pt>
                <c:pt idx="351">
                  <c:v>39353</c:v>
                </c:pt>
                <c:pt idx="352">
                  <c:v>39356</c:v>
                </c:pt>
                <c:pt idx="353">
                  <c:v>39357</c:v>
                </c:pt>
                <c:pt idx="354">
                  <c:v>39358</c:v>
                </c:pt>
                <c:pt idx="355">
                  <c:v>39359</c:v>
                </c:pt>
                <c:pt idx="356">
                  <c:v>39360</c:v>
                </c:pt>
                <c:pt idx="357">
                  <c:v>39363</c:v>
                </c:pt>
                <c:pt idx="358">
                  <c:v>39364</c:v>
                </c:pt>
                <c:pt idx="359">
                  <c:v>39365</c:v>
                </c:pt>
                <c:pt idx="360">
                  <c:v>39366</c:v>
                </c:pt>
                <c:pt idx="361">
                  <c:v>39367</c:v>
                </c:pt>
                <c:pt idx="362">
                  <c:v>39370</c:v>
                </c:pt>
                <c:pt idx="363">
                  <c:v>39371</c:v>
                </c:pt>
                <c:pt idx="364">
                  <c:v>39372</c:v>
                </c:pt>
                <c:pt idx="365">
                  <c:v>39373</c:v>
                </c:pt>
                <c:pt idx="366">
                  <c:v>39374</c:v>
                </c:pt>
                <c:pt idx="367">
                  <c:v>39377</c:v>
                </c:pt>
                <c:pt idx="368">
                  <c:v>39378</c:v>
                </c:pt>
                <c:pt idx="369">
                  <c:v>39379</c:v>
                </c:pt>
                <c:pt idx="370">
                  <c:v>39380</c:v>
                </c:pt>
                <c:pt idx="371">
                  <c:v>39381</c:v>
                </c:pt>
                <c:pt idx="372">
                  <c:v>39384</c:v>
                </c:pt>
                <c:pt idx="373">
                  <c:v>39385</c:v>
                </c:pt>
                <c:pt idx="374">
                  <c:v>39386</c:v>
                </c:pt>
                <c:pt idx="375">
                  <c:v>39387</c:v>
                </c:pt>
                <c:pt idx="376">
                  <c:v>39388</c:v>
                </c:pt>
                <c:pt idx="377">
                  <c:v>39391</c:v>
                </c:pt>
                <c:pt idx="378">
                  <c:v>39392</c:v>
                </c:pt>
                <c:pt idx="379">
                  <c:v>39393</c:v>
                </c:pt>
                <c:pt idx="380">
                  <c:v>39394</c:v>
                </c:pt>
                <c:pt idx="381">
                  <c:v>39395</c:v>
                </c:pt>
                <c:pt idx="382">
                  <c:v>39398</c:v>
                </c:pt>
                <c:pt idx="383">
                  <c:v>39399</c:v>
                </c:pt>
                <c:pt idx="384">
                  <c:v>39400</c:v>
                </c:pt>
                <c:pt idx="385">
                  <c:v>39401</c:v>
                </c:pt>
                <c:pt idx="386">
                  <c:v>39402</c:v>
                </c:pt>
                <c:pt idx="387">
                  <c:v>39405</c:v>
                </c:pt>
                <c:pt idx="388">
                  <c:v>39406</c:v>
                </c:pt>
                <c:pt idx="389">
                  <c:v>39407</c:v>
                </c:pt>
                <c:pt idx="390">
                  <c:v>39408</c:v>
                </c:pt>
                <c:pt idx="391">
                  <c:v>39409</c:v>
                </c:pt>
                <c:pt idx="392">
                  <c:v>39412</c:v>
                </c:pt>
                <c:pt idx="393">
                  <c:v>39413</c:v>
                </c:pt>
                <c:pt idx="394">
                  <c:v>39414</c:v>
                </c:pt>
                <c:pt idx="395">
                  <c:v>39415</c:v>
                </c:pt>
                <c:pt idx="396">
                  <c:v>39416</c:v>
                </c:pt>
                <c:pt idx="397">
                  <c:v>39419</c:v>
                </c:pt>
                <c:pt idx="398">
                  <c:v>39420</c:v>
                </c:pt>
                <c:pt idx="399">
                  <c:v>39421</c:v>
                </c:pt>
                <c:pt idx="400">
                  <c:v>39422</c:v>
                </c:pt>
                <c:pt idx="401">
                  <c:v>39423</c:v>
                </c:pt>
                <c:pt idx="402">
                  <c:v>39426</c:v>
                </c:pt>
                <c:pt idx="403">
                  <c:v>39427</c:v>
                </c:pt>
                <c:pt idx="404">
                  <c:v>39428</c:v>
                </c:pt>
                <c:pt idx="405">
                  <c:v>39429</c:v>
                </c:pt>
                <c:pt idx="406">
                  <c:v>39430</c:v>
                </c:pt>
                <c:pt idx="407">
                  <c:v>39433</c:v>
                </c:pt>
                <c:pt idx="408">
                  <c:v>39434</c:v>
                </c:pt>
                <c:pt idx="409">
                  <c:v>39435</c:v>
                </c:pt>
                <c:pt idx="410">
                  <c:v>39436</c:v>
                </c:pt>
                <c:pt idx="411">
                  <c:v>39437</c:v>
                </c:pt>
                <c:pt idx="412">
                  <c:v>39440</c:v>
                </c:pt>
                <c:pt idx="413">
                  <c:v>39442</c:v>
                </c:pt>
                <c:pt idx="414">
                  <c:v>39443</c:v>
                </c:pt>
                <c:pt idx="415">
                  <c:v>39444</c:v>
                </c:pt>
                <c:pt idx="416">
                  <c:v>39447</c:v>
                </c:pt>
                <c:pt idx="417">
                  <c:v>39449</c:v>
                </c:pt>
                <c:pt idx="418">
                  <c:v>39450</c:v>
                </c:pt>
                <c:pt idx="419">
                  <c:v>39451</c:v>
                </c:pt>
                <c:pt idx="420">
                  <c:v>39454</c:v>
                </c:pt>
                <c:pt idx="421">
                  <c:v>39455</c:v>
                </c:pt>
                <c:pt idx="422">
                  <c:v>39456</c:v>
                </c:pt>
                <c:pt idx="423">
                  <c:v>39457</c:v>
                </c:pt>
                <c:pt idx="424">
                  <c:v>39458</c:v>
                </c:pt>
                <c:pt idx="425">
                  <c:v>39461</c:v>
                </c:pt>
                <c:pt idx="426">
                  <c:v>39462</c:v>
                </c:pt>
                <c:pt idx="427">
                  <c:v>39463</c:v>
                </c:pt>
                <c:pt idx="428">
                  <c:v>39464</c:v>
                </c:pt>
                <c:pt idx="429">
                  <c:v>39465</c:v>
                </c:pt>
                <c:pt idx="430">
                  <c:v>39468</c:v>
                </c:pt>
                <c:pt idx="431">
                  <c:v>39469</c:v>
                </c:pt>
                <c:pt idx="432">
                  <c:v>39470</c:v>
                </c:pt>
                <c:pt idx="433">
                  <c:v>39471</c:v>
                </c:pt>
                <c:pt idx="434">
                  <c:v>39472</c:v>
                </c:pt>
                <c:pt idx="435">
                  <c:v>39475</c:v>
                </c:pt>
                <c:pt idx="436">
                  <c:v>39476</c:v>
                </c:pt>
                <c:pt idx="437">
                  <c:v>39477</c:v>
                </c:pt>
                <c:pt idx="438">
                  <c:v>39478</c:v>
                </c:pt>
                <c:pt idx="439">
                  <c:v>39479</c:v>
                </c:pt>
                <c:pt idx="440">
                  <c:v>39482</c:v>
                </c:pt>
                <c:pt idx="441">
                  <c:v>39483</c:v>
                </c:pt>
                <c:pt idx="442">
                  <c:v>39484</c:v>
                </c:pt>
                <c:pt idx="443">
                  <c:v>39485</c:v>
                </c:pt>
                <c:pt idx="444">
                  <c:v>39486</c:v>
                </c:pt>
                <c:pt idx="445">
                  <c:v>39489</c:v>
                </c:pt>
                <c:pt idx="446">
                  <c:v>39490</c:v>
                </c:pt>
                <c:pt idx="447">
                  <c:v>39491</c:v>
                </c:pt>
                <c:pt idx="448">
                  <c:v>39492</c:v>
                </c:pt>
                <c:pt idx="449">
                  <c:v>39493</c:v>
                </c:pt>
                <c:pt idx="450">
                  <c:v>39496</c:v>
                </c:pt>
                <c:pt idx="451">
                  <c:v>39497</c:v>
                </c:pt>
                <c:pt idx="452">
                  <c:v>39498</c:v>
                </c:pt>
                <c:pt idx="453">
                  <c:v>39499</c:v>
                </c:pt>
                <c:pt idx="454">
                  <c:v>39500</c:v>
                </c:pt>
                <c:pt idx="455">
                  <c:v>39503</c:v>
                </c:pt>
                <c:pt idx="456">
                  <c:v>39504</c:v>
                </c:pt>
                <c:pt idx="457">
                  <c:v>39505</c:v>
                </c:pt>
                <c:pt idx="458">
                  <c:v>39506</c:v>
                </c:pt>
                <c:pt idx="459">
                  <c:v>39507</c:v>
                </c:pt>
                <c:pt idx="460">
                  <c:v>39510</c:v>
                </c:pt>
                <c:pt idx="461">
                  <c:v>39511</c:v>
                </c:pt>
                <c:pt idx="462">
                  <c:v>39512</c:v>
                </c:pt>
                <c:pt idx="463">
                  <c:v>39513</c:v>
                </c:pt>
                <c:pt idx="464">
                  <c:v>39514</c:v>
                </c:pt>
                <c:pt idx="465">
                  <c:v>39517</c:v>
                </c:pt>
                <c:pt idx="466">
                  <c:v>39518</c:v>
                </c:pt>
                <c:pt idx="467">
                  <c:v>39519</c:v>
                </c:pt>
                <c:pt idx="468">
                  <c:v>39520</c:v>
                </c:pt>
                <c:pt idx="469">
                  <c:v>39521</c:v>
                </c:pt>
                <c:pt idx="470">
                  <c:v>39524</c:v>
                </c:pt>
                <c:pt idx="471">
                  <c:v>39525</c:v>
                </c:pt>
                <c:pt idx="472">
                  <c:v>39526</c:v>
                </c:pt>
                <c:pt idx="473">
                  <c:v>39527</c:v>
                </c:pt>
                <c:pt idx="474">
                  <c:v>39531</c:v>
                </c:pt>
                <c:pt idx="475">
                  <c:v>39532</c:v>
                </c:pt>
                <c:pt idx="476">
                  <c:v>39533</c:v>
                </c:pt>
                <c:pt idx="477">
                  <c:v>39534</c:v>
                </c:pt>
                <c:pt idx="478">
                  <c:v>39535</c:v>
                </c:pt>
                <c:pt idx="479">
                  <c:v>39538</c:v>
                </c:pt>
                <c:pt idx="480">
                  <c:v>39539</c:v>
                </c:pt>
                <c:pt idx="481">
                  <c:v>39540</c:v>
                </c:pt>
                <c:pt idx="482">
                  <c:v>39541</c:v>
                </c:pt>
                <c:pt idx="483">
                  <c:v>39542</c:v>
                </c:pt>
                <c:pt idx="484">
                  <c:v>39545</c:v>
                </c:pt>
                <c:pt idx="485">
                  <c:v>39546</c:v>
                </c:pt>
                <c:pt idx="486">
                  <c:v>39547</c:v>
                </c:pt>
                <c:pt idx="487">
                  <c:v>39548</c:v>
                </c:pt>
                <c:pt idx="488">
                  <c:v>39549</c:v>
                </c:pt>
                <c:pt idx="489">
                  <c:v>39552</c:v>
                </c:pt>
                <c:pt idx="490">
                  <c:v>39553</c:v>
                </c:pt>
                <c:pt idx="491">
                  <c:v>39554</c:v>
                </c:pt>
                <c:pt idx="492">
                  <c:v>39555</c:v>
                </c:pt>
                <c:pt idx="493">
                  <c:v>39556</c:v>
                </c:pt>
                <c:pt idx="494">
                  <c:v>39559</c:v>
                </c:pt>
                <c:pt idx="495">
                  <c:v>39560</c:v>
                </c:pt>
                <c:pt idx="496">
                  <c:v>39561</c:v>
                </c:pt>
                <c:pt idx="497">
                  <c:v>39562</c:v>
                </c:pt>
                <c:pt idx="498">
                  <c:v>39563</c:v>
                </c:pt>
                <c:pt idx="499">
                  <c:v>39566</c:v>
                </c:pt>
                <c:pt idx="500">
                  <c:v>39567</c:v>
                </c:pt>
                <c:pt idx="501">
                  <c:v>39568</c:v>
                </c:pt>
                <c:pt idx="502">
                  <c:v>39569</c:v>
                </c:pt>
                <c:pt idx="503">
                  <c:v>39570</c:v>
                </c:pt>
                <c:pt idx="504">
                  <c:v>39573</c:v>
                </c:pt>
                <c:pt idx="505">
                  <c:v>39574</c:v>
                </c:pt>
                <c:pt idx="506">
                  <c:v>39575</c:v>
                </c:pt>
                <c:pt idx="507">
                  <c:v>39576</c:v>
                </c:pt>
                <c:pt idx="508">
                  <c:v>39577</c:v>
                </c:pt>
                <c:pt idx="509">
                  <c:v>39580</c:v>
                </c:pt>
                <c:pt idx="510">
                  <c:v>39581</c:v>
                </c:pt>
                <c:pt idx="511">
                  <c:v>39582</c:v>
                </c:pt>
                <c:pt idx="512">
                  <c:v>39583</c:v>
                </c:pt>
                <c:pt idx="513">
                  <c:v>39584</c:v>
                </c:pt>
                <c:pt idx="514">
                  <c:v>39587</c:v>
                </c:pt>
                <c:pt idx="515">
                  <c:v>39588</c:v>
                </c:pt>
                <c:pt idx="516">
                  <c:v>39589</c:v>
                </c:pt>
                <c:pt idx="517">
                  <c:v>39590</c:v>
                </c:pt>
                <c:pt idx="518">
                  <c:v>39591</c:v>
                </c:pt>
                <c:pt idx="519">
                  <c:v>39594</c:v>
                </c:pt>
                <c:pt idx="520">
                  <c:v>39595</c:v>
                </c:pt>
                <c:pt idx="521">
                  <c:v>39596</c:v>
                </c:pt>
                <c:pt idx="522">
                  <c:v>39597</c:v>
                </c:pt>
                <c:pt idx="523">
                  <c:v>39598</c:v>
                </c:pt>
                <c:pt idx="524">
                  <c:v>39601</c:v>
                </c:pt>
                <c:pt idx="525">
                  <c:v>39602</c:v>
                </c:pt>
                <c:pt idx="526">
                  <c:v>39603</c:v>
                </c:pt>
                <c:pt idx="527">
                  <c:v>39604</c:v>
                </c:pt>
                <c:pt idx="528">
                  <c:v>39605</c:v>
                </c:pt>
                <c:pt idx="529">
                  <c:v>39608</c:v>
                </c:pt>
                <c:pt idx="530">
                  <c:v>39609</c:v>
                </c:pt>
                <c:pt idx="531">
                  <c:v>39610</c:v>
                </c:pt>
                <c:pt idx="532">
                  <c:v>39611</c:v>
                </c:pt>
                <c:pt idx="533">
                  <c:v>39612</c:v>
                </c:pt>
                <c:pt idx="534">
                  <c:v>39615</c:v>
                </c:pt>
                <c:pt idx="535">
                  <c:v>39616</c:v>
                </c:pt>
                <c:pt idx="536">
                  <c:v>39617</c:v>
                </c:pt>
                <c:pt idx="537">
                  <c:v>39618</c:v>
                </c:pt>
                <c:pt idx="538">
                  <c:v>39619</c:v>
                </c:pt>
                <c:pt idx="539">
                  <c:v>39622</c:v>
                </c:pt>
                <c:pt idx="540">
                  <c:v>39623</c:v>
                </c:pt>
                <c:pt idx="541">
                  <c:v>39624</c:v>
                </c:pt>
                <c:pt idx="542">
                  <c:v>39625</c:v>
                </c:pt>
                <c:pt idx="543">
                  <c:v>39626</c:v>
                </c:pt>
                <c:pt idx="544">
                  <c:v>39629</c:v>
                </c:pt>
                <c:pt idx="545">
                  <c:v>39630</c:v>
                </c:pt>
                <c:pt idx="546">
                  <c:v>39631</c:v>
                </c:pt>
                <c:pt idx="547">
                  <c:v>39632</c:v>
                </c:pt>
                <c:pt idx="548">
                  <c:v>39633</c:v>
                </c:pt>
                <c:pt idx="549">
                  <c:v>39636</c:v>
                </c:pt>
                <c:pt idx="550">
                  <c:v>39637</c:v>
                </c:pt>
                <c:pt idx="551">
                  <c:v>39638</c:v>
                </c:pt>
                <c:pt idx="552">
                  <c:v>39639</c:v>
                </c:pt>
                <c:pt idx="553">
                  <c:v>39640</c:v>
                </c:pt>
                <c:pt idx="554">
                  <c:v>39643</c:v>
                </c:pt>
                <c:pt idx="555">
                  <c:v>39644</c:v>
                </c:pt>
                <c:pt idx="556">
                  <c:v>39645</c:v>
                </c:pt>
                <c:pt idx="557">
                  <c:v>39646</c:v>
                </c:pt>
                <c:pt idx="558">
                  <c:v>39647</c:v>
                </c:pt>
                <c:pt idx="559">
                  <c:v>39650</c:v>
                </c:pt>
                <c:pt idx="560">
                  <c:v>39651</c:v>
                </c:pt>
                <c:pt idx="561">
                  <c:v>39652</c:v>
                </c:pt>
                <c:pt idx="562">
                  <c:v>39653</c:v>
                </c:pt>
                <c:pt idx="563">
                  <c:v>39654</c:v>
                </c:pt>
                <c:pt idx="564">
                  <c:v>39657</c:v>
                </c:pt>
                <c:pt idx="565">
                  <c:v>39658</c:v>
                </c:pt>
                <c:pt idx="566">
                  <c:v>39659</c:v>
                </c:pt>
                <c:pt idx="567">
                  <c:v>39660</c:v>
                </c:pt>
                <c:pt idx="568">
                  <c:v>39661</c:v>
                </c:pt>
                <c:pt idx="569">
                  <c:v>39664</c:v>
                </c:pt>
                <c:pt idx="570">
                  <c:v>39665</c:v>
                </c:pt>
                <c:pt idx="571">
                  <c:v>39666</c:v>
                </c:pt>
                <c:pt idx="572">
                  <c:v>39667</c:v>
                </c:pt>
                <c:pt idx="573">
                  <c:v>39668</c:v>
                </c:pt>
                <c:pt idx="574">
                  <c:v>39671</c:v>
                </c:pt>
                <c:pt idx="575">
                  <c:v>39672</c:v>
                </c:pt>
                <c:pt idx="576">
                  <c:v>39673</c:v>
                </c:pt>
                <c:pt idx="577">
                  <c:v>39674</c:v>
                </c:pt>
                <c:pt idx="578">
                  <c:v>39675</c:v>
                </c:pt>
                <c:pt idx="579">
                  <c:v>39678</c:v>
                </c:pt>
                <c:pt idx="580">
                  <c:v>39679</c:v>
                </c:pt>
                <c:pt idx="581">
                  <c:v>39680</c:v>
                </c:pt>
                <c:pt idx="582">
                  <c:v>39681</c:v>
                </c:pt>
                <c:pt idx="583">
                  <c:v>39682</c:v>
                </c:pt>
                <c:pt idx="584">
                  <c:v>39685</c:v>
                </c:pt>
                <c:pt idx="585">
                  <c:v>39686</c:v>
                </c:pt>
                <c:pt idx="586">
                  <c:v>39687</c:v>
                </c:pt>
                <c:pt idx="587">
                  <c:v>39688</c:v>
                </c:pt>
                <c:pt idx="588">
                  <c:v>39689</c:v>
                </c:pt>
                <c:pt idx="589">
                  <c:v>39692</c:v>
                </c:pt>
                <c:pt idx="590">
                  <c:v>39693</c:v>
                </c:pt>
                <c:pt idx="591">
                  <c:v>39694</c:v>
                </c:pt>
                <c:pt idx="592">
                  <c:v>39695</c:v>
                </c:pt>
                <c:pt idx="593">
                  <c:v>39696</c:v>
                </c:pt>
                <c:pt idx="594">
                  <c:v>39699</c:v>
                </c:pt>
                <c:pt idx="595">
                  <c:v>39700</c:v>
                </c:pt>
                <c:pt idx="596">
                  <c:v>39701</c:v>
                </c:pt>
                <c:pt idx="597">
                  <c:v>39702</c:v>
                </c:pt>
                <c:pt idx="598">
                  <c:v>39703</c:v>
                </c:pt>
                <c:pt idx="599">
                  <c:v>39706</c:v>
                </c:pt>
                <c:pt idx="600">
                  <c:v>39707</c:v>
                </c:pt>
                <c:pt idx="601">
                  <c:v>39708</c:v>
                </c:pt>
                <c:pt idx="602">
                  <c:v>39709</c:v>
                </c:pt>
                <c:pt idx="603">
                  <c:v>39710</c:v>
                </c:pt>
                <c:pt idx="604">
                  <c:v>39713</c:v>
                </c:pt>
                <c:pt idx="605">
                  <c:v>39714</c:v>
                </c:pt>
                <c:pt idx="606">
                  <c:v>39715</c:v>
                </c:pt>
                <c:pt idx="607">
                  <c:v>39716</c:v>
                </c:pt>
                <c:pt idx="608">
                  <c:v>39717</c:v>
                </c:pt>
                <c:pt idx="609">
                  <c:v>39720</c:v>
                </c:pt>
                <c:pt idx="610">
                  <c:v>39721</c:v>
                </c:pt>
                <c:pt idx="611">
                  <c:v>39722</c:v>
                </c:pt>
                <c:pt idx="612">
                  <c:v>39723</c:v>
                </c:pt>
                <c:pt idx="613">
                  <c:v>39724</c:v>
                </c:pt>
                <c:pt idx="614">
                  <c:v>39727</c:v>
                </c:pt>
                <c:pt idx="615">
                  <c:v>39728</c:v>
                </c:pt>
                <c:pt idx="616">
                  <c:v>39729</c:v>
                </c:pt>
                <c:pt idx="617">
                  <c:v>39730</c:v>
                </c:pt>
                <c:pt idx="618">
                  <c:v>39731</c:v>
                </c:pt>
                <c:pt idx="619">
                  <c:v>39734</c:v>
                </c:pt>
                <c:pt idx="620">
                  <c:v>39735</c:v>
                </c:pt>
                <c:pt idx="621">
                  <c:v>39736</c:v>
                </c:pt>
                <c:pt idx="622">
                  <c:v>39737</c:v>
                </c:pt>
                <c:pt idx="623">
                  <c:v>39738</c:v>
                </c:pt>
                <c:pt idx="624">
                  <c:v>39741</c:v>
                </c:pt>
                <c:pt idx="625">
                  <c:v>39742</c:v>
                </c:pt>
                <c:pt idx="626">
                  <c:v>39743</c:v>
                </c:pt>
                <c:pt idx="627">
                  <c:v>39744</c:v>
                </c:pt>
                <c:pt idx="628">
                  <c:v>39745</c:v>
                </c:pt>
                <c:pt idx="629">
                  <c:v>39748</c:v>
                </c:pt>
                <c:pt idx="630">
                  <c:v>39749</c:v>
                </c:pt>
                <c:pt idx="631">
                  <c:v>39750</c:v>
                </c:pt>
                <c:pt idx="632">
                  <c:v>39751</c:v>
                </c:pt>
                <c:pt idx="633">
                  <c:v>39752</c:v>
                </c:pt>
                <c:pt idx="634">
                  <c:v>39755</c:v>
                </c:pt>
                <c:pt idx="635">
                  <c:v>39756</c:v>
                </c:pt>
                <c:pt idx="636">
                  <c:v>39757</c:v>
                </c:pt>
                <c:pt idx="637">
                  <c:v>39758</c:v>
                </c:pt>
                <c:pt idx="638">
                  <c:v>39759</c:v>
                </c:pt>
                <c:pt idx="639">
                  <c:v>39762</c:v>
                </c:pt>
                <c:pt idx="640">
                  <c:v>39763</c:v>
                </c:pt>
                <c:pt idx="641">
                  <c:v>39764</c:v>
                </c:pt>
                <c:pt idx="642">
                  <c:v>39765</c:v>
                </c:pt>
                <c:pt idx="643">
                  <c:v>39766</c:v>
                </c:pt>
                <c:pt idx="644">
                  <c:v>39769</c:v>
                </c:pt>
                <c:pt idx="645">
                  <c:v>39770</c:v>
                </c:pt>
                <c:pt idx="646">
                  <c:v>39771</c:v>
                </c:pt>
                <c:pt idx="647">
                  <c:v>39772</c:v>
                </c:pt>
                <c:pt idx="648">
                  <c:v>39773</c:v>
                </c:pt>
                <c:pt idx="649">
                  <c:v>39776</c:v>
                </c:pt>
                <c:pt idx="650">
                  <c:v>39777</c:v>
                </c:pt>
                <c:pt idx="651">
                  <c:v>39778</c:v>
                </c:pt>
                <c:pt idx="652">
                  <c:v>39779</c:v>
                </c:pt>
                <c:pt idx="653">
                  <c:v>39780</c:v>
                </c:pt>
                <c:pt idx="654">
                  <c:v>39783</c:v>
                </c:pt>
                <c:pt idx="655">
                  <c:v>39784</c:v>
                </c:pt>
                <c:pt idx="656">
                  <c:v>39785</c:v>
                </c:pt>
                <c:pt idx="657">
                  <c:v>39786</c:v>
                </c:pt>
                <c:pt idx="658">
                  <c:v>39787</c:v>
                </c:pt>
                <c:pt idx="659">
                  <c:v>39790</c:v>
                </c:pt>
                <c:pt idx="660">
                  <c:v>39791</c:v>
                </c:pt>
                <c:pt idx="661">
                  <c:v>39792</c:v>
                </c:pt>
                <c:pt idx="662">
                  <c:v>39793</c:v>
                </c:pt>
                <c:pt idx="663">
                  <c:v>39794</c:v>
                </c:pt>
                <c:pt idx="664">
                  <c:v>39797</c:v>
                </c:pt>
                <c:pt idx="665">
                  <c:v>39798</c:v>
                </c:pt>
                <c:pt idx="666">
                  <c:v>39799</c:v>
                </c:pt>
                <c:pt idx="667">
                  <c:v>39800</c:v>
                </c:pt>
                <c:pt idx="668">
                  <c:v>39801</c:v>
                </c:pt>
                <c:pt idx="669">
                  <c:v>39804</c:v>
                </c:pt>
                <c:pt idx="670">
                  <c:v>39805</c:v>
                </c:pt>
                <c:pt idx="671">
                  <c:v>39806</c:v>
                </c:pt>
                <c:pt idx="672">
                  <c:v>39808</c:v>
                </c:pt>
                <c:pt idx="673">
                  <c:v>39811</c:v>
                </c:pt>
                <c:pt idx="674">
                  <c:v>39812</c:v>
                </c:pt>
                <c:pt idx="675">
                  <c:v>39813</c:v>
                </c:pt>
                <c:pt idx="676">
                  <c:v>39815</c:v>
                </c:pt>
                <c:pt idx="677">
                  <c:v>39818</c:v>
                </c:pt>
                <c:pt idx="678">
                  <c:v>39819</c:v>
                </c:pt>
                <c:pt idx="679">
                  <c:v>39820</c:v>
                </c:pt>
                <c:pt idx="680">
                  <c:v>39821</c:v>
                </c:pt>
                <c:pt idx="681">
                  <c:v>39822</c:v>
                </c:pt>
                <c:pt idx="682">
                  <c:v>39825</c:v>
                </c:pt>
                <c:pt idx="683">
                  <c:v>39826</c:v>
                </c:pt>
                <c:pt idx="684">
                  <c:v>39827</c:v>
                </c:pt>
                <c:pt idx="685">
                  <c:v>39828</c:v>
                </c:pt>
                <c:pt idx="686">
                  <c:v>39829</c:v>
                </c:pt>
                <c:pt idx="687">
                  <c:v>39832</c:v>
                </c:pt>
                <c:pt idx="688">
                  <c:v>39833</c:v>
                </c:pt>
                <c:pt idx="689">
                  <c:v>39834</c:v>
                </c:pt>
                <c:pt idx="690">
                  <c:v>39835</c:v>
                </c:pt>
                <c:pt idx="691">
                  <c:v>39836</c:v>
                </c:pt>
                <c:pt idx="692">
                  <c:v>39839</c:v>
                </c:pt>
                <c:pt idx="693">
                  <c:v>39840</c:v>
                </c:pt>
                <c:pt idx="694">
                  <c:v>39841</c:v>
                </c:pt>
                <c:pt idx="695">
                  <c:v>39842</c:v>
                </c:pt>
                <c:pt idx="696">
                  <c:v>39843</c:v>
                </c:pt>
                <c:pt idx="697">
                  <c:v>39846</c:v>
                </c:pt>
                <c:pt idx="698">
                  <c:v>39847</c:v>
                </c:pt>
                <c:pt idx="699">
                  <c:v>39848</c:v>
                </c:pt>
                <c:pt idx="700">
                  <c:v>39849</c:v>
                </c:pt>
                <c:pt idx="701">
                  <c:v>39850</c:v>
                </c:pt>
                <c:pt idx="702">
                  <c:v>39853</c:v>
                </c:pt>
                <c:pt idx="703">
                  <c:v>39854</c:v>
                </c:pt>
                <c:pt idx="704">
                  <c:v>39855</c:v>
                </c:pt>
                <c:pt idx="705">
                  <c:v>39856</c:v>
                </c:pt>
                <c:pt idx="706">
                  <c:v>39857</c:v>
                </c:pt>
                <c:pt idx="707">
                  <c:v>39860</c:v>
                </c:pt>
                <c:pt idx="708">
                  <c:v>39861</c:v>
                </c:pt>
                <c:pt idx="709">
                  <c:v>39862</c:v>
                </c:pt>
                <c:pt idx="710">
                  <c:v>39863</c:v>
                </c:pt>
                <c:pt idx="711">
                  <c:v>39864</c:v>
                </c:pt>
                <c:pt idx="712">
                  <c:v>39867</c:v>
                </c:pt>
                <c:pt idx="713">
                  <c:v>39868</c:v>
                </c:pt>
                <c:pt idx="714">
                  <c:v>39869</c:v>
                </c:pt>
                <c:pt idx="715">
                  <c:v>39870</c:v>
                </c:pt>
                <c:pt idx="716">
                  <c:v>39871</c:v>
                </c:pt>
                <c:pt idx="717">
                  <c:v>39874</c:v>
                </c:pt>
                <c:pt idx="718">
                  <c:v>39875</c:v>
                </c:pt>
                <c:pt idx="719">
                  <c:v>39876</c:v>
                </c:pt>
                <c:pt idx="720">
                  <c:v>39877</c:v>
                </c:pt>
                <c:pt idx="721">
                  <c:v>39878</c:v>
                </c:pt>
                <c:pt idx="722">
                  <c:v>39881</c:v>
                </c:pt>
                <c:pt idx="723">
                  <c:v>39882</c:v>
                </c:pt>
                <c:pt idx="724">
                  <c:v>39883</c:v>
                </c:pt>
                <c:pt idx="725">
                  <c:v>39884</c:v>
                </c:pt>
                <c:pt idx="726">
                  <c:v>39885</c:v>
                </c:pt>
                <c:pt idx="727">
                  <c:v>39888</c:v>
                </c:pt>
                <c:pt idx="728">
                  <c:v>39889</c:v>
                </c:pt>
                <c:pt idx="729">
                  <c:v>39890</c:v>
                </c:pt>
                <c:pt idx="730">
                  <c:v>39891</c:v>
                </c:pt>
                <c:pt idx="731">
                  <c:v>39892</c:v>
                </c:pt>
                <c:pt idx="732">
                  <c:v>39895</c:v>
                </c:pt>
                <c:pt idx="733">
                  <c:v>39896</c:v>
                </c:pt>
                <c:pt idx="734">
                  <c:v>39897</c:v>
                </c:pt>
                <c:pt idx="735">
                  <c:v>39898</c:v>
                </c:pt>
                <c:pt idx="736">
                  <c:v>39899</c:v>
                </c:pt>
                <c:pt idx="737">
                  <c:v>39902</c:v>
                </c:pt>
                <c:pt idx="738">
                  <c:v>39903</c:v>
                </c:pt>
                <c:pt idx="739">
                  <c:v>39904</c:v>
                </c:pt>
                <c:pt idx="740">
                  <c:v>39905</c:v>
                </c:pt>
                <c:pt idx="741">
                  <c:v>39906</c:v>
                </c:pt>
                <c:pt idx="742">
                  <c:v>39909</c:v>
                </c:pt>
                <c:pt idx="743">
                  <c:v>39910</c:v>
                </c:pt>
                <c:pt idx="744">
                  <c:v>39911</c:v>
                </c:pt>
                <c:pt idx="745">
                  <c:v>39912</c:v>
                </c:pt>
                <c:pt idx="746">
                  <c:v>39916</c:v>
                </c:pt>
                <c:pt idx="747">
                  <c:v>39917</c:v>
                </c:pt>
                <c:pt idx="748">
                  <c:v>39918</c:v>
                </c:pt>
                <c:pt idx="749">
                  <c:v>39919</c:v>
                </c:pt>
                <c:pt idx="750">
                  <c:v>39920</c:v>
                </c:pt>
                <c:pt idx="751">
                  <c:v>39923</c:v>
                </c:pt>
                <c:pt idx="752">
                  <c:v>39924</c:v>
                </c:pt>
                <c:pt idx="753">
                  <c:v>39925</c:v>
                </c:pt>
                <c:pt idx="754">
                  <c:v>39926</c:v>
                </c:pt>
                <c:pt idx="755">
                  <c:v>39927</c:v>
                </c:pt>
                <c:pt idx="756">
                  <c:v>39930</c:v>
                </c:pt>
                <c:pt idx="757">
                  <c:v>39931</c:v>
                </c:pt>
                <c:pt idx="758">
                  <c:v>39932</c:v>
                </c:pt>
                <c:pt idx="759">
                  <c:v>39933</c:v>
                </c:pt>
                <c:pt idx="760">
                  <c:v>39934</c:v>
                </c:pt>
                <c:pt idx="761">
                  <c:v>39937</c:v>
                </c:pt>
                <c:pt idx="762">
                  <c:v>39938</c:v>
                </c:pt>
                <c:pt idx="763">
                  <c:v>39939</c:v>
                </c:pt>
                <c:pt idx="764">
                  <c:v>39940</c:v>
                </c:pt>
                <c:pt idx="765">
                  <c:v>39941</c:v>
                </c:pt>
                <c:pt idx="766">
                  <c:v>39944</c:v>
                </c:pt>
                <c:pt idx="767">
                  <c:v>39945</c:v>
                </c:pt>
                <c:pt idx="768">
                  <c:v>39946</c:v>
                </c:pt>
                <c:pt idx="769">
                  <c:v>39947</c:v>
                </c:pt>
                <c:pt idx="770">
                  <c:v>39948</c:v>
                </c:pt>
                <c:pt idx="771">
                  <c:v>39951</c:v>
                </c:pt>
                <c:pt idx="772">
                  <c:v>39952</c:v>
                </c:pt>
                <c:pt idx="773">
                  <c:v>39953</c:v>
                </c:pt>
                <c:pt idx="774">
                  <c:v>39954</c:v>
                </c:pt>
                <c:pt idx="775">
                  <c:v>39955</c:v>
                </c:pt>
                <c:pt idx="776">
                  <c:v>39958</c:v>
                </c:pt>
                <c:pt idx="777">
                  <c:v>39959</c:v>
                </c:pt>
                <c:pt idx="778">
                  <c:v>39960</c:v>
                </c:pt>
                <c:pt idx="779">
                  <c:v>39961</c:v>
                </c:pt>
                <c:pt idx="780">
                  <c:v>39962</c:v>
                </c:pt>
                <c:pt idx="781">
                  <c:v>39965</c:v>
                </c:pt>
                <c:pt idx="782">
                  <c:v>39966</c:v>
                </c:pt>
                <c:pt idx="783">
                  <c:v>39967</c:v>
                </c:pt>
                <c:pt idx="784">
                  <c:v>39968</c:v>
                </c:pt>
                <c:pt idx="785">
                  <c:v>39969</c:v>
                </c:pt>
                <c:pt idx="786">
                  <c:v>39972</c:v>
                </c:pt>
                <c:pt idx="787">
                  <c:v>39973</c:v>
                </c:pt>
                <c:pt idx="788">
                  <c:v>39974</c:v>
                </c:pt>
                <c:pt idx="789">
                  <c:v>39975</c:v>
                </c:pt>
                <c:pt idx="790">
                  <c:v>39976</c:v>
                </c:pt>
                <c:pt idx="791">
                  <c:v>39979</c:v>
                </c:pt>
                <c:pt idx="792">
                  <c:v>39980</c:v>
                </c:pt>
                <c:pt idx="793">
                  <c:v>39981</c:v>
                </c:pt>
                <c:pt idx="794">
                  <c:v>39982</c:v>
                </c:pt>
                <c:pt idx="795">
                  <c:v>39983</c:v>
                </c:pt>
                <c:pt idx="796">
                  <c:v>39986</c:v>
                </c:pt>
                <c:pt idx="797">
                  <c:v>39987</c:v>
                </c:pt>
                <c:pt idx="798">
                  <c:v>39988</c:v>
                </c:pt>
                <c:pt idx="799">
                  <c:v>39989</c:v>
                </c:pt>
                <c:pt idx="800">
                  <c:v>39990</c:v>
                </c:pt>
                <c:pt idx="801">
                  <c:v>39993</c:v>
                </c:pt>
                <c:pt idx="802">
                  <c:v>39994</c:v>
                </c:pt>
                <c:pt idx="803">
                  <c:v>39995</c:v>
                </c:pt>
                <c:pt idx="804">
                  <c:v>39996</c:v>
                </c:pt>
                <c:pt idx="805">
                  <c:v>39997</c:v>
                </c:pt>
                <c:pt idx="806">
                  <c:v>40000</c:v>
                </c:pt>
                <c:pt idx="807">
                  <c:v>40001</c:v>
                </c:pt>
                <c:pt idx="808">
                  <c:v>40002</c:v>
                </c:pt>
                <c:pt idx="809">
                  <c:v>40003</c:v>
                </c:pt>
                <c:pt idx="810">
                  <c:v>40004</c:v>
                </c:pt>
                <c:pt idx="811">
                  <c:v>40007</c:v>
                </c:pt>
                <c:pt idx="812">
                  <c:v>40008</c:v>
                </c:pt>
                <c:pt idx="813">
                  <c:v>40009</c:v>
                </c:pt>
                <c:pt idx="814">
                  <c:v>40010</c:v>
                </c:pt>
                <c:pt idx="815">
                  <c:v>40011</c:v>
                </c:pt>
                <c:pt idx="816">
                  <c:v>40014</c:v>
                </c:pt>
                <c:pt idx="817">
                  <c:v>40015</c:v>
                </c:pt>
                <c:pt idx="818">
                  <c:v>40016</c:v>
                </c:pt>
                <c:pt idx="819">
                  <c:v>40017</c:v>
                </c:pt>
                <c:pt idx="820">
                  <c:v>40018</c:v>
                </c:pt>
                <c:pt idx="821">
                  <c:v>40021</c:v>
                </c:pt>
                <c:pt idx="822">
                  <c:v>40022</c:v>
                </c:pt>
                <c:pt idx="823">
                  <c:v>40023</c:v>
                </c:pt>
                <c:pt idx="824">
                  <c:v>40024</c:v>
                </c:pt>
                <c:pt idx="825">
                  <c:v>40025</c:v>
                </c:pt>
                <c:pt idx="826">
                  <c:v>40028</c:v>
                </c:pt>
                <c:pt idx="827">
                  <c:v>40029</c:v>
                </c:pt>
                <c:pt idx="828">
                  <c:v>40030</c:v>
                </c:pt>
                <c:pt idx="829">
                  <c:v>40031</c:v>
                </c:pt>
                <c:pt idx="830">
                  <c:v>40032</c:v>
                </c:pt>
                <c:pt idx="831">
                  <c:v>40035</c:v>
                </c:pt>
                <c:pt idx="832">
                  <c:v>40036</c:v>
                </c:pt>
                <c:pt idx="833">
                  <c:v>40037</c:v>
                </c:pt>
                <c:pt idx="834">
                  <c:v>40038</c:v>
                </c:pt>
                <c:pt idx="835">
                  <c:v>40039</c:v>
                </c:pt>
                <c:pt idx="836">
                  <c:v>40042</c:v>
                </c:pt>
                <c:pt idx="837">
                  <c:v>40043</c:v>
                </c:pt>
                <c:pt idx="838">
                  <c:v>40044</c:v>
                </c:pt>
                <c:pt idx="839">
                  <c:v>40045</c:v>
                </c:pt>
                <c:pt idx="840">
                  <c:v>40046</c:v>
                </c:pt>
                <c:pt idx="841">
                  <c:v>40049</c:v>
                </c:pt>
                <c:pt idx="842">
                  <c:v>40050</c:v>
                </c:pt>
                <c:pt idx="843">
                  <c:v>40051</c:v>
                </c:pt>
                <c:pt idx="844">
                  <c:v>40052</c:v>
                </c:pt>
                <c:pt idx="845">
                  <c:v>40053</c:v>
                </c:pt>
                <c:pt idx="846">
                  <c:v>40056</c:v>
                </c:pt>
                <c:pt idx="847">
                  <c:v>40057</c:v>
                </c:pt>
                <c:pt idx="848">
                  <c:v>40058</c:v>
                </c:pt>
                <c:pt idx="849">
                  <c:v>40059</c:v>
                </c:pt>
                <c:pt idx="850">
                  <c:v>40060</c:v>
                </c:pt>
                <c:pt idx="851">
                  <c:v>40063</c:v>
                </c:pt>
                <c:pt idx="852">
                  <c:v>40064</c:v>
                </c:pt>
                <c:pt idx="853">
                  <c:v>40065</c:v>
                </c:pt>
                <c:pt idx="854">
                  <c:v>40066</c:v>
                </c:pt>
                <c:pt idx="855">
                  <c:v>40067</c:v>
                </c:pt>
                <c:pt idx="856">
                  <c:v>40070</c:v>
                </c:pt>
                <c:pt idx="857">
                  <c:v>40071</c:v>
                </c:pt>
                <c:pt idx="858">
                  <c:v>40072</c:v>
                </c:pt>
                <c:pt idx="859">
                  <c:v>40073</c:v>
                </c:pt>
                <c:pt idx="860">
                  <c:v>40074</c:v>
                </c:pt>
                <c:pt idx="861">
                  <c:v>40077</c:v>
                </c:pt>
                <c:pt idx="862">
                  <c:v>40078</c:v>
                </c:pt>
                <c:pt idx="863">
                  <c:v>40079</c:v>
                </c:pt>
                <c:pt idx="864">
                  <c:v>40080</c:v>
                </c:pt>
                <c:pt idx="865">
                  <c:v>40081</c:v>
                </c:pt>
                <c:pt idx="866">
                  <c:v>40084</c:v>
                </c:pt>
                <c:pt idx="867">
                  <c:v>40085</c:v>
                </c:pt>
                <c:pt idx="868">
                  <c:v>40086</c:v>
                </c:pt>
                <c:pt idx="869">
                  <c:v>40087</c:v>
                </c:pt>
                <c:pt idx="870">
                  <c:v>40088</c:v>
                </c:pt>
                <c:pt idx="871">
                  <c:v>40091</c:v>
                </c:pt>
                <c:pt idx="872">
                  <c:v>40092</c:v>
                </c:pt>
                <c:pt idx="873">
                  <c:v>40093</c:v>
                </c:pt>
                <c:pt idx="874">
                  <c:v>40094</c:v>
                </c:pt>
                <c:pt idx="875">
                  <c:v>40095</c:v>
                </c:pt>
                <c:pt idx="876">
                  <c:v>40098</c:v>
                </c:pt>
                <c:pt idx="877">
                  <c:v>40099</c:v>
                </c:pt>
                <c:pt idx="878">
                  <c:v>40100</c:v>
                </c:pt>
                <c:pt idx="879">
                  <c:v>40101</c:v>
                </c:pt>
                <c:pt idx="880">
                  <c:v>40102</c:v>
                </c:pt>
                <c:pt idx="881">
                  <c:v>40105</c:v>
                </c:pt>
                <c:pt idx="882">
                  <c:v>40106</c:v>
                </c:pt>
                <c:pt idx="883">
                  <c:v>40107</c:v>
                </c:pt>
                <c:pt idx="884">
                  <c:v>40108</c:v>
                </c:pt>
                <c:pt idx="885">
                  <c:v>40109</c:v>
                </c:pt>
                <c:pt idx="886">
                  <c:v>40112</c:v>
                </c:pt>
                <c:pt idx="887">
                  <c:v>40113</c:v>
                </c:pt>
                <c:pt idx="888">
                  <c:v>40114</c:v>
                </c:pt>
                <c:pt idx="889">
                  <c:v>40115</c:v>
                </c:pt>
                <c:pt idx="890">
                  <c:v>40116</c:v>
                </c:pt>
                <c:pt idx="891">
                  <c:v>40119</c:v>
                </c:pt>
                <c:pt idx="892">
                  <c:v>40120</c:v>
                </c:pt>
                <c:pt idx="893">
                  <c:v>40121</c:v>
                </c:pt>
                <c:pt idx="894">
                  <c:v>40122</c:v>
                </c:pt>
                <c:pt idx="895">
                  <c:v>40123</c:v>
                </c:pt>
                <c:pt idx="896">
                  <c:v>40126</c:v>
                </c:pt>
                <c:pt idx="897">
                  <c:v>40127</c:v>
                </c:pt>
                <c:pt idx="898">
                  <c:v>40128</c:v>
                </c:pt>
                <c:pt idx="899">
                  <c:v>40129</c:v>
                </c:pt>
                <c:pt idx="900">
                  <c:v>40130</c:v>
                </c:pt>
                <c:pt idx="901">
                  <c:v>40133</c:v>
                </c:pt>
                <c:pt idx="902">
                  <c:v>40134</c:v>
                </c:pt>
                <c:pt idx="903">
                  <c:v>40135</c:v>
                </c:pt>
                <c:pt idx="904">
                  <c:v>40136</c:v>
                </c:pt>
                <c:pt idx="905">
                  <c:v>40137</c:v>
                </c:pt>
                <c:pt idx="906">
                  <c:v>40140</c:v>
                </c:pt>
                <c:pt idx="907">
                  <c:v>40141</c:v>
                </c:pt>
                <c:pt idx="908">
                  <c:v>40142</c:v>
                </c:pt>
                <c:pt idx="909">
                  <c:v>40143</c:v>
                </c:pt>
                <c:pt idx="910">
                  <c:v>40144</c:v>
                </c:pt>
                <c:pt idx="911">
                  <c:v>40147</c:v>
                </c:pt>
                <c:pt idx="912">
                  <c:v>40148</c:v>
                </c:pt>
                <c:pt idx="913">
                  <c:v>40149</c:v>
                </c:pt>
                <c:pt idx="914">
                  <c:v>40150</c:v>
                </c:pt>
                <c:pt idx="915">
                  <c:v>40151</c:v>
                </c:pt>
                <c:pt idx="916">
                  <c:v>40154</c:v>
                </c:pt>
                <c:pt idx="917">
                  <c:v>40155</c:v>
                </c:pt>
                <c:pt idx="918">
                  <c:v>40156</c:v>
                </c:pt>
                <c:pt idx="919">
                  <c:v>40157</c:v>
                </c:pt>
                <c:pt idx="920">
                  <c:v>40158</c:v>
                </c:pt>
                <c:pt idx="921">
                  <c:v>40161</c:v>
                </c:pt>
                <c:pt idx="922">
                  <c:v>40162</c:v>
                </c:pt>
                <c:pt idx="923">
                  <c:v>40163</c:v>
                </c:pt>
                <c:pt idx="924">
                  <c:v>40164</c:v>
                </c:pt>
                <c:pt idx="925">
                  <c:v>40165</c:v>
                </c:pt>
                <c:pt idx="926">
                  <c:v>40168</c:v>
                </c:pt>
                <c:pt idx="927">
                  <c:v>40169</c:v>
                </c:pt>
                <c:pt idx="928">
                  <c:v>40170</c:v>
                </c:pt>
                <c:pt idx="929">
                  <c:v>40171</c:v>
                </c:pt>
                <c:pt idx="930">
                  <c:v>40175</c:v>
                </c:pt>
                <c:pt idx="931">
                  <c:v>40176</c:v>
                </c:pt>
                <c:pt idx="932">
                  <c:v>40177</c:v>
                </c:pt>
                <c:pt idx="933">
                  <c:v>40178</c:v>
                </c:pt>
                <c:pt idx="934">
                  <c:v>40182</c:v>
                </c:pt>
                <c:pt idx="935">
                  <c:v>40183</c:v>
                </c:pt>
                <c:pt idx="936">
                  <c:v>40184</c:v>
                </c:pt>
                <c:pt idx="937">
                  <c:v>40185</c:v>
                </c:pt>
                <c:pt idx="938">
                  <c:v>40186</c:v>
                </c:pt>
                <c:pt idx="939">
                  <c:v>40189</c:v>
                </c:pt>
                <c:pt idx="940">
                  <c:v>40190</c:v>
                </c:pt>
                <c:pt idx="941">
                  <c:v>40191</c:v>
                </c:pt>
                <c:pt idx="942">
                  <c:v>40192</c:v>
                </c:pt>
                <c:pt idx="943">
                  <c:v>40193</c:v>
                </c:pt>
                <c:pt idx="944">
                  <c:v>40196</c:v>
                </c:pt>
                <c:pt idx="945">
                  <c:v>40197</c:v>
                </c:pt>
                <c:pt idx="946">
                  <c:v>40198</c:v>
                </c:pt>
                <c:pt idx="947">
                  <c:v>40199</c:v>
                </c:pt>
                <c:pt idx="948">
                  <c:v>40200</c:v>
                </c:pt>
                <c:pt idx="949">
                  <c:v>40203</c:v>
                </c:pt>
                <c:pt idx="950">
                  <c:v>40204</c:v>
                </c:pt>
                <c:pt idx="951">
                  <c:v>40205</c:v>
                </c:pt>
                <c:pt idx="952">
                  <c:v>40206</c:v>
                </c:pt>
                <c:pt idx="953">
                  <c:v>40207</c:v>
                </c:pt>
                <c:pt idx="954">
                  <c:v>40210</c:v>
                </c:pt>
                <c:pt idx="955">
                  <c:v>40211</c:v>
                </c:pt>
                <c:pt idx="956">
                  <c:v>40212</c:v>
                </c:pt>
                <c:pt idx="957">
                  <c:v>40213</c:v>
                </c:pt>
                <c:pt idx="958">
                  <c:v>40214</c:v>
                </c:pt>
                <c:pt idx="959">
                  <c:v>40217</c:v>
                </c:pt>
                <c:pt idx="960">
                  <c:v>40218</c:v>
                </c:pt>
                <c:pt idx="961">
                  <c:v>40219</c:v>
                </c:pt>
                <c:pt idx="962">
                  <c:v>40220</c:v>
                </c:pt>
                <c:pt idx="963">
                  <c:v>40221</c:v>
                </c:pt>
                <c:pt idx="964">
                  <c:v>40224</c:v>
                </c:pt>
                <c:pt idx="965">
                  <c:v>40225</c:v>
                </c:pt>
                <c:pt idx="966">
                  <c:v>40226</c:v>
                </c:pt>
                <c:pt idx="967">
                  <c:v>40227</c:v>
                </c:pt>
                <c:pt idx="968">
                  <c:v>40228</c:v>
                </c:pt>
                <c:pt idx="969">
                  <c:v>40231</c:v>
                </c:pt>
                <c:pt idx="970">
                  <c:v>40232</c:v>
                </c:pt>
                <c:pt idx="971">
                  <c:v>40233</c:v>
                </c:pt>
                <c:pt idx="972">
                  <c:v>40234</c:v>
                </c:pt>
                <c:pt idx="973">
                  <c:v>40235</c:v>
                </c:pt>
                <c:pt idx="974">
                  <c:v>40238</c:v>
                </c:pt>
                <c:pt idx="975">
                  <c:v>40239</c:v>
                </c:pt>
                <c:pt idx="976">
                  <c:v>40240</c:v>
                </c:pt>
                <c:pt idx="977">
                  <c:v>40241</c:v>
                </c:pt>
                <c:pt idx="978">
                  <c:v>40242</c:v>
                </c:pt>
                <c:pt idx="979">
                  <c:v>40245</c:v>
                </c:pt>
                <c:pt idx="980">
                  <c:v>40246</c:v>
                </c:pt>
                <c:pt idx="981">
                  <c:v>40247</c:v>
                </c:pt>
                <c:pt idx="982">
                  <c:v>40248</c:v>
                </c:pt>
                <c:pt idx="983">
                  <c:v>40249</c:v>
                </c:pt>
                <c:pt idx="984">
                  <c:v>40252</c:v>
                </c:pt>
                <c:pt idx="985">
                  <c:v>40253</c:v>
                </c:pt>
                <c:pt idx="986">
                  <c:v>40254</c:v>
                </c:pt>
                <c:pt idx="987">
                  <c:v>40255</c:v>
                </c:pt>
                <c:pt idx="988">
                  <c:v>40256</c:v>
                </c:pt>
                <c:pt idx="989">
                  <c:v>40259</c:v>
                </c:pt>
                <c:pt idx="990">
                  <c:v>40260</c:v>
                </c:pt>
                <c:pt idx="991">
                  <c:v>40261</c:v>
                </c:pt>
                <c:pt idx="992">
                  <c:v>40262</c:v>
                </c:pt>
                <c:pt idx="993">
                  <c:v>40263</c:v>
                </c:pt>
                <c:pt idx="994">
                  <c:v>40266</c:v>
                </c:pt>
                <c:pt idx="995">
                  <c:v>40267</c:v>
                </c:pt>
                <c:pt idx="996">
                  <c:v>40268</c:v>
                </c:pt>
                <c:pt idx="997">
                  <c:v>40269</c:v>
                </c:pt>
                <c:pt idx="998">
                  <c:v>40270</c:v>
                </c:pt>
                <c:pt idx="999">
                  <c:v>40273</c:v>
                </c:pt>
                <c:pt idx="1000">
                  <c:v>40274</c:v>
                </c:pt>
                <c:pt idx="1001">
                  <c:v>40275</c:v>
                </c:pt>
                <c:pt idx="1002">
                  <c:v>40276</c:v>
                </c:pt>
                <c:pt idx="1003">
                  <c:v>40277</c:v>
                </c:pt>
                <c:pt idx="1004">
                  <c:v>40280</c:v>
                </c:pt>
                <c:pt idx="1005">
                  <c:v>40281</c:v>
                </c:pt>
                <c:pt idx="1006">
                  <c:v>40282</c:v>
                </c:pt>
                <c:pt idx="1007">
                  <c:v>40283</c:v>
                </c:pt>
                <c:pt idx="1008">
                  <c:v>40284</c:v>
                </c:pt>
                <c:pt idx="1009">
                  <c:v>40287</c:v>
                </c:pt>
                <c:pt idx="1010">
                  <c:v>40288</c:v>
                </c:pt>
                <c:pt idx="1011">
                  <c:v>40289</c:v>
                </c:pt>
                <c:pt idx="1012">
                  <c:v>40290</c:v>
                </c:pt>
                <c:pt idx="1013">
                  <c:v>40291</c:v>
                </c:pt>
                <c:pt idx="1014">
                  <c:v>40294</c:v>
                </c:pt>
                <c:pt idx="1015">
                  <c:v>40295</c:v>
                </c:pt>
                <c:pt idx="1016">
                  <c:v>40296</c:v>
                </c:pt>
                <c:pt idx="1017">
                  <c:v>40297</c:v>
                </c:pt>
                <c:pt idx="1018">
                  <c:v>40298</c:v>
                </c:pt>
                <c:pt idx="1019">
                  <c:v>40301</c:v>
                </c:pt>
                <c:pt idx="1020">
                  <c:v>40302</c:v>
                </c:pt>
                <c:pt idx="1021">
                  <c:v>40303</c:v>
                </c:pt>
                <c:pt idx="1022">
                  <c:v>40304</c:v>
                </c:pt>
                <c:pt idx="1023">
                  <c:v>40305</c:v>
                </c:pt>
                <c:pt idx="1024">
                  <c:v>40308</c:v>
                </c:pt>
                <c:pt idx="1025">
                  <c:v>40309</c:v>
                </c:pt>
                <c:pt idx="1026">
                  <c:v>40310</c:v>
                </c:pt>
                <c:pt idx="1027">
                  <c:v>40311</c:v>
                </c:pt>
                <c:pt idx="1028">
                  <c:v>40312</c:v>
                </c:pt>
                <c:pt idx="1029">
                  <c:v>40315</c:v>
                </c:pt>
                <c:pt idx="1030">
                  <c:v>40316</c:v>
                </c:pt>
                <c:pt idx="1031">
                  <c:v>40317</c:v>
                </c:pt>
                <c:pt idx="1032">
                  <c:v>40318</c:v>
                </c:pt>
                <c:pt idx="1033">
                  <c:v>40319</c:v>
                </c:pt>
                <c:pt idx="1034">
                  <c:v>40322</c:v>
                </c:pt>
                <c:pt idx="1035">
                  <c:v>40323</c:v>
                </c:pt>
                <c:pt idx="1036">
                  <c:v>40324</c:v>
                </c:pt>
                <c:pt idx="1037">
                  <c:v>40325</c:v>
                </c:pt>
                <c:pt idx="1038">
                  <c:v>40326</c:v>
                </c:pt>
                <c:pt idx="1039">
                  <c:v>40329</c:v>
                </c:pt>
                <c:pt idx="1040">
                  <c:v>40330</c:v>
                </c:pt>
                <c:pt idx="1041">
                  <c:v>40331</c:v>
                </c:pt>
                <c:pt idx="1042">
                  <c:v>40332</c:v>
                </c:pt>
                <c:pt idx="1043">
                  <c:v>40333</c:v>
                </c:pt>
                <c:pt idx="1044">
                  <c:v>40336</c:v>
                </c:pt>
                <c:pt idx="1045">
                  <c:v>40337</c:v>
                </c:pt>
                <c:pt idx="1046">
                  <c:v>40338</c:v>
                </c:pt>
                <c:pt idx="1047">
                  <c:v>40339</c:v>
                </c:pt>
                <c:pt idx="1048">
                  <c:v>40340</c:v>
                </c:pt>
                <c:pt idx="1049">
                  <c:v>40343</c:v>
                </c:pt>
                <c:pt idx="1050">
                  <c:v>40344</c:v>
                </c:pt>
                <c:pt idx="1051">
                  <c:v>40345</c:v>
                </c:pt>
                <c:pt idx="1052">
                  <c:v>40346</c:v>
                </c:pt>
                <c:pt idx="1053">
                  <c:v>40347</c:v>
                </c:pt>
                <c:pt idx="1054">
                  <c:v>40350</c:v>
                </c:pt>
                <c:pt idx="1055">
                  <c:v>40351</c:v>
                </c:pt>
                <c:pt idx="1056">
                  <c:v>40352</c:v>
                </c:pt>
                <c:pt idx="1057">
                  <c:v>40353</c:v>
                </c:pt>
                <c:pt idx="1058">
                  <c:v>40354</c:v>
                </c:pt>
                <c:pt idx="1059">
                  <c:v>40357</c:v>
                </c:pt>
                <c:pt idx="1060">
                  <c:v>40358</c:v>
                </c:pt>
                <c:pt idx="1061">
                  <c:v>40359</c:v>
                </c:pt>
                <c:pt idx="1062">
                  <c:v>40360</c:v>
                </c:pt>
                <c:pt idx="1063">
                  <c:v>40361</c:v>
                </c:pt>
                <c:pt idx="1064">
                  <c:v>40364</c:v>
                </c:pt>
                <c:pt idx="1065">
                  <c:v>40365</c:v>
                </c:pt>
                <c:pt idx="1066">
                  <c:v>40366</c:v>
                </c:pt>
                <c:pt idx="1067">
                  <c:v>40367</c:v>
                </c:pt>
                <c:pt idx="1068">
                  <c:v>40368</c:v>
                </c:pt>
                <c:pt idx="1069">
                  <c:v>40371</c:v>
                </c:pt>
                <c:pt idx="1070">
                  <c:v>40372</c:v>
                </c:pt>
                <c:pt idx="1071">
                  <c:v>40373</c:v>
                </c:pt>
                <c:pt idx="1072">
                  <c:v>40374</c:v>
                </c:pt>
                <c:pt idx="1073">
                  <c:v>40375</c:v>
                </c:pt>
                <c:pt idx="1074">
                  <c:v>40378</c:v>
                </c:pt>
                <c:pt idx="1075">
                  <c:v>40379</c:v>
                </c:pt>
                <c:pt idx="1076">
                  <c:v>40380</c:v>
                </c:pt>
                <c:pt idx="1077">
                  <c:v>40381</c:v>
                </c:pt>
                <c:pt idx="1078">
                  <c:v>40382</c:v>
                </c:pt>
                <c:pt idx="1079">
                  <c:v>40385</c:v>
                </c:pt>
                <c:pt idx="1080">
                  <c:v>40386</c:v>
                </c:pt>
                <c:pt idx="1081">
                  <c:v>40387</c:v>
                </c:pt>
                <c:pt idx="1082">
                  <c:v>40388</c:v>
                </c:pt>
                <c:pt idx="1083">
                  <c:v>40389</c:v>
                </c:pt>
                <c:pt idx="1084">
                  <c:v>40392</c:v>
                </c:pt>
                <c:pt idx="1085">
                  <c:v>40393</c:v>
                </c:pt>
                <c:pt idx="1086">
                  <c:v>40394</c:v>
                </c:pt>
                <c:pt idx="1087">
                  <c:v>40395</c:v>
                </c:pt>
                <c:pt idx="1088">
                  <c:v>40396</c:v>
                </c:pt>
                <c:pt idx="1089">
                  <c:v>40399</c:v>
                </c:pt>
                <c:pt idx="1090">
                  <c:v>40400</c:v>
                </c:pt>
                <c:pt idx="1091">
                  <c:v>40401</c:v>
                </c:pt>
                <c:pt idx="1092">
                  <c:v>40402</c:v>
                </c:pt>
                <c:pt idx="1093">
                  <c:v>40403</c:v>
                </c:pt>
                <c:pt idx="1094">
                  <c:v>40406</c:v>
                </c:pt>
                <c:pt idx="1095">
                  <c:v>40407</c:v>
                </c:pt>
                <c:pt idx="1096">
                  <c:v>40408</c:v>
                </c:pt>
                <c:pt idx="1097">
                  <c:v>40409</c:v>
                </c:pt>
                <c:pt idx="1098">
                  <c:v>40410</c:v>
                </c:pt>
                <c:pt idx="1099">
                  <c:v>40413</c:v>
                </c:pt>
                <c:pt idx="1100">
                  <c:v>40414</c:v>
                </c:pt>
                <c:pt idx="1101">
                  <c:v>40415</c:v>
                </c:pt>
                <c:pt idx="1102">
                  <c:v>40416</c:v>
                </c:pt>
                <c:pt idx="1103">
                  <c:v>40417</c:v>
                </c:pt>
                <c:pt idx="1104">
                  <c:v>40420</c:v>
                </c:pt>
                <c:pt idx="1105">
                  <c:v>40421</c:v>
                </c:pt>
                <c:pt idx="1106">
                  <c:v>40422</c:v>
                </c:pt>
                <c:pt idx="1107">
                  <c:v>40423</c:v>
                </c:pt>
                <c:pt idx="1108">
                  <c:v>40424</c:v>
                </c:pt>
                <c:pt idx="1109">
                  <c:v>40427</c:v>
                </c:pt>
                <c:pt idx="1110">
                  <c:v>40428</c:v>
                </c:pt>
                <c:pt idx="1111">
                  <c:v>40429</c:v>
                </c:pt>
                <c:pt idx="1112">
                  <c:v>40430</c:v>
                </c:pt>
                <c:pt idx="1113">
                  <c:v>40431</c:v>
                </c:pt>
                <c:pt idx="1114">
                  <c:v>40434</c:v>
                </c:pt>
                <c:pt idx="1115">
                  <c:v>40435</c:v>
                </c:pt>
                <c:pt idx="1116">
                  <c:v>40436</c:v>
                </c:pt>
                <c:pt idx="1117">
                  <c:v>40437</c:v>
                </c:pt>
                <c:pt idx="1118">
                  <c:v>40438</c:v>
                </c:pt>
                <c:pt idx="1119">
                  <c:v>40441</c:v>
                </c:pt>
                <c:pt idx="1120">
                  <c:v>40442</c:v>
                </c:pt>
                <c:pt idx="1121">
                  <c:v>40443</c:v>
                </c:pt>
                <c:pt idx="1122">
                  <c:v>40444</c:v>
                </c:pt>
                <c:pt idx="1123">
                  <c:v>40445</c:v>
                </c:pt>
                <c:pt idx="1124">
                  <c:v>40448</c:v>
                </c:pt>
                <c:pt idx="1125">
                  <c:v>40449</c:v>
                </c:pt>
                <c:pt idx="1126">
                  <c:v>40450</c:v>
                </c:pt>
                <c:pt idx="1127">
                  <c:v>40451</c:v>
                </c:pt>
                <c:pt idx="1128">
                  <c:v>40452</c:v>
                </c:pt>
                <c:pt idx="1129">
                  <c:v>40455</c:v>
                </c:pt>
                <c:pt idx="1130">
                  <c:v>40456</c:v>
                </c:pt>
                <c:pt idx="1131">
                  <c:v>40457</c:v>
                </c:pt>
                <c:pt idx="1132">
                  <c:v>40458</c:v>
                </c:pt>
                <c:pt idx="1133">
                  <c:v>40459</c:v>
                </c:pt>
                <c:pt idx="1134">
                  <c:v>40462</c:v>
                </c:pt>
                <c:pt idx="1135">
                  <c:v>40463</c:v>
                </c:pt>
                <c:pt idx="1136">
                  <c:v>40464</c:v>
                </c:pt>
                <c:pt idx="1137">
                  <c:v>40465</c:v>
                </c:pt>
                <c:pt idx="1138">
                  <c:v>40466</c:v>
                </c:pt>
                <c:pt idx="1139">
                  <c:v>40469</c:v>
                </c:pt>
                <c:pt idx="1140">
                  <c:v>40470</c:v>
                </c:pt>
                <c:pt idx="1141">
                  <c:v>40471</c:v>
                </c:pt>
                <c:pt idx="1142">
                  <c:v>40472</c:v>
                </c:pt>
                <c:pt idx="1143">
                  <c:v>40473</c:v>
                </c:pt>
                <c:pt idx="1144">
                  <c:v>40476</c:v>
                </c:pt>
                <c:pt idx="1145">
                  <c:v>40477</c:v>
                </c:pt>
                <c:pt idx="1146">
                  <c:v>40478</c:v>
                </c:pt>
                <c:pt idx="1147">
                  <c:v>40479</c:v>
                </c:pt>
                <c:pt idx="1148">
                  <c:v>40480</c:v>
                </c:pt>
                <c:pt idx="1149">
                  <c:v>40483</c:v>
                </c:pt>
                <c:pt idx="1150">
                  <c:v>40484</c:v>
                </c:pt>
                <c:pt idx="1151">
                  <c:v>40485</c:v>
                </c:pt>
                <c:pt idx="1152">
                  <c:v>40486</c:v>
                </c:pt>
                <c:pt idx="1153">
                  <c:v>40487</c:v>
                </c:pt>
                <c:pt idx="1154">
                  <c:v>40490</c:v>
                </c:pt>
                <c:pt idx="1155">
                  <c:v>40491</c:v>
                </c:pt>
                <c:pt idx="1156">
                  <c:v>40492</c:v>
                </c:pt>
                <c:pt idx="1157">
                  <c:v>40493</c:v>
                </c:pt>
                <c:pt idx="1158">
                  <c:v>40494</c:v>
                </c:pt>
                <c:pt idx="1159">
                  <c:v>40497</c:v>
                </c:pt>
                <c:pt idx="1160">
                  <c:v>40498</c:v>
                </c:pt>
                <c:pt idx="1161">
                  <c:v>40499</c:v>
                </c:pt>
                <c:pt idx="1162">
                  <c:v>40500</c:v>
                </c:pt>
                <c:pt idx="1163">
                  <c:v>40501</c:v>
                </c:pt>
                <c:pt idx="1164">
                  <c:v>40504</c:v>
                </c:pt>
                <c:pt idx="1165">
                  <c:v>40505</c:v>
                </c:pt>
                <c:pt idx="1166">
                  <c:v>40506</c:v>
                </c:pt>
                <c:pt idx="1167">
                  <c:v>40507</c:v>
                </c:pt>
                <c:pt idx="1168">
                  <c:v>40508</c:v>
                </c:pt>
                <c:pt idx="1169">
                  <c:v>40511</c:v>
                </c:pt>
                <c:pt idx="1170">
                  <c:v>40512</c:v>
                </c:pt>
                <c:pt idx="1171">
                  <c:v>40513</c:v>
                </c:pt>
                <c:pt idx="1172">
                  <c:v>40514</c:v>
                </c:pt>
                <c:pt idx="1173">
                  <c:v>40515</c:v>
                </c:pt>
                <c:pt idx="1174">
                  <c:v>40518</c:v>
                </c:pt>
                <c:pt idx="1175">
                  <c:v>40519</c:v>
                </c:pt>
                <c:pt idx="1176">
                  <c:v>40520</c:v>
                </c:pt>
                <c:pt idx="1177">
                  <c:v>40521</c:v>
                </c:pt>
                <c:pt idx="1178">
                  <c:v>40522</c:v>
                </c:pt>
                <c:pt idx="1179">
                  <c:v>40525</c:v>
                </c:pt>
                <c:pt idx="1180">
                  <c:v>40526</c:v>
                </c:pt>
                <c:pt idx="1181">
                  <c:v>40527</c:v>
                </c:pt>
                <c:pt idx="1182">
                  <c:v>40528</c:v>
                </c:pt>
                <c:pt idx="1183">
                  <c:v>40529</c:v>
                </c:pt>
                <c:pt idx="1184">
                  <c:v>40532</c:v>
                </c:pt>
                <c:pt idx="1185">
                  <c:v>40533</c:v>
                </c:pt>
                <c:pt idx="1186">
                  <c:v>40534</c:v>
                </c:pt>
                <c:pt idx="1187">
                  <c:v>40535</c:v>
                </c:pt>
                <c:pt idx="1188">
                  <c:v>40536</c:v>
                </c:pt>
                <c:pt idx="1189">
                  <c:v>40539</c:v>
                </c:pt>
                <c:pt idx="1190">
                  <c:v>40540</c:v>
                </c:pt>
                <c:pt idx="1191">
                  <c:v>40541</c:v>
                </c:pt>
                <c:pt idx="1192">
                  <c:v>40542</c:v>
                </c:pt>
                <c:pt idx="1193">
                  <c:v>40543</c:v>
                </c:pt>
                <c:pt idx="1194">
                  <c:v>40546</c:v>
                </c:pt>
                <c:pt idx="1195">
                  <c:v>40547</c:v>
                </c:pt>
                <c:pt idx="1196">
                  <c:v>40548</c:v>
                </c:pt>
                <c:pt idx="1197">
                  <c:v>40549</c:v>
                </c:pt>
                <c:pt idx="1198">
                  <c:v>40550</c:v>
                </c:pt>
                <c:pt idx="1199">
                  <c:v>40553</c:v>
                </c:pt>
                <c:pt idx="1200">
                  <c:v>40554</c:v>
                </c:pt>
                <c:pt idx="1201">
                  <c:v>40555</c:v>
                </c:pt>
                <c:pt idx="1202">
                  <c:v>40556</c:v>
                </c:pt>
                <c:pt idx="1203">
                  <c:v>40557</c:v>
                </c:pt>
                <c:pt idx="1204">
                  <c:v>40560</c:v>
                </c:pt>
                <c:pt idx="1205">
                  <c:v>40561</c:v>
                </c:pt>
                <c:pt idx="1206">
                  <c:v>40562</c:v>
                </c:pt>
                <c:pt idx="1207">
                  <c:v>40563</c:v>
                </c:pt>
                <c:pt idx="1208">
                  <c:v>40564</c:v>
                </c:pt>
                <c:pt idx="1209">
                  <c:v>40567</c:v>
                </c:pt>
                <c:pt idx="1210">
                  <c:v>40568</c:v>
                </c:pt>
                <c:pt idx="1211">
                  <c:v>40569</c:v>
                </c:pt>
                <c:pt idx="1212">
                  <c:v>40570</c:v>
                </c:pt>
                <c:pt idx="1213">
                  <c:v>40571</c:v>
                </c:pt>
                <c:pt idx="1214">
                  <c:v>40574</c:v>
                </c:pt>
                <c:pt idx="1215">
                  <c:v>40575</c:v>
                </c:pt>
                <c:pt idx="1216">
                  <c:v>40576</c:v>
                </c:pt>
                <c:pt idx="1217">
                  <c:v>40577</c:v>
                </c:pt>
                <c:pt idx="1218">
                  <c:v>40578</c:v>
                </c:pt>
                <c:pt idx="1219">
                  <c:v>40581</c:v>
                </c:pt>
                <c:pt idx="1220">
                  <c:v>40582</c:v>
                </c:pt>
                <c:pt idx="1221">
                  <c:v>40583</c:v>
                </c:pt>
                <c:pt idx="1222">
                  <c:v>40584</c:v>
                </c:pt>
                <c:pt idx="1223">
                  <c:v>40585</c:v>
                </c:pt>
                <c:pt idx="1224">
                  <c:v>40588</c:v>
                </c:pt>
                <c:pt idx="1225">
                  <c:v>40589</c:v>
                </c:pt>
                <c:pt idx="1226">
                  <c:v>40590</c:v>
                </c:pt>
                <c:pt idx="1227">
                  <c:v>40591</c:v>
                </c:pt>
                <c:pt idx="1228">
                  <c:v>40592</c:v>
                </c:pt>
                <c:pt idx="1229">
                  <c:v>40595</c:v>
                </c:pt>
                <c:pt idx="1230">
                  <c:v>40596</c:v>
                </c:pt>
                <c:pt idx="1231">
                  <c:v>40597</c:v>
                </c:pt>
                <c:pt idx="1232">
                  <c:v>40598</c:v>
                </c:pt>
                <c:pt idx="1233">
                  <c:v>40599</c:v>
                </c:pt>
                <c:pt idx="1234">
                  <c:v>40602</c:v>
                </c:pt>
                <c:pt idx="1235">
                  <c:v>40603</c:v>
                </c:pt>
                <c:pt idx="1236">
                  <c:v>40604</c:v>
                </c:pt>
                <c:pt idx="1237">
                  <c:v>40605</c:v>
                </c:pt>
                <c:pt idx="1238">
                  <c:v>40606</c:v>
                </c:pt>
                <c:pt idx="1239">
                  <c:v>40609</c:v>
                </c:pt>
                <c:pt idx="1240">
                  <c:v>40610</c:v>
                </c:pt>
                <c:pt idx="1241">
                  <c:v>40611</c:v>
                </c:pt>
                <c:pt idx="1242">
                  <c:v>40612</c:v>
                </c:pt>
                <c:pt idx="1243">
                  <c:v>40613</c:v>
                </c:pt>
                <c:pt idx="1244">
                  <c:v>40616</c:v>
                </c:pt>
                <c:pt idx="1245">
                  <c:v>40617</c:v>
                </c:pt>
                <c:pt idx="1246">
                  <c:v>40618</c:v>
                </c:pt>
                <c:pt idx="1247">
                  <c:v>40619</c:v>
                </c:pt>
                <c:pt idx="1248">
                  <c:v>40620</c:v>
                </c:pt>
                <c:pt idx="1249">
                  <c:v>40623</c:v>
                </c:pt>
                <c:pt idx="1250">
                  <c:v>40624</c:v>
                </c:pt>
                <c:pt idx="1251">
                  <c:v>40625</c:v>
                </c:pt>
                <c:pt idx="1252">
                  <c:v>40626</c:v>
                </c:pt>
                <c:pt idx="1253">
                  <c:v>40627</c:v>
                </c:pt>
                <c:pt idx="1254">
                  <c:v>40630</c:v>
                </c:pt>
                <c:pt idx="1255">
                  <c:v>40631</c:v>
                </c:pt>
                <c:pt idx="1256">
                  <c:v>40632</c:v>
                </c:pt>
                <c:pt idx="1257">
                  <c:v>40633</c:v>
                </c:pt>
                <c:pt idx="1258">
                  <c:v>40634</c:v>
                </c:pt>
                <c:pt idx="1259">
                  <c:v>40637</c:v>
                </c:pt>
                <c:pt idx="1260">
                  <c:v>40638</c:v>
                </c:pt>
                <c:pt idx="1261">
                  <c:v>40639</c:v>
                </c:pt>
                <c:pt idx="1262">
                  <c:v>40640</c:v>
                </c:pt>
                <c:pt idx="1263">
                  <c:v>40641</c:v>
                </c:pt>
                <c:pt idx="1264">
                  <c:v>40644</c:v>
                </c:pt>
                <c:pt idx="1265">
                  <c:v>40645</c:v>
                </c:pt>
                <c:pt idx="1266">
                  <c:v>40646</c:v>
                </c:pt>
                <c:pt idx="1267">
                  <c:v>40647</c:v>
                </c:pt>
                <c:pt idx="1268">
                  <c:v>40648</c:v>
                </c:pt>
                <c:pt idx="1269">
                  <c:v>40651</c:v>
                </c:pt>
                <c:pt idx="1270">
                  <c:v>40652</c:v>
                </c:pt>
                <c:pt idx="1271">
                  <c:v>40653</c:v>
                </c:pt>
                <c:pt idx="1272">
                  <c:v>40654</c:v>
                </c:pt>
                <c:pt idx="1273">
                  <c:v>40658</c:v>
                </c:pt>
                <c:pt idx="1274">
                  <c:v>40659</c:v>
                </c:pt>
                <c:pt idx="1275">
                  <c:v>40660</c:v>
                </c:pt>
                <c:pt idx="1276">
                  <c:v>40661</c:v>
                </c:pt>
                <c:pt idx="1277">
                  <c:v>40662</c:v>
                </c:pt>
                <c:pt idx="1278">
                  <c:v>40665</c:v>
                </c:pt>
                <c:pt idx="1279">
                  <c:v>40666</c:v>
                </c:pt>
                <c:pt idx="1280">
                  <c:v>40667</c:v>
                </c:pt>
                <c:pt idx="1281">
                  <c:v>40668</c:v>
                </c:pt>
                <c:pt idx="1282">
                  <c:v>40669</c:v>
                </c:pt>
                <c:pt idx="1283">
                  <c:v>40672</c:v>
                </c:pt>
                <c:pt idx="1284">
                  <c:v>40673</c:v>
                </c:pt>
                <c:pt idx="1285">
                  <c:v>40674</c:v>
                </c:pt>
                <c:pt idx="1286">
                  <c:v>40675</c:v>
                </c:pt>
                <c:pt idx="1287">
                  <c:v>40676</c:v>
                </c:pt>
                <c:pt idx="1288">
                  <c:v>40679</c:v>
                </c:pt>
                <c:pt idx="1289">
                  <c:v>40680</c:v>
                </c:pt>
                <c:pt idx="1290">
                  <c:v>40681</c:v>
                </c:pt>
                <c:pt idx="1291">
                  <c:v>40682</c:v>
                </c:pt>
                <c:pt idx="1292">
                  <c:v>40683</c:v>
                </c:pt>
                <c:pt idx="1293">
                  <c:v>40686</c:v>
                </c:pt>
                <c:pt idx="1294">
                  <c:v>40687</c:v>
                </c:pt>
                <c:pt idx="1295">
                  <c:v>40688</c:v>
                </c:pt>
                <c:pt idx="1296">
                  <c:v>40689</c:v>
                </c:pt>
                <c:pt idx="1297">
                  <c:v>40690</c:v>
                </c:pt>
                <c:pt idx="1298">
                  <c:v>40693</c:v>
                </c:pt>
                <c:pt idx="1299">
                  <c:v>40694</c:v>
                </c:pt>
                <c:pt idx="1300">
                  <c:v>40695</c:v>
                </c:pt>
                <c:pt idx="1301">
                  <c:v>40696</c:v>
                </c:pt>
                <c:pt idx="1302">
                  <c:v>40697</c:v>
                </c:pt>
                <c:pt idx="1303">
                  <c:v>40700</c:v>
                </c:pt>
                <c:pt idx="1304">
                  <c:v>40701</c:v>
                </c:pt>
                <c:pt idx="1305">
                  <c:v>40702</c:v>
                </c:pt>
                <c:pt idx="1306">
                  <c:v>40703</c:v>
                </c:pt>
                <c:pt idx="1307">
                  <c:v>40704</c:v>
                </c:pt>
                <c:pt idx="1308">
                  <c:v>40707</c:v>
                </c:pt>
                <c:pt idx="1309">
                  <c:v>40708</c:v>
                </c:pt>
                <c:pt idx="1310">
                  <c:v>40709</c:v>
                </c:pt>
                <c:pt idx="1311">
                  <c:v>40710</c:v>
                </c:pt>
                <c:pt idx="1312">
                  <c:v>40711</c:v>
                </c:pt>
                <c:pt idx="1313">
                  <c:v>40714</c:v>
                </c:pt>
                <c:pt idx="1314">
                  <c:v>40715</c:v>
                </c:pt>
                <c:pt idx="1315">
                  <c:v>40716</c:v>
                </c:pt>
                <c:pt idx="1316">
                  <c:v>40717</c:v>
                </c:pt>
                <c:pt idx="1317">
                  <c:v>40718</c:v>
                </c:pt>
                <c:pt idx="1318">
                  <c:v>40721</c:v>
                </c:pt>
                <c:pt idx="1319">
                  <c:v>40722</c:v>
                </c:pt>
                <c:pt idx="1320">
                  <c:v>40723</c:v>
                </c:pt>
                <c:pt idx="1321">
                  <c:v>40724</c:v>
                </c:pt>
                <c:pt idx="1322">
                  <c:v>40725</c:v>
                </c:pt>
                <c:pt idx="1323">
                  <c:v>40728</c:v>
                </c:pt>
                <c:pt idx="1324">
                  <c:v>40729</c:v>
                </c:pt>
                <c:pt idx="1325">
                  <c:v>40730</c:v>
                </c:pt>
                <c:pt idx="1326">
                  <c:v>40731</c:v>
                </c:pt>
                <c:pt idx="1327">
                  <c:v>40732</c:v>
                </c:pt>
                <c:pt idx="1328">
                  <c:v>40735</c:v>
                </c:pt>
                <c:pt idx="1329">
                  <c:v>40736</c:v>
                </c:pt>
                <c:pt idx="1330">
                  <c:v>40737</c:v>
                </c:pt>
                <c:pt idx="1331">
                  <c:v>40738</c:v>
                </c:pt>
                <c:pt idx="1332">
                  <c:v>40739</c:v>
                </c:pt>
                <c:pt idx="1333">
                  <c:v>40742</c:v>
                </c:pt>
                <c:pt idx="1334">
                  <c:v>40743</c:v>
                </c:pt>
                <c:pt idx="1335">
                  <c:v>40744</c:v>
                </c:pt>
                <c:pt idx="1336">
                  <c:v>40745</c:v>
                </c:pt>
                <c:pt idx="1337">
                  <c:v>40746</c:v>
                </c:pt>
                <c:pt idx="1338">
                  <c:v>40749</c:v>
                </c:pt>
                <c:pt idx="1339">
                  <c:v>40750</c:v>
                </c:pt>
                <c:pt idx="1340">
                  <c:v>40751</c:v>
                </c:pt>
                <c:pt idx="1341">
                  <c:v>40752</c:v>
                </c:pt>
                <c:pt idx="1342">
                  <c:v>40753</c:v>
                </c:pt>
                <c:pt idx="1343">
                  <c:v>40756</c:v>
                </c:pt>
                <c:pt idx="1344">
                  <c:v>40757</c:v>
                </c:pt>
                <c:pt idx="1345">
                  <c:v>40758</c:v>
                </c:pt>
                <c:pt idx="1346">
                  <c:v>40759</c:v>
                </c:pt>
                <c:pt idx="1347">
                  <c:v>40760</c:v>
                </c:pt>
                <c:pt idx="1348">
                  <c:v>40763</c:v>
                </c:pt>
                <c:pt idx="1349">
                  <c:v>40764</c:v>
                </c:pt>
                <c:pt idx="1350">
                  <c:v>40765</c:v>
                </c:pt>
                <c:pt idx="1351">
                  <c:v>40766</c:v>
                </c:pt>
                <c:pt idx="1352">
                  <c:v>40767</c:v>
                </c:pt>
                <c:pt idx="1353">
                  <c:v>40770</c:v>
                </c:pt>
                <c:pt idx="1354">
                  <c:v>40771</c:v>
                </c:pt>
                <c:pt idx="1355">
                  <c:v>40772</c:v>
                </c:pt>
                <c:pt idx="1356">
                  <c:v>40773</c:v>
                </c:pt>
                <c:pt idx="1357">
                  <c:v>40774</c:v>
                </c:pt>
                <c:pt idx="1358">
                  <c:v>40777</c:v>
                </c:pt>
                <c:pt idx="1359">
                  <c:v>40778</c:v>
                </c:pt>
                <c:pt idx="1360">
                  <c:v>40779</c:v>
                </c:pt>
                <c:pt idx="1361">
                  <c:v>40780</c:v>
                </c:pt>
                <c:pt idx="1362">
                  <c:v>40781</c:v>
                </c:pt>
                <c:pt idx="1363">
                  <c:v>40784</c:v>
                </c:pt>
                <c:pt idx="1364">
                  <c:v>40785</c:v>
                </c:pt>
                <c:pt idx="1365">
                  <c:v>40786</c:v>
                </c:pt>
                <c:pt idx="1366">
                  <c:v>40787</c:v>
                </c:pt>
                <c:pt idx="1367">
                  <c:v>40788</c:v>
                </c:pt>
                <c:pt idx="1368">
                  <c:v>40791</c:v>
                </c:pt>
                <c:pt idx="1369">
                  <c:v>40792</c:v>
                </c:pt>
                <c:pt idx="1370">
                  <c:v>40793</c:v>
                </c:pt>
                <c:pt idx="1371">
                  <c:v>40794</c:v>
                </c:pt>
                <c:pt idx="1372">
                  <c:v>40795</c:v>
                </c:pt>
                <c:pt idx="1373">
                  <c:v>40798</c:v>
                </c:pt>
                <c:pt idx="1374">
                  <c:v>40799</c:v>
                </c:pt>
                <c:pt idx="1375">
                  <c:v>40800</c:v>
                </c:pt>
                <c:pt idx="1376">
                  <c:v>40801</c:v>
                </c:pt>
                <c:pt idx="1377">
                  <c:v>40802</c:v>
                </c:pt>
                <c:pt idx="1378">
                  <c:v>40805</c:v>
                </c:pt>
                <c:pt idx="1379">
                  <c:v>40806</c:v>
                </c:pt>
                <c:pt idx="1380">
                  <c:v>40807</c:v>
                </c:pt>
                <c:pt idx="1381">
                  <c:v>40808</c:v>
                </c:pt>
                <c:pt idx="1382">
                  <c:v>40809</c:v>
                </c:pt>
                <c:pt idx="1383">
                  <c:v>40812</c:v>
                </c:pt>
                <c:pt idx="1384">
                  <c:v>40813</c:v>
                </c:pt>
                <c:pt idx="1385">
                  <c:v>40814</c:v>
                </c:pt>
                <c:pt idx="1386">
                  <c:v>40815</c:v>
                </c:pt>
                <c:pt idx="1387">
                  <c:v>40816</c:v>
                </c:pt>
                <c:pt idx="1388">
                  <c:v>40819</c:v>
                </c:pt>
                <c:pt idx="1389">
                  <c:v>40820</c:v>
                </c:pt>
                <c:pt idx="1390">
                  <c:v>40821</c:v>
                </c:pt>
                <c:pt idx="1391">
                  <c:v>40822</c:v>
                </c:pt>
                <c:pt idx="1392">
                  <c:v>40823</c:v>
                </c:pt>
                <c:pt idx="1393">
                  <c:v>40826</c:v>
                </c:pt>
                <c:pt idx="1394">
                  <c:v>40827</c:v>
                </c:pt>
                <c:pt idx="1395">
                  <c:v>40828</c:v>
                </c:pt>
                <c:pt idx="1396">
                  <c:v>40829</c:v>
                </c:pt>
                <c:pt idx="1397">
                  <c:v>40830</c:v>
                </c:pt>
                <c:pt idx="1398">
                  <c:v>40833</c:v>
                </c:pt>
                <c:pt idx="1399">
                  <c:v>40834</c:v>
                </c:pt>
                <c:pt idx="1400">
                  <c:v>40835</c:v>
                </c:pt>
                <c:pt idx="1401">
                  <c:v>40836</c:v>
                </c:pt>
                <c:pt idx="1402">
                  <c:v>40837</c:v>
                </c:pt>
                <c:pt idx="1403">
                  <c:v>40840</c:v>
                </c:pt>
                <c:pt idx="1404">
                  <c:v>40841</c:v>
                </c:pt>
                <c:pt idx="1405">
                  <c:v>40842</c:v>
                </c:pt>
                <c:pt idx="1406">
                  <c:v>40843</c:v>
                </c:pt>
                <c:pt idx="1407">
                  <c:v>40844</c:v>
                </c:pt>
                <c:pt idx="1408">
                  <c:v>40847</c:v>
                </c:pt>
                <c:pt idx="1409">
                  <c:v>40848</c:v>
                </c:pt>
                <c:pt idx="1410">
                  <c:v>40849</c:v>
                </c:pt>
                <c:pt idx="1411">
                  <c:v>40850</c:v>
                </c:pt>
                <c:pt idx="1412">
                  <c:v>40851</c:v>
                </c:pt>
                <c:pt idx="1413">
                  <c:v>40854</c:v>
                </c:pt>
                <c:pt idx="1414">
                  <c:v>40855</c:v>
                </c:pt>
                <c:pt idx="1415">
                  <c:v>40856</c:v>
                </c:pt>
                <c:pt idx="1416">
                  <c:v>40857</c:v>
                </c:pt>
                <c:pt idx="1417">
                  <c:v>40858</c:v>
                </c:pt>
                <c:pt idx="1418">
                  <c:v>40861</c:v>
                </c:pt>
                <c:pt idx="1419">
                  <c:v>40862</c:v>
                </c:pt>
                <c:pt idx="1420">
                  <c:v>40863</c:v>
                </c:pt>
                <c:pt idx="1421">
                  <c:v>40864</c:v>
                </c:pt>
                <c:pt idx="1422">
                  <c:v>40865</c:v>
                </c:pt>
                <c:pt idx="1423">
                  <c:v>40868</c:v>
                </c:pt>
                <c:pt idx="1424">
                  <c:v>40869</c:v>
                </c:pt>
                <c:pt idx="1425">
                  <c:v>40870</c:v>
                </c:pt>
                <c:pt idx="1426">
                  <c:v>40871</c:v>
                </c:pt>
                <c:pt idx="1427">
                  <c:v>40872</c:v>
                </c:pt>
                <c:pt idx="1428">
                  <c:v>40875</c:v>
                </c:pt>
                <c:pt idx="1429">
                  <c:v>40876</c:v>
                </c:pt>
                <c:pt idx="1430">
                  <c:v>40877</c:v>
                </c:pt>
                <c:pt idx="1431">
                  <c:v>40878</c:v>
                </c:pt>
                <c:pt idx="1432">
                  <c:v>40879</c:v>
                </c:pt>
                <c:pt idx="1433">
                  <c:v>40882</c:v>
                </c:pt>
                <c:pt idx="1434">
                  <c:v>40883</c:v>
                </c:pt>
                <c:pt idx="1435">
                  <c:v>40884</c:v>
                </c:pt>
                <c:pt idx="1436">
                  <c:v>40885</c:v>
                </c:pt>
                <c:pt idx="1437">
                  <c:v>40886</c:v>
                </c:pt>
                <c:pt idx="1438">
                  <c:v>40889</c:v>
                </c:pt>
                <c:pt idx="1439">
                  <c:v>40890</c:v>
                </c:pt>
                <c:pt idx="1440">
                  <c:v>40891</c:v>
                </c:pt>
                <c:pt idx="1441">
                  <c:v>40892</c:v>
                </c:pt>
                <c:pt idx="1442">
                  <c:v>40893</c:v>
                </c:pt>
                <c:pt idx="1443">
                  <c:v>40896</c:v>
                </c:pt>
                <c:pt idx="1444">
                  <c:v>40897</c:v>
                </c:pt>
                <c:pt idx="1445">
                  <c:v>40898</c:v>
                </c:pt>
                <c:pt idx="1446">
                  <c:v>40899</c:v>
                </c:pt>
                <c:pt idx="1447">
                  <c:v>40900</c:v>
                </c:pt>
                <c:pt idx="1448">
                  <c:v>40904</c:v>
                </c:pt>
                <c:pt idx="1449">
                  <c:v>40905</c:v>
                </c:pt>
                <c:pt idx="1450">
                  <c:v>40906</c:v>
                </c:pt>
                <c:pt idx="1451">
                  <c:v>40907</c:v>
                </c:pt>
                <c:pt idx="1452">
                  <c:v>40911</c:v>
                </c:pt>
                <c:pt idx="1453">
                  <c:v>40912</c:v>
                </c:pt>
                <c:pt idx="1454">
                  <c:v>40913</c:v>
                </c:pt>
                <c:pt idx="1455">
                  <c:v>40914</c:v>
                </c:pt>
                <c:pt idx="1456">
                  <c:v>40917</c:v>
                </c:pt>
                <c:pt idx="1457">
                  <c:v>40918</c:v>
                </c:pt>
                <c:pt idx="1458">
                  <c:v>40919</c:v>
                </c:pt>
                <c:pt idx="1459">
                  <c:v>40920</c:v>
                </c:pt>
                <c:pt idx="1460">
                  <c:v>40921</c:v>
                </c:pt>
                <c:pt idx="1461">
                  <c:v>40924</c:v>
                </c:pt>
                <c:pt idx="1462">
                  <c:v>40925</c:v>
                </c:pt>
                <c:pt idx="1463">
                  <c:v>40926</c:v>
                </c:pt>
                <c:pt idx="1464">
                  <c:v>40927</c:v>
                </c:pt>
                <c:pt idx="1465">
                  <c:v>40928</c:v>
                </c:pt>
                <c:pt idx="1466">
                  <c:v>40931</c:v>
                </c:pt>
                <c:pt idx="1467">
                  <c:v>40932</c:v>
                </c:pt>
                <c:pt idx="1468">
                  <c:v>40933</c:v>
                </c:pt>
                <c:pt idx="1469">
                  <c:v>40934</c:v>
                </c:pt>
                <c:pt idx="1470">
                  <c:v>40935</c:v>
                </c:pt>
                <c:pt idx="1471">
                  <c:v>40938</c:v>
                </c:pt>
                <c:pt idx="1472">
                  <c:v>40939</c:v>
                </c:pt>
                <c:pt idx="1473">
                  <c:v>40940</c:v>
                </c:pt>
                <c:pt idx="1474">
                  <c:v>40941</c:v>
                </c:pt>
                <c:pt idx="1475">
                  <c:v>40942</c:v>
                </c:pt>
                <c:pt idx="1476">
                  <c:v>40945</c:v>
                </c:pt>
                <c:pt idx="1477">
                  <c:v>40946</c:v>
                </c:pt>
                <c:pt idx="1478">
                  <c:v>40947</c:v>
                </c:pt>
                <c:pt idx="1479">
                  <c:v>40948</c:v>
                </c:pt>
                <c:pt idx="1480">
                  <c:v>40949</c:v>
                </c:pt>
                <c:pt idx="1481">
                  <c:v>40952</c:v>
                </c:pt>
                <c:pt idx="1482">
                  <c:v>40953</c:v>
                </c:pt>
                <c:pt idx="1483">
                  <c:v>40954</c:v>
                </c:pt>
                <c:pt idx="1484">
                  <c:v>40955</c:v>
                </c:pt>
                <c:pt idx="1485">
                  <c:v>40956</c:v>
                </c:pt>
                <c:pt idx="1486">
                  <c:v>40959</c:v>
                </c:pt>
                <c:pt idx="1487">
                  <c:v>40960</c:v>
                </c:pt>
                <c:pt idx="1488">
                  <c:v>40961</c:v>
                </c:pt>
                <c:pt idx="1489">
                  <c:v>40962</c:v>
                </c:pt>
                <c:pt idx="1490">
                  <c:v>40963</c:v>
                </c:pt>
                <c:pt idx="1491">
                  <c:v>40966</c:v>
                </c:pt>
                <c:pt idx="1492">
                  <c:v>40967</c:v>
                </c:pt>
                <c:pt idx="1493">
                  <c:v>40968</c:v>
                </c:pt>
                <c:pt idx="1494">
                  <c:v>40969</c:v>
                </c:pt>
                <c:pt idx="1495">
                  <c:v>40970</c:v>
                </c:pt>
                <c:pt idx="1496">
                  <c:v>40973</c:v>
                </c:pt>
                <c:pt idx="1497">
                  <c:v>40974</c:v>
                </c:pt>
                <c:pt idx="1498">
                  <c:v>40975</c:v>
                </c:pt>
                <c:pt idx="1499">
                  <c:v>40976</c:v>
                </c:pt>
                <c:pt idx="1500">
                  <c:v>40977</c:v>
                </c:pt>
                <c:pt idx="1501">
                  <c:v>40980</c:v>
                </c:pt>
                <c:pt idx="1502">
                  <c:v>40981</c:v>
                </c:pt>
                <c:pt idx="1503">
                  <c:v>40982</c:v>
                </c:pt>
                <c:pt idx="1504">
                  <c:v>40983</c:v>
                </c:pt>
                <c:pt idx="1505">
                  <c:v>40984</c:v>
                </c:pt>
                <c:pt idx="1506">
                  <c:v>40987</c:v>
                </c:pt>
                <c:pt idx="1507">
                  <c:v>40988</c:v>
                </c:pt>
                <c:pt idx="1508">
                  <c:v>40989</c:v>
                </c:pt>
                <c:pt idx="1509">
                  <c:v>40990</c:v>
                </c:pt>
                <c:pt idx="1510">
                  <c:v>40991</c:v>
                </c:pt>
                <c:pt idx="1511">
                  <c:v>40994</c:v>
                </c:pt>
                <c:pt idx="1512">
                  <c:v>40995</c:v>
                </c:pt>
                <c:pt idx="1513">
                  <c:v>40996</c:v>
                </c:pt>
                <c:pt idx="1514">
                  <c:v>40997</c:v>
                </c:pt>
                <c:pt idx="1515">
                  <c:v>40998</c:v>
                </c:pt>
                <c:pt idx="1516">
                  <c:v>41001</c:v>
                </c:pt>
                <c:pt idx="1517">
                  <c:v>41002</c:v>
                </c:pt>
                <c:pt idx="1518">
                  <c:v>41003</c:v>
                </c:pt>
                <c:pt idx="1519">
                  <c:v>41004</c:v>
                </c:pt>
                <c:pt idx="1520">
                  <c:v>41008</c:v>
                </c:pt>
                <c:pt idx="1521">
                  <c:v>41009</c:v>
                </c:pt>
                <c:pt idx="1522">
                  <c:v>41010</c:v>
                </c:pt>
                <c:pt idx="1523">
                  <c:v>41011</c:v>
                </c:pt>
                <c:pt idx="1524">
                  <c:v>41012</c:v>
                </c:pt>
                <c:pt idx="1525">
                  <c:v>41015</c:v>
                </c:pt>
                <c:pt idx="1526">
                  <c:v>41016</c:v>
                </c:pt>
                <c:pt idx="1527">
                  <c:v>41017</c:v>
                </c:pt>
                <c:pt idx="1528">
                  <c:v>41018</c:v>
                </c:pt>
                <c:pt idx="1529">
                  <c:v>41019</c:v>
                </c:pt>
                <c:pt idx="1530">
                  <c:v>41022</c:v>
                </c:pt>
                <c:pt idx="1531">
                  <c:v>41023</c:v>
                </c:pt>
                <c:pt idx="1532">
                  <c:v>41024</c:v>
                </c:pt>
                <c:pt idx="1533">
                  <c:v>41025</c:v>
                </c:pt>
                <c:pt idx="1534">
                  <c:v>41026</c:v>
                </c:pt>
                <c:pt idx="1535">
                  <c:v>41029</c:v>
                </c:pt>
                <c:pt idx="1536">
                  <c:v>41030</c:v>
                </c:pt>
                <c:pt idx="1537">
                  <c:v>41031</c:v>
                </c:pt>
                <c:pt idx="1538">
                  <c:v>41032</c:v>
                </c:pt>
                <c:pt idx="1539">
                  <c:v>41033</c:v>
                </c:pt>
                <c:pt idx="1540">
                  <c:v>41036</c:v>
                </c:pt>
                <c:pt idx="1541">
                  <c:v>41037</c:v>
                </c:pt>
                <c:pt idx="1542">
                  <c:v>41038</c:v>
                </c:pt>
                <c:pt idx="1543">
                  <c:v>41039</c:v>
                </c:pt>
                <c:pt idx="1544">
                  <c:v>41040</c:v>
                </c:pt>
                <c:pt idx="1545">
                  <c:v>41043</c:v>
                </c:pt>
                <c:pt idx="1546">
                  <c:v>41044</c:v>
                </c:pt>
                <c:pt idx="1547">
                  <c:v>41045</c:v>
                </c:pt>
                <c:pt idx="1548">
                  <c:v>41046</c:v>
                </c:pt>
                <c:pt idx="1549">
                  <c:v>41047</c:v>
                </c:pt>
                <c:pt idx="1550">
                  <c:v>41050</c:v>
                </c:pt>
                <c:pt idx="1551">
                  <c:v>41051</c:v>
                </c:pt>
                <c:pt idx="1552">
                  <c:v>41052</c:v>
                </c:pt>
                <c:pt idx="1553">
                  <c:v>41053</c:v>
                </c:pt>
                <c:pt idx="1554">
                  <c:v>41054</c:v>
                </c:pt>
                <c:pt idx="1555">
                  <c:v>41057</c:v>
                </c:pt>
                <c:pt idx="1556">
                  <c:v>41058</c:v>
                </c:pt>
                <c:pt idx="1557">
                  <c:v>41059</c:v>
                </c:pt>
                <c:pt idx="1558">
                  <c:v>41060</c:v>
                </c:pt>
                <c:pt idx="1559">
                  <c:v>41061</c:v>
                </c:pt>
                <c:pt idx="1560">
                  <c:v>41064</c:v>
                </c:pt>
                <c:pt idx="1561">
                  <c:v>41065</c:v>
                </c:pt>
                <c:pt idx="1562">
                  <c:v>41066</c:v>
                </c:pt>
                <c:pt idx="1563">
                  <c:v>41067</c:v>
                </c:pt>
                <c:pt idx="1564">
                  <c:v>41068</c:v>
                </c:pt>
                <c:pt idx="1565">
                  <c:v>41071</c:v>
                </c:pt>
                <c:pt idx="1566">
                  <c:v>41072</c:v>
                </c:pt>
                <c:pt idx="1567">
                  <c:v>41073</c:v>
                </c:pt>
                <c:pt idx="1568">
                  <c:v>41074</c:v>
                </c:pt>
                <c:pt idx="1569">
                  <c:v>41075</c:v>
                </c:pt>
                <c:pt idx="1570">
                  <c:v>41078</c:v>
                </c:pt>
                <c:pt idx="1571">
                  <c:v>41079</c:v>
                </c:pt>
                <c:pt idx="1572">
                  <c:v>41080</c:v>
                </c:pt>
                <c:pt idx="1573">
                  <c:v>41081</c:v>
                </c:pt>
                <c:pt idx="1574">
                  <c:v>41082</c:v>
                </c:pt>
                <c:pt idx="1575">
                  <c:v>41085</c:v>
                </c:pt>
                <c:pt idx="1576">
                  <c:v>41086</c:v>
                </c:pt>
                <c:pt idx="1577">
                  <c:v>41087</c:v>
                </c:pt>
                <c:pt idx="1578">
                  <c:v>41088</c:v>
                </c:pt>
                <c:pt idx="1579">
                  <c:v>41089</c:v>
                </c:pt>
                <c:pt idx="1580">
                  <c:v>41092</c:v>
                </c:pt>
                <c:pt idx="1581">
                  <c:v>41093</c:v>
                </c:pt>
                <c:pt idx="1582">
                  <c:v>41094</c:v>
                </c:pt>
                <c:pt idx="1583">
                  <c:v>41095</c:v>
                </c:pt>
                <c:pt idx="1584">
                  <c:v>41096</c:v>
                </c:pt>
                <c:pt idx="1585">
                  <c:v>41099</c:v>
                </c:pt>
                <c:pt idx="1586">
                  <c:v>41100</c:v>
                </c:pt>
                <c:pt idx="1587">
                  <c:v>41101</c:v>
                </c:pt>
                <c:pt idx="1588">
                  <c:v>41102</c:v>
                </c:pt>
                <c:pt idx="1589">
                  <c:v>41103</c:v>
                </c:pt>
                <c:pt idx="1590">
                  <c:v>41106</c:v>
                </c:pt>
                <c:pt idx="1591">
                  <c:v>41107</c:v>
                </c:pt>
                <c:pt idx="1592">
                  <c:v>41108</c:v>
                </c:pt>
                <c:pt idx="1593">
                  <c:v>41109</c:v>
                </c:pt>
                <c:pt idx="1594">
                  <c:v>41110</c:v>
                </c:pt>
                <c:pt idx="1595">
                  <c:v>41113</c:v>
                </c:pt>
                <c:pt idx="1596">
                  <c:v>41114</c:v>
                </c:pt>
                <c:pt idx="1597">
                  <c:v>41115</c:v>
                </c:pt>
                <c:pt idx="1598">
                  <c:v>41116</c:v>
                </c:pt>
                <c:pt idx="1599">
                  <c:v>41117</c:v>
                </c:pt>
                <c:pt idx="1600">
                  <c:v>41120</c:v>
                </c:pt>
                <c:pt idx="1601">
                  <c:v>41121</c:v>
                </c:pt>
                <c:pt idx="1602">
                  <c:v>41122</c:v>
                </c:pt>
                <c:pt idx="1603">
                  <c:v>41123</c:v>
                </c:pt>
                <c:pt idx="1604">
                  <c:v>41124</c:v>
                </c:pt>
                <c:pt idx="1605">
                  <c:v>41127</c:v>
                </c:pt>
                <c:pt idx="1606">
                  <c:v>41128</c:v>
                </c:pt>
                <c:pt idx="1607">
                  <c:v>41129</c:v>
                </c:pt>
                <c:pt idx="1608">
                  <c:v>41130</c:v>
                </c:pt>
                <c:pt idx="1609">
                  <c:v>41131</c:v>
                </c:pt>
                <c:pt idx="1610">
                  <c:v>41134</c:v>
                </c:pt>
                <c:pt idx="1611">
                  <c:v>41135</c:v>
                </c:pt>
                <c:pt idx="1612">
                  <c:v>41136</c:v>
                </c:pt>
                <c:pt idx="1613">
                  <c:v>41137</c:v>
                </c:pt>
                <c:pt idx="1614">
                  <c:v>41138</c:v>
                </c:pt>
                <c:pt idx="1615">
                  <c:v>41141</c:v>
                </c:pt>
                <c:pt idx="1616">
                  <c:v>41142</c:v>
                </c:pt>
                <c:pt idx="1617">
                  <c:v>41143</c:v>
                </c:pt>
                <c:pt idx="1618">
                  <c:v>41144</c:v>
                </c:pt>
                <c:pt idx="1619">
                  <c:v>41145</c:v>
                </c:pt>
                <c:pt idx="1620">
                  <c:v>41148</c:v>
                </c:pt>
                <c:pt idx="1621">
                  <c:v>41149</c:v>
                </c:pt>
                <c:pt idx="1622">
                  <c:v>41150</c:v>
                </c:pt>
                <c:pt idx="1623">
                  <c:v>41151</c:v>
                </c:pt>
                <c:pt idx="1624">
                  <c:v>41152</c:v>
                </c:pt>
                <c:pt idx="1625">
                  <c:v>41155</c:v>
                </c:pt>
                <c:pt idx="1626">
                  <c:v>41156</c:v>
                </c:pt>
                <c:pt idx="1627">
                  <c:v>41157</c:v>
                </c:pt>
                <c:pt idx="1628">
                  <c:v>41158</c:v>
                </c:pt>
                <c:pt idx="1629">
                  <c:v>41159</c:v>
                </c:pt>
                <c:pt idx="1630">
                  <c:v>41162</c:v>
                </c:pt>
                <c:pt idx="1631">
                  <c:v>41163</c:v>
                </c:pt>
                <c:pt idx="1632">
                  <c:v>41164</c:v>
                </c:pt>
                <c:pt idx="1633">
                  <c:v>41165</c:v>
                </c:pt>
                <c:pt idx="1634">
                  <c:v>41166</c:v>
                </c:pt>
                <c:pt idx="1635">
                  <c:v>41169</c:v>
                </c:pt>
                <c:pt idx="1636">
                  <c:v>41170</c:v>
                </c:pt>
                <c:pt idx="1637">
                  <c:v>41171</c:v>
                </c:pt>
                <c:pt idx="1638">
                  <c:v>41172</c:v>
                </c:pt>
                <c:pt idx="1639">
                  <c:v>41173</c:v>
                </c:pt>
                <c:pt idx="1640">
                  <c:v>41176</c:v>
                </c:pt>
                <c:pt idx="1641">
                  <c:v>41177</c:v>
                </c:pt>
                <c:pt idx="1642">
                  <c:v>41178</c:v>
                </c:pt>
                <c:pt idx="1643">
                  <c:v>41179</c:v>
                </c:pt>
                <c:pt idx="1644">
                  <c:v>41180</c:v>
                </c:pt>
                <c:pt idx="1645">
                  <c:v>41183</c:v>
                </c:pt>
                <c:pt idx="1646">
                  <c:v>41184</c:v>
                </c:pt>
                <c:pt idx="1647">
                  <c:v>41185</c:v>
                </c:pt>
                <c:pt idx="1648">
                  <c:v>41186</c:v>
                </c:pt>
                <c:pt idx="1649">
                  <c:v>41187</c:v>
                </c:pt>
                <c:pt idx="1650">
                  <c:v>41190</c:v>
                </c:pt>
                <c:pt idx="1651">
                  <c:v>41191</c:v>
                </c:pt>
                <c:pt idx="1652">
                  <c:v>41192</c:v>
                </c:pt>
                <c:pt idx="1653">
                  <c:v>41193</c:v>
                </c:pt>
                <c:pt idx="1654">
                  <c:v>41194</c:v>
                </c:pt>
                <c:pt idx="1655">
                  <c:v>41197</c:v>
                </c:pt>
                <c:pt idx="1656">
                  <c:v>41198</c:v>
                </c:pt>
                <c:pt idx="1657">
                  <c:v>41199</c:v>
                </c:pt>
                <c:pt idx="1658">
                  <c:v>41200</c:v>
                </c:pt>
                <c:pt idx="1659">
                  <c:v>41201</c:v>
                </c:pt>
                <c:pt idx="1660">
                  <c:v>41204</c:v>
                </c:pt>
                <c:pt idx="1661">
                  <c:v>41205</c:v>
                </c:pt>
                <c:pt idx="1662">
                  <c:v>41206</c:v>
                </c:pt>
                <c:pt idx="1663">
                  <c:v>41207</c:v>
                </c:pt>
                <c:pt idx="1664">
                  <c:v>41208</c:v>
                </c:pt>
                <c:pt idx="1665">
                  <c:v>41211</c:v>
                </c:pt>
                <c:pt idx="1666">
                  <c:v>41212</c:v>
                </c:pt>
                <c:pt idx="1667">
                  <c:v>41213</c:v>
                </c:pt>
                <c:pt idx="1668">
                  <c:v>41214</c:v>
                </c:pt>
                <c:pt idx="1669">
                  <c:v>41215</c:v>
                </c:pt>
                <c:pt idx="1670">
                  <c:v>41218</c:v>
                </c:pt>
                <c:pt idx="1671">
                  <c:v>41219</c:v>
                </c:pt>
                <c:pt idx="1672">
                  <c:v>41220</c:v>
                </c:pt>
                <c:pt idx="1673">
                  <c:v>41221</c:v>
                </c:pt>
                <c:pt idx="1674">
                  <c:v>41222</c:v>
                </c:pt>
                <c:pt idx="1675">
                  <c:v>41225</c:v>
                </c:pt>
                <c:pt idx="1676">
                  <c:v>41226</c:v>
                </c:pt>
                <c:pt idx="1677">
                  <c:v>41227</c:v>
                </c:pt>
                <c:pt idx="1678">
                  <c:v>41228</c:v>
                </c:pt>
                <c:pt idx="1679">
                  <c:v>41229</c:v>
                </c:pt>
                <c:pt idx="1680">
                  <c:v>41232</c:v>
                </c:pt>
                <c:pt idx="1681">
                  <c:v>41233</c:v>
                </c:pt>
                <c:pt idx="1682">
                  <c:v>41234</c:v>
                </c:pt>
                <c:pt idx="1683">
                  <c:v>41235</c:v>
                </c:pt>
                <c:pt idx="1684">
                  <c:v>41236</c:v>
                </c:pt>
                <c:pt idx="1685">
                  <c:v>41239</c:v>
                </c:pt>
                <c:pt idx="1686">
                  <c:v>41240</c:v>
                </c:pt>
                <c:pt idx="1687">
                  <c:v>41241</c:v>
                </c:pt>
                <c:pt idx="1688">
                  <c:v>41242</c:v>
                </c:pt>
                <c:pt idx="1689">
                  <c:v>41243</c:v>
                </c:pt>
                <c:pt idx="1690">
                  <c:v>41246</c:v>
                </c:pt>
                <c:pt idx="1691">
                  <c:v>41247</c:v>
                </c:pt>
                <c:pt idx="1692">
                  <c:v>41248</c:v>
                </c:pt>
                <c:pt idx="1693">
                  <c:v>41249</c:v>
                </c:pt>
                <c:pt idx="1694">
                  <c:v>41250</c:v>
                </c:pt>
                <c:pt idx="1695">
                  <c:v>41253</c:v>
                </c:pt>
                <c:pt idx="1696">
                  <c:v>41254</c:v>
                </c:pt>
                <c:pt idx="1697">
                  <c:v>41255</c:v>
                </c:pt>
                <c:pt idx="1698">
                  <c:v>41256</c:v>
                </c:pt>
                <c:pt idx="1699">
                  <c:v>41257</c:v>
                </c:pt>
                <c:pt idx="1700">
                  <c:v>41260</c:v>
                </c:pt>
                <c:pt idx="1701">
                  <c:v>41261</c:v>
                </c:pt>
                <c:pt idx="1702">
                  <c:v>41262</c:v>
                </c:pt>
                <c:pt idx="1703">
                  <c:v>41263</c:v>
                </c:pt>
                <c:pt idx="1704">
                  <c:v>41264</c:v>
                </c:pt>
                <c:pt idx="1705">
                  <c:v>41267</c:v>
                </c:pt>
                <c:pt idx="1706">
                  <c:v>41269</c:v>
                </c:pt>
                <c:pt idx="1707">
                  <c:v>41270</c:v>
                </c:pt>
                <c:pt idx="1708">
                  <c:v>41271</c:v>
                </c:pt>
                <c:pt idx="1709">
                  <c:v>41274</c:v>
                </c:pt>
                <c:pt idx="1710">
                  <c:v>41276</c:v>
                </c:pt>
                <c:pt idx="1711">
                  <c:v>41277</c:v>
                </c:pt>
                <c:pt idx="1712">
                  <c:v>41278</c:v>
                </c:pt>
                <c:pt idx="1713">
                  <c:v>41281</c:v>
                </c:pt>
                <c:pt idx="1714">
                  <c:v>41282</c:v>
                </c:pt>
                <c:pt idx="1715">
                  <c:v>41283</c:v>
                </c:pt>
                <c:pt idx="1716">
                  <c:v>41284</c:v>
                </c:pt>
                <c:pt idx="1717">
                  <c:v>41285</c:v>
                </c:pt>
                <c:pt idx="1718">
                  <c:v>41288</c:v>
                </c:pt>
                <c:pt idx="1719">
                  <c:v>41289</c:v>
                </c:pt>
                <c:pt idx="1720">
                  <c:v>41290</c:v>
                </c:pt>
                <c:pt idx="1721">
                  <c:v>41291</c:v>
                </c:pt>
                <c:pt idx="1722">
                  <c:v>41292</c:v>
                </c:pt>
                <c:pt idx="1723">
                  <c:v>41295</c:v>
                </c:pt>
                <c:pt idx="1724">
                  <c:v>41296</c:v>
                </c:pt>
                <c:pt idx="1725">
                  <c:v>41297</c:v>
                </c:pt>
                <c:pt idx="1726">
                  <c:v>41298</c:v>
                </c:pt>
                <c:pt idx="1727">
                  <c:v>41299</c:v>
                </c:pt>
                <c:pt idx="1728">
                  <c:v>41302</c:v>
                </c:pt>
                <c:pt idx="1729">
                  <c:v>41303</c:v>
                </c:pt>
                <c:pt idx="1730">
                  <c:v>41304</c:v>
                </c:pt>
                <c:pt idx="1731">
                  <c:v>41305</c:v>
                </c:pt>
                <c:pt idx="1732">
                  <c:v>41306</c:v>
                </c:pt>
                <c:pt idx="1733">
                  <c:v>41309</c:v>
                </c:pt>
                <c:pt idx="1734">
                  <c:v>41310</c:v>
                </c:pt>
                <c:pt idx="1735">
                  <c:v>41311</c:v>
                </c:pt>
                <c:pt idx="1736">
                  <c:v>41312</c:v>
                </c:pt>
                <c:pt idx="1737">
                  <c:v>41313</c:v>
                </c:pt>
                <c:pt idx="1738">
                  <c:v>41316</c:v>
                </c:pt>
                <c:pt idx="1739">
                  <c:v>41317</c:v>
                </c:pt>
                <c:pt idx="1740">
                  <c:v>41318</c:v>
                </c:pt>
                <c:pt idx="1741">
                  <c:v>41319</c:v>
                </c:pt>
                <c:pt idx="1742">
                  <c:v>41320</c:v>
                </c:pt>
                <c:pt idx="1743">
                  <c:v>41323</c:v>
                </c:pt>
                <c:pt idx="1744">
                  <c:v>41324</c:v>
                </c:pt>
                <c:pt idx="1745">
                  <c:v>41325</c:v>
                </c:pt>
                <c:pt idx="1746">
                  <c:v>41326</c:v>
                </c:pt>
                <c:pt idx="1747">
                  <c:v>41327</c:v>
                </c:pt>
                <c:pt idx="1748">
                  <c:v>41330</c:v>
                </c:pt>
                <c:pt idx="1749">
                  <c:v>41331</c:v>
                </c:pt>
                <c:pt idx="1750">
                  <c:v>41332</c:v>
                </c:pt>
                <c:pt idx="1751">
                  <c:v>41333</c:v>
                </c:pt>
                <c:pt idx="1752">
                  <c:v>41334</c:v>
                </c:pt>
                <c:pt idx="1753">
                  <c:v>41337</c:v>
                </c:pt>
                <c:pt idx="1754">
                  <c:v>41338</c:v>
                </c:pt>
                <c:pt idx="1755">
                  <c:v>41339</c:v>
                </c:pt>
                <c:pt idx="1756">
                  <c:v>41340</c:v>
                </c:pt>
                <c:pt idx="1757">
                  <c:v>41341</c:v>
                </c:pt>
                <c:pt idx="1758">
                  <c:v>41344</c:v>
                </c:pt>
                <c:pt idx="1759">
                  <c:v>41345</c:v>
                </c:pt>
                <c:pt idx="1760">
                  <c:v>41346</c:v>
                </c:pt>
                <c:pt idx="1761">
                  <c:v>41347</c:v>
                </c:pt>
                <c:pt idx="1762">
                  <c:v>41348</c:v>
                </c:pt>
                <c:pt idx="1763">
                  <c:v>41351</c:v>
                </c:pt>
                <c:pt idx="1764">
                  <c:v>41352</c:v>
                </c:pt>
                <c:pt idx="1765">
                  <c:v>41353</c:v>
                </c:pt>
                <c:pt idx="1766">
                  <c:v>41354</c:v>
                </c:pt>
                <c:pt idx="1767">
                  <c:v>41355</c:v>
                </c:pt>
                <c:pt idx="1768">
                  <c:v>41358</c:v>
                </c:pt>
                <c:pt idx="1769">
                  <c:v>41359</c:v>
                </c:pt>
                <c:pt idx="1770">
                  <c:v>41360</c:v>
                </c:pt>
                <c:pt idx="1771">
                  <c:v>41361</c:v>
                </c:pt>
                <c:pt idx="1772">
                  <c:v>41365</c:v>
                </c:pt>
                <c:pt idx="1773">
                  <c:v>41366</c:v>
                </c:pt>
                <c:pt idx="1774">
                  <c:v>41367</c:v>
                </c:pt>
                <c:pt idx="1775">
                  <c:v>41368</c:v>
                </c:pt>
                <c:pt idx="1776">
                  <c:v>41369</c:v>
                </c:pt>
                <c:pt idx="1777">
                  <c:v>41372</c:v>
                </c:pt>
                <c:pt idx="1778">
                  <c:v>41373</c:v>
                </c:pt>
                <c:pt idx="1779">
                  <c:v>41374</c:v>
                </c:pt>
                <c:pt idx="1780">
                  <c:v>41375</c:v>
                </c:pt>
                <c:pt idx="1781">
                  <c:v>41376</c:v>
                </c:pt>
                <c:pt idx="1782">
                  <c:v>41379</c:v>
                </c:pt>
                <c:pt idx="1783">
                  <c:v>41380</c:v>
                </c:pt>
                <c:pt idx="1784">
                  <c:v>41381</c:v>
                </c:pt>
                <c:pt idx="1785">
                  <c:v>41382</c:v>
                </c:pt>
                <c:pt idx="1786">
                  <c:v>41383</c:v>
                </c:pt>
                <c:pt idx="1787">
                  <c:v>41386</c:v>
                </c:pt>
                <c:pt idx="1788">
                  <c:v>41387</c:v>
                </c:pt>
                <c:pt idx="1789">
                  <c:v>41388</c:v>
                </c:pt>
                <c:pt idx="1790">
                  <c:v>41389</c:v>
                </c:pt>
                <c:pt idx="1791">
                  <c:v>41390</c:v>
                </c:pt>
                <c:pt idx="1792">
                  <c:v>41393</c:v>
                </c:pt>
                <c:pt idx="1793">
                  <c:v>41394</c:v>
                </c:pt>
                <c:pt idx="1794">
                  <c:v>41395</c:v>
                </c:pt>
                <c:pt idx="1795">
                  <c:v>41396</c:v>
                </c:pt>
                <c:pt idx="1796">
                  <c:v>41397</c:v>
                </c:pt>
                <c:pt idx="1797">
                  <c:v>41400</c:v>
                </c:pt>
                <c:pt idx="1798">
                  <c:v>41401</c:v>
                </c:pt>
                <c:pt idx="1799">
                  <c:v>41402</c:v>
                </c:pt>
                <c:pt idx="1800">
                  <c:v>41403</c:v>
                </c:pt>
                <c:pt idx="1801">
                  <c:v>41404</c:v>
                </c:pt>
                <c:pt idx="1802">
                  <c:v>41407</c:v>
                </c:pt>
                <c:pt idx="1803">
                  <c:v>41408</c:v>
                </c:pt>
                <c:pt idx="1804">
                  <c:v>41409</c:v>
                </c:pt>
                <c:pt idx="1805">
                  <c:v>41410</c:v>
                </c:pt>
                <c:pt idx="1806">
                  <c:v>41411</c:v>
                </c:pt>
                <c:pt idx="1807">
                  <c:v>41414</c:v>
                </c:pt>
                <c:pt idx="1808">
                  <c:v>41415</c:v>
                </c:pt>
                <c:pt idx="1809">
                  <c:v>41416</c:v>
                </c:pt>
                <c:pt idx="1810">
                  <c:v>41417</c:v>
                </c:pt>
                <c:pt idx="1811">
                  <c:v>41418</c:v>
                </c:pt>
                <c:pt idx="1812">
                  <c:v>41421</c:v>
                </c:pt>
                <c:pt idx="1813">
                  <c:v>41422</c:v>
                </c:pt>
                <c:pt idx="1814">
                  <c:v>41423</c:v>
                </c:pt>
                <c:pt idx="1815">
                  <c:v>41424</c:v>
                </c:pt>
                <c:pt idx="1816">
                  <c:v>41425</c:v>
                </c:pt>
                <c:pt idx="1817">
                  <c:v>41428</c:v>
                </c:pt>
                <c:pt idx="1818">
                  <c:v>41429</c:v>
                </c:pt>
                <c:pt idx="1819">
                  <c:v>41430</c:v>
                </c:pt>
                <c:pt idx="1820">
                  <c:v>41431</c:v>
                </c:pt>
                <c:pt idx="1821">
                  <c:v>41432</c:v>
                </c:pt>
                <c:pt idx="1822">
                  <c:v>41435</c:v>
                </c:pt>
                <c:pt idx="1823">
                  <c:v>41436</c:v>
                </c:pt>
                <c:pt idx="1824">
                  <c:v>41437</c:v>
                </c:pt>
                <c:pt idx="1825">
                  <c:v>41438</c:v>
                </c:pt>
                <c:pt idx="1826">
                  <c:v>41439</c:v>
                </c:pt>
                <c:pt idx="1827">
                  <c:v>41442</c:v>
                </c:pt>
                <c:pt idx="1828">
                  <c:v>41443</c:v>
                </c:pt>
                <c:pt idx="1829">
                  <c:v>41444</c:v>
                </c:pt>
                <c:pt idx="1830">
                  <c:v>41445</c:v>
                </c:pt>
                <c:pt idx="1831">
                  <c:v>41446</c:v>
                </c:pt>
                <c:pt idx="1832">
                  <c:v>41449</c:v>
                </c:pt>
                <c:pt idx="1833">
                  <c:v>41450</c:v>
                </c:pt>
                <c:pt idx="1834">
                  <c:v>41451</c:v>
                </c:pt>
                <c:pt idx="1835">
                  <c:v>41452</c:v>
                </c:pt>
                <c:pt idx="1836">
                  <c:v>41453</c:v>
                </c:pt>
                <c:pt idx="1837">
                  <c:v>41456</c:v>
                </c:pt>
                <c:pt idx="1838">
                  <c:v>41457</c:v>
                </c:pt>
                <c:pt idx="1839">
                  <c:v>41458</c:v>
                </c:pt>
                <c:pt idx="1840">
                  <c:v>41459</c:v>
                </c:pt>
                <c:pt idx="1841">
                  <c:v>41460</c:v>
                </c:pt>
                <c:pt idx="1842">
                  <c:v>41463</c:v>
                </c:pt>
                <c:pt idx="1843">
                  <c:v>41464</c:v>
                </c:pt>
                <c:pt idx="1844">
                  <c:v>41465</c:v>
                </c:pt>
                <c:pt idx="1845">
                  <c:v>41466</c:v>
                </c:pt>
                <c:pt idx="1846">
                  <c:v>41467</c:v>
                </c:pt>
                <c:pt idx="1847">
                  <c:v>41470</c:v>
                </c:pt>
                <c:pt idx="1848">
                  <c:v>41471</c:v>
                </c:pt>
                <c:pt idx="1849">
                  <c:v>41472</c:v>
                </c:pt>
                <c:pt idx="1850">
                  <c:v>41473</c:v>
                </c:pt>
                <c:pt idx="1851">
                  <c:v>41474</c:v>
                </c:pt>
                <c:pt idx="1852">
                  <c:v>41477</c:v>
                </c:pt>
                <c:pt idx="1853">
                  <c:v>41478</c:v>
                </c:pt>
                <c:pt idx="1854">
                  <c:v>41479</c:v>
                </c:pt>
                <c:pt idx="1855">
                  <c:v>41480</c:v>
                </c:pt>
                <c:pt idx="1856">
                  <c:v>41481</c:v>
                </c:pt>
                <c:pt idx="1857">
                  <c:v>41484</c:v>
                </c:pt>
                <c:pt idx="1858">
                  <c:v>41485</c:v>
                </c:pt>
                <c:pt idx="1859">
                  <c:v>41486</c:v>
                </c:pt>
                <c:pt idx="1860">
                  <c:v>41487</c:v>
                </c:pt>
                <c:pt idx="1861">
                  <c:v>41488</c:v>
                </c:pt>
                <c:pt idx="1862">
                  <c:v>41491</c:v>
                </c:pt>
                <c:pt idx="1863">
                  <c:v>41492</c:v>
                </c:pt>
                <c:pt idx="1864">
                  <c:v>41493</c:v>
                </c:pt>
                <c:pt idx="1865">
                  <c:v>41494</c:v>
                </c:pt>
                <c:pt idx="1866">
                  <c:v>41495</c:v>
                </c:pt>
                <c:pt idx="1867">
                  <c:v>41498</c:v>
                </c:pt>
                <c:pt idx="1868">
                  <c:v>41499</c:v>
                </c:pt>
                <c:pt idx="1869">
                  <c:v>41500</c:v>
                </c:pt>
                <c:pt idx="1870">
                  <c:v>41501</c:v>
                </c:pt>
                <c:pt idx="1871">
                  <c:v>41502</c:v>
                </c:pt>
                <c:pt idx="1872">
                  <c:v>41505</c:v>
                </c:pt>
                <c:pt idx="1873">
                  <c:v>41506</c:v>
                </c:pt>
                <c:pt idx="1874">
                  <c:v>41507</c:v>
                </c:pt>
                <c:pt idx="1875">
                  <c:v>41508</c:v>
                </c:pt>
                <c:pt idx="1876">
                  <c:v>41509</c:v>
                </c:pt>
                <c:pt idx="1877">
                  <c:v>41512</c:v>
                </c:pt>
                <c:pt idx="1878">
                  <c:v>41513</c:v>
                </c:pt>
                <c:pt idx="1879">
                  <c:v>41514</c:v>
                </c:pt>
                <c:pt idx="1880">
                  <c:v>41515</c:v>
                </c:pt>
                <c:pt idx="1881">
                  <c:v>41516</c:v>
                </c:pt>
                <c:pt idx="1882">
                  <c:v>41519</c:v>
                </c:pt>
                <c:pt idx="1883">
                  <c:v>41520</c:v>
                </c:pt>
                <c:pt idx="1884">
                  <c:v>41521</c:v>
                </c:pt>
                <c:pt idx="1885">
                  <c:v>41522</c:v>
                </c:pt>
                <c:pt idx="1886">
                  <c:v>41523</c:v>
                </c:pt>
                <c:pt idx="1887">
                  <c:v>41526</c:v>
                </c:pt>
                <c:pt idx="1888">
                  <c:v>41527</c:v>
                </c:pt>
                <c:pt idx="1889">
                  <c:v>41528</c:v>
                </c:pt>
                <c:pt idx="1890">
                  <c:v>41529</c:v>
                </c:pt>
                <c:pt idx="1891">
                  <c:v>41530</c:v>
                </c:pt>
                <c:pt idx="1892">
                  <c:v>41533</c:v>
                </c:pt>
                <c:pt idx="1893">
                  <c:v>41534</c:v>
                </c:pt>
                <c:pt idx="1894">
                  <c:v>41535</c:v>
                </c:pt>
                <c:pt idx="1895">
                  <c:v>41536</c:v>
                </c:pt>
                <c:pt idx="1896">
                  <c:v>41537</c:v>
                </c:pt>
                <c:pt idx="1897">
                  <c:v>41540</c:v>
                </c:pt>
                <c:pt idx="1898">
                  <c:v>41541</c:v>
                </c:pt>
                <c:pt idx="1899">
                  <c:v>41542</c:v>
                </c:pt>
                <c:pt idx="1900">
                  <c:v>41543</c:v>
                </c:pt>
                <c:pt idx="1901">
                  <c:v>41544</c:v>
                </c:pt>
                <c:pt idx="1902">
                  <c:v>41547</c:v>
                </c:pt>
                <c:pt idx="1903">
                  <c:v>41548</c:v>
                </c:pt>
                <c:pt idx="1904">
                  <c:v>41549</c:v>
                </c:pt>
                <c:pt idx="1905">
                  <c:v>41550</c:v>
                </c:pt>
                <c:pt idx="1906">
                  <c:v>41551</c:v>
                </c:pt>
                <c:pt idx="1907">
                  <c:v>41554</c:v>
                </c:pt>
                <c:pt idx="1908">
                  <c:v>41555</c:v>
                </c:pt>
                <c:pt idx="1909">
                  <c:v>41556</c:v>
                </c:pt>
                <c:pt idx="1910">
                  <c:v>41557</c:v>
                </c:pt>
                <c:pt idx="1911">
                  <c:v>41558</c:v>
                </c:pt>
                <c:pt idx="1912">
                  <c:v>41561</c:v>
                </c:pt>
                <c:pt idx="1913">
                  <c:v>41562</c:v>
                </c:pt>
                <c:pt idx="1914">
                  <c:v>41563</c:v>
                </c:pt>
                <c:pt idx="1915">
                  <c:v>41564</c:v>
                </c:pt>
                <c:pt idx="1916">
                  <c:v>41565</c:v>
                </c:pt>
                <c:pt idx="1917">
                  <c:v>41568</c:v>
                </c:pt>
                <c:pt idx="1918">
                  <c:v>41569</c:v>
                </c:pt>
                <c:pt idx="1919">
                  <c:v>41570</c:v>
                </c:pt>
                <c:pt idx="1920">
                  <c:v>41571</c:v>
                </c:pt>
                <c:pt idx="1921">
                  <c:v>41572</c:v>
                </c:pt>
                <c:pt idx="1922">
                  <c:v>41575</c:v>
                </c:pt>
                <c:pt idx="1923">
                  <c:v>41576</c:v>
                </c:pt>
                <c:pt idx="1924">
                  <c:v>41577</c:v>
                </c:pt>
                <c:pt idx="1925">
                  <c:v>41578</c:v>
                </c:pt>
                <c:pt idx="1926">
                  <c:v>41579</c:v>
                </c:pt>
                <c:pt idx="1927">
                  <c:v>41582</c:v>
                </c:pt>
                <c:pt idx="1928">
                  <c:v>41583</c:v>
                </c:pt>
                <c:pt idx="1929">
                  <c:v>41584</c:v>
                </c:pt>
                <c:pt idx="1930">
                  <c:v>41585</c:v>
                </c:pt>
                <c:pt idx="1931">
                  <c:v>41586</c:v>
                </c:pt>
                <c:pt idx="1932">
                  <c:v>41589</c:v>
                </c:pt>
                <c:pt idx="1933">
                  <c:v>41590</c:v>
                </c:pt>
                <c:pt idx="1934">
                  <c:v>41591</c:v>
                </c:pt>
                <c:pt idx="1935">
                  <c:v>41592</c:v>
                </c:pt>
                <c:pt idx="1936">
                  <c:v>41593</c:v>
                </c:pt>
                <c:pt idx="1937">
                  <c:v>41596</c:v>
                </c:pt>
                <c:pt idx="1938">
                  <c:v>41597</c:v>
                </c:pt>
                <c:pt idx="1939">
                  <c:v>41598</c:v>
                </c:pt>
                <c:pt idx="1940">
                  <c:v>41599</c:v>
                </c:pt>
                <c:pt idx="1941">
                  <c:v>41600</c:v>
                </c:pt>
                <c:pt idx="1942">
                  <c:v>41603</c:v>
                </c:pt>
                <c:pt idx="1943">
                  <c:v>41604</c:v>
                </c:pt>
                <c:pt idx="1944">
                  <c:v>41605</c:v>
                </c:pt>
                <c:pt idx="1945">
                  <c:v>41606</c:v>
                </c:pt>
                <c:pt idx="1946">
                  <c:v>41607</c:v>
                </c:pt>
                <c:pt idx="1947">
                  <c:v>41610</c:v>
                </c:pt>
                <c:pt idx="1948">
                  <c:v>41611</c:v>
                </c:pt>
                <c:pt idx="1949">
                  <c:v>41612</c:v>
                </c:pt>
                <c:pt idx="1950">
                  <c:v>41613</c:v>
                </c:pt>
                <c:pt idx="1951">
                  <c:v>41614</c:v>
                </c:pt>
                <c:pt idx="1952">
                  <c:v>41617</c:v>
                </c:pt>
                <c:pt idx="1953">
                  <c:v>41618</c:v>
                </c:pt>
                <c:pt idx="1954">
                  <c:v>41619</c:v>
                </c:pt>
                <c:pt idx="1955">
                  <c:v>41620</c:v>
                </c:pt>
                <c:pt idx="1956">
                  <c:v>41621</c:v>
                </c:pt>
                <c:pt idx="1957">
                  <c:v>41624</c:v>
                </c:pt>
                <c:pt idx="1958">
                  <c:v>41625</c:v>
                </c:pt>
                <c:pt idx="1959">
                  <c:v>41626</c:v>
                </c:pt>
                <c:pt idx="1960">
                  <c:v>41627</c:v>
                </c:pt>
                <c:pt idx="1961">
                  <c:v>41628</c:v>
                </c:pt>
                <c:pt idx="1962">
                  <c:v>41631</c:v>
                </c:pt>
                <c:pt idx="1963">
                  <c:v>41632</c:v>
                </c:pt>
                <c:pt idx="1964">
                  <c:v>41634</c:v>
                </c:pt>
                <c:pt idx="1965">
                  <c:v>41635</c:v>
                </c:pt>
                <c:pt idx="1966">
                  <c:v>41638</c:v>
                </c:pt>
                <c:pt idx="1967">
                  <c:v>41639</c:v>
                </c:pt>
                <c:pt idx="1968">
                  <c:v>41641</c:v>
                </c:pt>
                <c:pt idx="1969">
                  <c:v>41642</c:v>
                </c:pt>
                <c:pt idx="1970">
                  <c:v>41645</c:v>
                </c:pt>
                <c:pt idx="1971">
                  <c:v>41646</c:v>
                </c:pt>
                <c:pt idx="1972">
                  <c:v>41647</c:v>
                </c:pt>
                <c:pt idx="1973">
                  <c:v>41648</c:v>
                </c:pt>
                <c:pt idx="1974">
                  <c:v>41649</c:v>
                </c:pt>
                <c:pt idx="1975">
                  <c:v>41652</c:v>
                </c:pt>
                <c:pt idx="1976">
                  <c:v>41653</c:v>
                </c:pt>
                <c:pt idx="1977">
                  <c:v>41654</c:v>
                </c:pt>
                <c:pt idx="1978">
                  <c:v>41655</c:v>
                </c:pt>
                <c:pt idx="1979">
                  <c:v>41656</c:v>
                </c:pt>
                <c:pt idx="1980">
                  <c:v>41659</c:v>
                </c:pt>
                <c:pt idx="1981">
                  <c:v>41660</c:v>
                </c:pt>
                <c:pt idx="1982">
                  <c:v>41661</c:v>
                </c:pt>
                <c:pt idx="1983">
                  <c:v>41662</c:v>
                </c:pt>
                <c:pt idx="1984">
                  <c:v>41663</c:v>
                </c:pt>
                <c:pt idx="1985">
                  <c:v>41666</c:v>
                </c:pt>
                <c:pt idx="1986">
                  <c:v>41667</c:v>
                </c:pt>
                <c:pt idx="1987">
                  <c:v>41668</c:v>
                </c:pt>
                <c:pt idx="1988">
                  <c:v>41669</c:v>
                </c:pt>
                <c:pt idx="1989">
                  <c:v>41670</c:v>
                </c:pt>
                <c:pt idx="1990">
                  <c:v>41673</c:v>
                </c:pt>
                <c:pt idx="1991">
                  <c:v>41674</c:v>
                </c:pt>
                <c:pt idx="1992">
                  <c:v>41675</c:v>
                </c:pt>
                <c:pt idx="1993">
                  <c:v>41676</c:v>
                </c:pt>
                <c:pt idx="1994">
                  <c:v>41677</c:v>
                </c:pt>
                <c:pt idx="1995">
                  <c:v>41680</c:v>
                </c:pt>
                <c:pt idx="1996">
                  <c:v>41681</c:v>
                </c:pt>
                <c:pt idx="1997">
                  <c:v>41682</c:v>
                </c:pt>
                <c:pt idx="1998">
                  <c:v>41683</c:v>
                </c:pt>
                <c:pt idx="1999">
                  <c:v>41684</c:v>
                </c:pt>
                <c:pt idx="2000">
                  <c:v>41687</c:v>
                </c:pt>
                <c:pt idx="2001">
                  <c:v>41688</c:v>
                </c:pt>
                <c:pt idx="2002">
                  <c:v>41689</c:v>
                </c:pt>
                <c:pt idx="2003">
                  <c:v>41690</c:v>
                </c:pt>
                <c:pt idx="2004">
                  <c:v>41691</c:v>
                </c:pt>
                <c:pt idx="2005">
                  <c:v>41694</c:v>
                </c:pt>
                <c:pt idx="2006">
                  <c:v>41695</c:v>
                </c:pt>
                <c:pt idx="2007">
                  <c:v>41696</c:v>
                </c:pt>
                <c:pt idx="2008">
                  <c:v>41697</c:v>
                </c:pt>
                <c:pt idx="2009">
                  <c:v>41698</c:v>
                </c:pt>
                <c:pt idx="2010">
                  <c:v>41701</c:v>
                </c:pt>
                <c:pt idx="2011">
                  <c:v>41702</c:v>
                </c:pt>
                <c:pt idx="2012">
                  <c:v>41703</c:v>
                </c:pt>
                <c:pt idx="2013">
                  <c:v>41704</c:v>
                </c:pt>
                <c:pt idx="2014">
                  <c:v>41705</c:v>
                </c:pt>
                <c:pt idx="2015">
                  <c:v>41708</c:v>
                </c:pt>
                <c:pt idx="2016">
                  <c:v>41709</c:v>
                </c:pt>
                <c:pt idx="2017">
                  <c:v>41710</c:v>
                </c:pt>
                <c:pt idx="2018">
                  <c:v>41711</c:v>
                </c:pt>
                <c:pt idx="2019">
                  <c:v>41712</c:v>
                </c:pt>
                <c:pt idx="2020">
                  <c:v>41715</c:v>
                </c:pt>
                <c:pt idx="2021">
                  <c:v>41716</c:v>
                </c:pt>
                <c:pt idx="2022">
                  <c:v>41717</c:v>
                </c:pt>
                <c:pt idx="2023">
                  <c:v>41718</c:v>
                </c:pt>
                <c:pt idx="2024">
                  <c:v>41719</c:v>
                </c:pt>
                <c:pt idx="2025">
                  <c:v>41722</c:v>
                </c:pt>
                <c:pt idx="2026">
                  <c:v>41723</c:v>
                </c:pt>
                <c:pt idx="2027">
                  <c:v>41724</c:v>
                </c:pt>
                <c:pt idx="2028">
                  <c:v>41725</c:v>
                </c:pt>
                <c:pt idx="2029">
                  <c:v>41726</c:v>
                </c:pt>
                <c:pt idx="2030">
                  <c:v>41729</c:v>
                </c:pt>
                <c:pt idx="2031">
                  <c:v>41730</c:v>
                </c:pt>
                <c:pt idx="2032">
                  <c:v>41731</c:v>
                </c:pt>
                <c:pt idx="2033">
                  <c:v>41732</c:v>
                </c:pt>
                <c:pt idx="2034">
                  <c:v>41733</c:v>
                </c:pt>
                <c:pt idx="2035">
                  <c:v>41736</c:v>
                </c:pt>
                <c:pt idx="2036">
                  <c:v>41737</c:v>
                </c:pt>
                <c:pt idx="2037">
                  <c:v>41738</c:v>
                </c:pt>
                <c:pt idx="2038">
                  <c:v>41739</c:v>
                </c:pt>
                <c:pt idx="2039">
                  <c:v>41740</c:v>
                </c:pt>
                <c:pt idx="2040">
                  <c:v>41743</c:v>
                </c:pt>
                <c:pt idx="2041">
                  <c:v>41744</c:v>
                </c:pt>
                <c:pt idx="2042">
                  <c:v>41745</c:v>
                </c:pt>
                <c:pt idx="2043">
                  <c:v>41746</c:v>
                </c:pt>
                <c:pt idx="2044">
                  <c:v>41750</c:v>
                </c:pt>
                <c:pt idx="2045">
                  <c:v>41751</c:v>
                </c:pt>
                <c:pt idx="2046">
                  <c:v>41752</c:v>
                </c:pt>
                <c:pt idx="2047">
                  <c:v>41753</c:v>
                </c:pt>
                <c:pt idx="2048">
                  <c:v>41754</c:v>
                </c:pt>
                <c:pt idx="2049">
                  <c:v>41757</c:v>
                </c:pt>
                <c:pt idx="2050">
                  <c:v>41758</c:v>
                </c:pt>
                <c:pt idx="2051">
                  <c:v>41759</c:v>
                </c:pt>
                <c:pt idx="2052">
                  <c:v>41760</c:v>
                </c:pt>
                <c:pt idx="2053">
                  <c:v>41761</c:v>
                </c:pt>
                <c:pt idx="2054">
                  <c:v>41764</c:v>
                </c:pt>
                <c:pt idx="2055">
                  <c:v>41765</c:v>
                </c:pt>
                <c:pt idx="2056">
                  <c:v>41766</c:v>
                </c:pt>
                <c:pt idx="2057">
                  <c:v>41767</c:v>
                </c:pt>
                <c:pt idx="2058">
                  <c:v>41768</c:v>
                </c:pt>
                <c:pt idx="2059">
                  <c:v>41771</c:v>
                </c:pt>
                <c:pt idx="2060">
                  <c:v>41772</c:v>
                </c:pt>
                <c:pt idx="2061">
                  <c:v>41773</c:v>
                </c:pt>
                <c:pt idx="2062">
                  <c:v>41774</c:v>
                </c:pt>
                <c:pt idx="2063">
                  <c:v>41775</c:v>
                </c:pt>
                <c:pt idx="2064">
                  <c:v>41778</c:v>
                </c:pt>
                <c:pt idx="2065">
                  <c:v>41779</c:v>
                </c:pt>
                <c:pt idx="2066">
                  <c:v>41780</c:v>
                </c:pt>
                <c:pt idx="2067">
                  <c:v>41781</c:v>
                </c:pt>
                <c:pt idx="2068">
                  <c:v>41782</c:v>
                </c:pt>
                <c:pt idx="2069">
                  <c:v>41785</c:v>
                </c:pt>
                <c:pt idx="2070">
                  <c:v>41786</c:v>
                </c:pt>
                <c:pt idx="2071">
                  <c:v>41787</c:v>
                </c:pt>
                <c:pt idx="2072">
                  <c:v>41788</c:v>
                </c:pt>
                <c:pt idx="2073">
                  <c:v>41789</c:v>
                </c:pt>
                <c:pt idx="2074">
                  <c:v>41792</c:v>
                </c:pt>
                <c:pt idx="2075">
                  <c:v>41793</c:v>
                </c:pt>
                <c:pt idx="2076">
                  <c:v>41794</c:v>
                </c:pt>
                <c:pt idx="2077">
                  <c:v>41795</c:v>
                </c:pt>
                <c:pt idx="2078">
                  <c:v>41796</c:v>
                </c:pt>
                <c:pt idx="2079">
                  <c:v>41799</c:v>
                </c:pt>
                <c:pt idx="2080">
                  <c:v>41800</c:v>
                </c:pt>
                <c:pt idx="2081">
                  <c:v>41801</c:v>
                </c:pt>
                <c:pt idx="2082">
                  <c:v>41802</c:v>
                </c:pt>
                <c:pt idx="2083">
                  <c:v>41803</c:v>
                </c:pt>
                <c:pt idx="2084">
                  <c:v>41806</c:v>
                </c:pt>
                <c:pt idx="2085">
                  <c:v>41807</c:v>
                </c:pt>
                <c:pt idx="2086">
                  <c:v>41808</c:v>
                </c:pt>
                <c:pt idx="2087">
                  <c:v>41809</c:v>
                </c:pt>
                <c:pt idx="2088">
                  <c:v>41810</c:v>
                </c:pt>
                <c:pt idx="2089">
                  <c:v>41813</c:v>
                </c:pt>
                <c:pt idx="2090">
                  <c:v>41814</c:v>
                </c:pt>
                <c:pt idx="2091">
                  <c:v>41815</c:v>
                </c:pt>
                <c:pt idx="2092">
                  <c:v>41816</c:v>
                </c:pt>
                <c:pt idx="2093">
                  <c:v>41817</c:v>
                </c:pt>
                <c:pt idx="2094">
                  <c:v>41820</c:v>
                </c:pt>
                <c:pt idx="2095">
                  <c:v>41821</c:v>
                </c:pt>
                <c:pt idx="2096">
                  <c:v>41822</c:v>
                </c:pt>
                <c:pt idx="2097">
                  <c:v>41823</c:v>
                </c:pt>
                <c:pt idx="2098">
                  <c:v>41824</c:v>
                </c:pt>
                <c:pt idx="2099">
                  <c:v>41827</c:v>
                </c:pt>
                <c:pt idx="2100">
                  <c:v>41828</c:v>
                </c:pt>
                <c:pt idx="2101">
                  <c:v>41829</c:v>
                </c:pt>
                <c:pt idx="2102">
                  <c:v>41830</c:v>
                </c:pt>
                <c:pt idx="2103">
                  <c:v>41831</c:v>
                </c:pt>
                <c:pt idx="2104">
                  <c:v>41834</c:v>
                </c:pt>
                <c:pt idx="2105">
                  <c:v>41835</c:v>
                </c:pt>
                <c:pt idx="2106">
                  <c:v>41836</c:v>
                </c:pt>
                <c:pt idx="2107">
                  <c:v>41837</c:v>
                </c:pt>
                <c:pt idx="2108">
                  <c:v>41838</c:v>
                </c:pt>
                <c:pt idx="2109">
                  <c:v>41841</c:v>
                </c:pt>
                <c:pt idx="2110">
                  <c:v>41842</c:v>
                </c:pt>
                <c:pt idx="2111">
                  <c:v>41843</c:v>
                </c:pt>
                <c:pt idx="2112">
                  <c:v>41844</c:v>
                </c:pt>
                <c:pt idx="2113">
                  <c:v>41845</c:v>
                </c:pt>
                <c:pt idx="2114">
                  <c:v>41848</c:v>
                </c:pt>
                <c:pt idx="2115">
                  <c:v>41849</c:v>
                </c:pt>
                <c:pt idx="2116">
                  <c:v>41850</c:v>
                </c:pt>
                <c:pt idx="2117">
                  <c:v>41851</c:v>
                </c:pt>
                <c:pt idx="2118">
                  <c:v>41852</c:v>
                </c:pt>
                <c:pt idx="2119">
                  <c:v>41855</c:v>
                </c:pt>
                <c:pt idx="2120">
                  <c:v>41856</c:v>
                </c:pt>
                <c:pt idx="2121">
                  <c:v>41857</c:v>
                </c:pt>
                <c:pt idx="2122">
                  <c:v>41858</c:v>
                </c:pt>
                <c:pt idx="2123">
                  <c:v>41859</c:v>
                </c:pt>
                <c:pt idx="2124">
                  <c:v>41862</c:v>
                </c:pt>
                <c:pt idx="2125">
                  <c:v>41863</c:v>
                </c:pt>
                <c:pt idx="2126">
                  <c:v>41864</c:v>
                </c:pt>
                <c:pt idx="2127">
                  <c:v>41865</c:v>
                </c:pt>
                <c:pt idx="2128">
                  <c:v>41866</c:v>
                </c:pt>
                <c:pt idx="2129">
                  <c:v>41869</c:v>
                </c:pt>
                <c:pt idx="2130">
                  <c:v>41870</c:v>
                </c:pt>
                <c:pt idx="2131">
                  <c:v>41871</c:v>
                </c:pt>
                <c:pt idx="2132">
                  <c:v>41872</c:v>
                </c:pt>
                <c:pt idx="2133">
                  <c:v>41873</c:v>
                </c:pt>
                <c:pt idx="2134">
                  <c:v>41876</c:v>
                </c:pt>
                <c:pt idx="2135">
                  <c:v>41877</c:v>
                </c:pt>
                <c:pt idx="2136">
                  <c:v>41878</c:v>
                </c:pt>
                <c:pt idx="2137">
                  <c:v>41879</c:v>
                </c:pt>
                <c:pt idx="2138">
                  <c:v>41880</c:v>
                </c:pt>
                <c:pt idx="2139">
                  <c:v>41883</c:v>
                </c:pt>
                <c:pt idx="2140">
                  <c:v>41884</c:v>
                </c:pt>
                <c:pt idx="2141">
                  <c:v>41885</c:v>
                </c:pt>
                <c:pt idx="2142">
                  <c:v>41886</c:v>
                </c:pt>
                <c:pt idx="2143">
                  <c:v>41887</c:v>
                </c:pt>
                <c:pt idx="2144">
                  <c:v>41890</c:v>
                </c:pt>
                <c:pt idx="2145">
                  <c:v>41891</c:v>
                </c:pt>
                <c:pt idx="2146">
                  <c:v>41892</c:v>
                </c:pt>
                <c:pt idx="2147">
                  <c:v>41893</c:v>
                </c:pt>
                <c:pt idx="2148">
                  <c:v>41894</c:v>
                </c:pt>
                <c:pt idx="2149">
                  <c:v>41897</c:v>
                </c:pt>
                <c:pt idx="2150">
                  <c:v>41898</c:v>
                </c:pt>
                <c:pt idx="2151">
                  <c:v>41899</c:v>
                </c:pt>
                <c:pt idx="2152">
                  <c:v>41900</c:v>
                </c:pt>
                <c:pt idx="2153">
                  <c:v>41901</c:v>
                </c:pt>
                <c:pt idx="2154">
                  <c:v>41904</c:v>
                </c:pt>
                <c:pt idx="2155">
                  <c:v>41905</c:v>
                </c:pt>
                <c:pt idx="2156">
                  <c:v>41906</c:v>
                </c:pt>
                <c:pt idx="2157">
                  <c:v>41907</c:v>
                </c:pt>
                <c:pt idx="2158">
                  <c:v>41908</c:v>
                </c:pt>
                <c:pt idx="2159">
                  <c:v>41911</c:v>
                </c:pt>
                <c:pt idx="2160">
                  <c:v>41912</c:v>
                </c:pt>
                <c:pt idx="2161">
                  <c:v>41913</c:v>
                </c:pt>
                <c:pt idx="2162">
                  <c:v>41914</c:v>
                </c:pt>
                <c:pt idx="2163">
                  <c:v>41915</c:v>
                </c:pt>
                <c:pt idx="2164">
                  <c:v>41918</c:v>
                </c:pt>
                <c:pt idx="2165">
                  <c:v>41919</c:v>
                </c:pt>
                <c:pt idx="2166">
                  <c:v>41920</c:v>
                </c:pt>
                <c:pt idx="2167">
                  <c:v>41921</c:v>
                </c:pt>
                <c:pt idx="2168">
                  <c:v>41922</c:v>
                </c:pt>
                <c:pt idx="2169">
                  <c:v>41925</c:v>
                </c:pt>
                <c:pt idx="2170">
                  <c:v>41926</c:v>
                </c:pt>
                <c:pt idx="2171">
                  <c:v>41927</c:v>
                </c:pt>
                <c:pt idx="2172">
                  <c:v>41928</c:v>
                </c:pt>
                <c:pt idx="2173">
                  <c:v>41929</c:v>
                </c:pt>
                <c:pt idx="2174">
                  <c:v>41932</c:v>
                </c:pt>
                <c:pt idx="2175">
                  <c:v>41933</c:v>
                </c:pt>
                <c:pt idx="2176">
                  <c:v>41934</c:v>
                </c:pt>
                <c:pt idx="2177">
                  <c:v>41935</c:v>
                </c:pt>
                <c:pt idx="2178">
                  <c:v>41936</c:v>
                </c:pt>
                <c:pt idx="2179">
                  <c:v>41939</c:v>
                </c:pt>
                <c:pt idx="2180">
                  <c:v>41940</c:v>
                </c:pt>
                <c:pt idx="2181">
                  <c:v>41941</c:v>
                </c:pt>
                <c:pt idx="2182">
                  <c:v>41942</c:v>
                </c:pt>
                <c:pt idx="2183">
                  <c:v>41943</c:v>
                </c:pt>
                <c:pt idx="2184">
                  <c:v>41946</c:v>
                </c:pt>
                <c:pt idx="2185">
                  <c:v>41947</c:v>
                </c:pt>
                <c:pt idx="2186">
                  <c:v>41948</c:v>
                </c:pt>
                <c:pt idx="2187">
                  <c:v>41949</c:v>
                </c:pt>
                <c:pt idx="2188">
                  <c:v>41950</c:v>
                </c:pt>
                <c:pt idx="2189">
                  <c:v>41953</c:v>
                </c:pt>
                <c:pt idx="2190">
                  <c:v>41954</c:v>
                </c:pt>
                <c:pt idx="2191">
                  <c:v>41955</c:v>
                </c:pt>
                <c:pt idx="2192">
                  <c:v>41956</c:v>
                </c:pt>
                <c:pt idx="2193">
                  <c:v>41957</c:v>
                </c:pt>
                <c:pt idx="2194">
                  <c:v>41960</c:v>
                </c:pt>
                <c:pt idx="2195">
                  <c:v>41961</c:v>
                </c:pt>
                <c:pt idx="2196">
                  <c:v>41962</c:v>
                </c:pt>
                <c:pt idx="2197">
                  <c:v>41963</c:v>
                </c:pt>
                <c:pt idx="2198">
                  <c:v>41964</c:v>
                </c:pt>
                <c:pt idx="2199">
                  <c:v>41967</c:v>
                </c:pt>
                <c:pt idx="2200">
                  <c:v>41968</c:v>
                </c:pt>
                <c:pt idx="2201">
                  <c:v>41969</c:v>
                </c:pt>
                <c:pt idx="2202">
                  <c:v>41970</c:v>
                </c:pt>
                <c:pt idx="2203">
                  <c:v>41971</c:v>
                </c:pt>
                <c:pt idx="2204">
                  <c:v>41974</c:v>
                </c:pt>
                <c:pt idx="2205">
                  <c:v>41975</c:v>
                </c:pt>
                <c:pt idx="2206">
                  <c:v>41976</c:v>
                </c:pt>
                <c:pt idx="2207">
                  <c:v>41977</c:v>
                </c:pt>
                <c:pt idx="2208">
                  <c:v>41978</c:v>
                </c:pt>
                <c:pt idx="2209">
                  <c:v>41981</c:v>
                </c:pt>
                <c:pt idx="2210">
                  <c:v>41982</c:v>
                </c:pt>
                <c:pt idx="2211">
                  <c:v>41983</c:v>
                </c:pt>
                <c:pt idx="2212">
                  <c:v>41984</c:v>
                </c:pt>
                <c:pt idx="2213">
                  <c:v>41985</c:v>
                </c:pt>
                <c:pt idx="2214">
                  <c:v>41988</c:v>
                </c:pt>
                <c:pt idx="2215">
                  <c:v>41989</c:v>
                </c:pt>
                <c:pt idx="2216">
                  <c:v>41990</c:v>
                </c:pt>
                <c:pt idx="2217">
                  <c:v>41991</c:v>
                </c:pt>
                <c:pt idx="2218">
                  <c:v>41992</c:v>
                </c:pt>
                <c:pt idx="2219">
                  <c:v>41995</c:v>
                </c:pt>
                <c:pt idx="2220">
                  <c:v>41996</c:v>
                </c:pt>
                <c:pt idx="2221">
                  <c:v>41997</c:v>
                </c:pt>
                <c:pt idx="2222">
                  <c:v>41999</c:v>
                </c:pt>
                <c:pt idx="2223">
                  <c:v>42002</c:v>
                </c:pt>
                <c:pt idx="2224">
                  <c:v>42003</c:v>
                </c:pt>
                <c:pt idx="2225">
                  <c:v>42004</c:v>
                </c:pt>
                <c:pt idx="2226">
                  <c:v>42006</c:v>
                </c:pt>
                <c:pt idx="2227">
                  <c:v>42009</c:v>
                </c:pt>
                <c:pt idx="2228">
                  <c:v>42010</c:v>
                </c:pt>
                <c:pt idx="2229">
                  <c:v>42011</c:v>
                </c:pt>
                <c:pt idx="2230">
                  <c:v>42012</c:v>
                </c:pt>
                <c:pt idx="2231">
                  <c:v>42013</c:v>
                </c:pt>
                <c:pt idx="2232">
                  <c:v>42016</c:v>
                </c:pt>
                <c:pt idx="2233">
                  <c:v>42017</c:v>
                </c:pt>
                <c:pt idx="2234">
                  <c:v>42018</c:v>
                </c:pt>
                <c:pt idx="2235">
                  <c:v>42019</c:v>
                </c:pt>
                <c:pt idx="2236">
                  <c:v>42020</c:v>
                </c:pt>
                <c:pt idx="2237">
                  <c:v>42023</c:v>
                </c:pt>
                <c:pt idx="2238">
                  <c:v>42024</c:v>
                </c:pt>
                <c:pt idx="2239">
                  <c:v>42025</c:v>
                </c:pt>
                <c:pt idx="2240">
                  <c:v>42026</c:v>
                </c:pt>
                <c:pt idx="2241">
                  <c:v>42027</c:v>
                </c:pt>
                <c:pt idx="2242">
                  <c:v>42030</c:v>
                </c:pt>
                <c:pt idx="2243">
                  <c:v>42031</c:v>
                </c:pt>
                <c:pt idx="2244">
                  <c:v>42032</c:v>
                </c:pt>
                <c:pt idx="2245">
                  <c:v>42033</c:v>
                </c:pt>
                <c:pt idx="2246">
                  <c:v>42034</c:v>
                </c:pt>
                <c:pt idx="2247">
                  <c:v>42037</c:v>
                </c:pt>
                <c:pt idx="2248">
                  <c:v>42038</c:v>
                </c:pt>
                <c:pt idx="2249">
                  <c:v>42039</c:v>
                </c:pt>
                <c:pt idx="2250">
                  <c:v>42040</c:v>
                </c:pt>
                <c:pt idx="2251">
                  <c:v>42041</c:v>
                </c:pt>
                <c:pt idx="2252">
                  <c:v>42044</c:v>
                </c:pt>
                <c:pt idx="2253">
                  <c:v>42045</c:v>
                </c:pt>
                <c:pt idx="2254">
                  <c:v>42046</c:v>
                </c:pt>
                <c:pt idx="2255">
                  <c:v>42047</c:v>
                </c:pt>
                <c:pt idx="2256">
                  <c:v>42048</c:v>
                </c:pt>
                <c:pt idx="2257">
                  <c:v>42051</c:v>
                </c:pt>
                <c:pt idx="2258">
                  <c:v>42052</c:v>
                </c:pt>
                <c:pt idx="2259">
                  <c:v>42053</c:v>
                </c:pt>
                <c:pt idx="2260">
                  <c:v>42054</c:v>
                </c:pt>
                <c:pt idx="2261">
                  <c:v>42055</c:v>
                </c:pt>
                <c:pt idx="2262">
                  <c:v>42058</c:v>
                </c:pt>
                <c:pt idx="2263">
                  <c:v>42059</c:v>
                </c:pt>
                <c:pt idx="2264">
                  <c:v>42060</c:v>
                </c:pt>
                <c:pt idx="2265">
                  <c:v>42061</c:v>
                </c:pt>
                <c:pt idx="2266">
                  <c:v>42062</c:v>
                </c:pt>
                <c:pt idx="2267">
                  <c:v>42065</c:v>
                </c:pt>
                <c:pt idx="2268">
                  <c:v>42066</c:v>
                </c:pt>
                <c:pt idx="2269">
                  <c:v>42067</c:v>
                </c:pt>
                <c:pt idx="2270">
                  <c:v>42068</c:v>
                </c:pt>
                <c:pt idx="2271">
                  <c:v>42069</c:v>
                </c:pt>
                <c:pt idx="2272">
                  <c:v>42072</c:v>
                </c:pt>
                <c:pt idx="2273">
                  <c:v>42073</c:v>
                </c:pt>
                <c:pt idx="2274">
                  <c:v>42074</c:v>
                </c:pt>
                <c:pt idx="2275">
                  <c:v>42075</c:v>
                </c:pt>
                <c:pt idx="2276">
                  <c:v>42076</c:v>
                </c:pt>
                <c:pt idx="2277">
                  <c:v>42079</c:v>
                </c:pt>
                <c:pt idx="2278">
                  <c:v>42080</c:v>
                </c:pt>
                <c:pt idx="2279">
                  <c:v>42081</c:v>
                </c:pt>
                <c:pt idx="2280">
                  <c:v>42082</c:v>
                </c:pt>
                <c:pt idx="2281">
                  <c:v>42083</c:v>
                </c:pt>
                <c:pt idx="2282">
                  <c:v>42086</c:v>
                </c:pt>
                <c:pt idx="2283">
                  <c:v>42087</c:v>
                </c:pt>
                <c:pt idx="2284">
                  <c:v>42088</c:v>
                </c:pt>
                <c:pt idx="2285">
                  <c:v>42089</c:v>
                </c:pt>
                <c:pt idx="2286">
                  <c:v>42090</c:v>
                </c:pt>
                <c:pt idx="2287">
                  <c:v>42093</c:v>
                </c:pt>
                <c:pt idx="2288">
                  <c:v>42094</c:v>
                </c:pt>
                <c:pt idx="2289">
                  <c:v>42095</c:v>
                </c:pt>
                <c:pt idx="2290">
                  <c:v>42096</c:v>
                </c:pt>
                <c:pt idx="2291">
                  <c:v>42100</c:v>
                </c:pt>
                <c:pt idx="2292">
                  <c:v>42101</c:v>
                </c:pt>
                <c:pt idx="2293">
                  <c:v>42102</c:v>
                </c:pt>
                <c:pt idx="2294">
                  <c:v>42103</c:v>
                </c:pt>
                <c:pt idx="2295">
                  <c:v>42104</c:v>
                </c:pt>
                <c:pt idx="2296">
                  <c:v>42107</c:v>
                </c:pt>
                <c:pt idx="2297">
                  <c:v>42108</c:v>
                </c:pt>
                <c:pt idx="2298">
                  <c:v>42109</c:v>
                </c:pt>
                <c:pt idx="2299">
                  <c:v>42110</c:v>
                </c:pt>
                <c:pt idx="2300">
                  <c:v>42111</c:v>
                </c:pt>
                <c:pt idx="2301">
                  <c:v>42114</c:v>
                </c:pt>
                <c:pt idx="2302">
                  <c:v>42115</c:v>
                </c:pt>
                <c:pt idx="2303">
                  <c:v>42116</c:v>
                </c:pt>
                <c:pt idx="2304">
                  <c:v>42117</c:v>
                </c:pt>
                <c:pt idx="2305">
                  <c:v>42118</c:v>
                </c:pt>
                <c:pt idx="2306">
                  <c:v>42121</c:v>
                </c:pt>
                <c:pt idx="2307">
                  <c:v>42122</c:v>
                </c:pt>
                <c:pt idx="2308">
                  <c:v>42123</c:v>
                </c:pt>
                <c:pt idx="2309">
                  <c:v>42124</c:v>
                </c:pt>
                <c:pt idx="2310">
                  <c:v>42125</c:v>
                </c:pt>
                <c:pt idx="2311">
                  <c:v>42128</c:v>
                </c:pt>
                <c:pt idx="2312">
                  <c:v>42129</c:v>
                </c:pt>
                <c:pt idx="2313">
                  <c:v>42130</c:v>
                </c:pt>
                <c:pt idx="2314">
                  <c:v>42131</c:v>
                </c:pt>
                <c:pt idx="2315">
                  <c:v>42132</c:v>
                </c:pt>
                <c:pt idx="2316">
                  <c:v>42135</c:v>
                </c:pt>
                <c:pt idx="2317">
                  <c:v>42136</c:v>
                </c:pt>
                <c:pt idx="2318">
                  <c:v>42137</c:v>
                </c:pt>
                <c:pt idx="2319">
                  <c:v>42138</c:v>
                </c:pt>
                <c:pt idx="2320">
                  <c:v>42139</c:v>
                </c:pt>
                <c:pt idx="2321">
                  <c:v>42142</c:v>
                </c:pt>
                <c:pt idx="2322">
                  <c:v>42143</c:v>
                </c:pt>
                <c:pt idx="2323">
                  <c:v>42144</c:v>
                </c:pt>
                <c:pt idx="2324">
                  <c:v>42145</c:v>
                </c:pt>
                <c:pt idx="2325">
                  <c:v>42146</c:v>
                </c:pt>
                <c:pt idx="2326">
                  <c:v>42149</c:v>
                </c:pt>
                <c:pt idx="2327">
                  <c:v>42150</c:v>
                </c:pt>
                <c:pt idx="2328">
                  <c:v>42151</c:v>
                </c:pt>
                <c:pt idx="2329">
                  <c:v>42152</c:v>
                </c:pt>
                <c:pt idx="2330">
                  <c:v>42153</c:v>
                </c:pt>
                <c:pt idx="2331">
                  <c:v>42156</c:v>
                </c:pt>
                <c:pt idx="2332">
                  <c:v>42157</c:v>
                </c:pt>
                <c:pt idx="2333">
                  <c:v>42158</c:v>
                </c:pt>
                <c:pt idx="2334">
                  <c:v>42159</c:v>
                </c:pt>
                <c:pt idx="2335">
                  <c:v>42160</c:v>
                </c:pt>
                <c:pt idx="2336">
                  <c:v>42163</c:v>
                </c:pt>
                <c:pt idx="2337">
                  <c:v>42164</c:v>
                </c:pt>
                <c:pt idx="2338">
                  <c:v>42165</c:v>
                </c:pt>
                <c:pt idx="2339">
                  <c:v>42166</c:v>
                </c:pt>
                <c:pt idx="2340">
                  <c:v>42167</c:v>
                </c:pt>
                <c:pt idx="2341">
                  <c:v>42170</c:v>
                </c:pt>
                <c:pt idx="2342">
                  <c:v>42171</c:v>
                </c:pt>
                <c:pt idx="2343">
                  <c:v>42172</c:v>
                </c:pt>
                <c:pt idx="2344">
                  <c:v>42173</c:v>
                </c:pt>
                <c:pt idx="2345">
                  <c:v>42174</c:v>
                </c:pt>
                <c:pt idx="2346">
                  <c:v>42177</c:v>
                </c:pt>
                <c:pt idx="2347">
                  <c:v>42178</c:v>
                </c:pt>
                <c:pt idx="2348">
                  <c:v>42179</c:v>
                </c:pt>
                <c:pt idx="2349">
                  <c:v>42180</c:v>
                </c:pt>
                <c:pt idx="2350">
                  <c:v>42181</c:v>
                </c:pt>
                <c:pt idx="2351">
                  <c:v>42184</c:v>
                </c:pt>
                <c:pt idx="2352">
                  <c:v>42185</c:v>
                </c:pt>
                <c:pt idx="2353">
                  <c:v>42186</c:v>
                </c:pt>
                <c:pt idx="2354">
                  <c:v>42187</c:v>
                </c:pt>
                <c:pt idx="2355">
                  <c:v>42188</c:v>
                </c:pt>
                <c:pt idx="2356">
                  <c:v>42191</c:v>
                </c:pt>
                <c:pt idx="2357">
                  <c:v>42192</c:v>
                </c:pt>
                <c:pt idx="2358">
                  <c:v>42193</c:v>
                </c:pt>
                <c:pt idx="2359">
                  <c:v>42194</c:v>
                </c:pt>
                <c:pt idx="2360">
                  <c:v>42195</c:v>
                </c:pt>
                <c:pt idx="2361">
                  <c:v>42198</c:v>
                </c:pt>
                <c:pt idx="2362">
                  <c:v>42199</c:v>
                </c:pt>
                <c:pt idx="2363">
                  <c:v>42200</c:v>
                </c:pt>
                <c:pt idx="2364">
                  <c:v>42201</c:v>
                </c:pt>
                <c:pt idx="2365">
                  <c:v>42202</c:v>
                </c:pt>
                <c:pt idx="2366">
                  <c:v>42205</c:v>
                </c:pt>
                <c:pt idx="2367">
                  <c:v>42206</c:v>
                </c:pt>
                <c:pt idx="2368">
                  <c:v>42207</c:v>
                </c:pt>
                <c:pt idx="2369">
                  <c:v>42208</c:v>
                </c:pt>
                <c:pt idx="2370">
                  <c:v>42209</c:v>
                </c:pt>
                <c:pt idx="2371">
                  <c:v>42212</c:v>
                </c:pt>
                <c:pt idx="2372">
                  <c:v>42213</c:v>
                </c:pt>
                <c:pt idx="2373">
                  <c:v>42214</c:v>
                </c:pt>
                <c:pt idx="2374">
                  <c:v>42215</c:v>
                </c:pt>
                <c:pt idx="2375">
                  <c:v>42216</c:v>
                </c:pt>
                <c:pt idx="2376">
                  <c:v>42219</c:v>
                </c:pt>
                <c:pt idx="2377">
                  <c:v>42220</c:v>
                </c:pt>
                <c:pt idx="2378">
                  <c:v>42221</c:v>
                </c:pt>
                <c:pt idx="2379">
                  <c:v>42222</c:v>
                </c:pt>
                <c:pt idx="2380">
                  <c:v>42223</c:v>
                </c:pt>
                <c:pt idx="2381">
                  <c:v>42226</c:v>
                </c:pt>
                <c:pt idx="2382">
                  <c:v>42227</c:v>
                </c:pt>
                <c:pt idx="2383">
                  <c:v>42228</c:v>
                </c:pt>
                <c:pt idx="2384">
                  <c:v>42229</c:v>
                </c:pt>
                <c:pt idx="2385">
                  <c:v>42230</c:v>
                </c:pt>
                <c:pt idx="2386">
                  <c:v>42233</c:v>
                </c:pt>
                <c:pt idx="2387">
                  <c:v>42234</c:v>
                </c:pt>
                <c:pt idx="2388">
                  <c:v>42235</c:v>
                </c:pt>
                <c:pt idx="2389">
                  <c:v>42236</c:v>
                </c:pt>
                <c:pt idx="2390">
                  <c:v>42237</c:v>
                </c:pt>
                <c:pt idx="2391">
                  <c:v>42240</c:v>
                </c:pt>
                <c:pt idx="2392">
                  <c:v>42241</c:v>
                </c:pt>
                <c:pt idx="2393">
                  <c:v>42242</c:v>
                </c:pt>
                <c:pt idx="2394">
                  <c:v>42243</c:v>
                </c:pt>
                <c:pt idx="2395">
                  <c:v>42244</c:v>
                </c:pt>
                <c:pt idx="2396">
                  <c:v>42247</c:v>
                </c:pt>
                <c:pt idx="2397">
                  <c:v>42248</c:v>
                </c:pt>
                <c:pt idx="2398">
                  <c:v>42249</c:v>
                </c:pt>
                <c:pt idx="2399">
                  <c:v>42250</c:v>
                </c:pt>
                <c:pt idx="2400">
                  <c:v>42251</c:v>
                </c:pt>
                <c:pt idx="2401">
                  <c:v>42254</c:v>
                </c:pt>
                <c:pt idx="2402">
                  <c:v>42255</c:v>
                </c:pt>
                <c:pt idx="2403">
                  <c:v>42256</c:v>
                </c:pt>
                <c:pt idx="2404">
                  <c:v>42257</c:v>
                </c:pt>
                <c:pt idx="2405">
                  <c:v>42258</c:v>
                </c:pt>
                <c:pt idx="2406">
                  <c:v>42261</c:v>
                </c:pt>
                <c:pt idx="2407">
                  <c:v>42262</c:v>
                </c:pt>
                <c:pt idx="2408">
                  <c:v>42263</c:v>
                </c:pt>
                <c:pt idx="2409">
                  <c:v>42264</c:v>
                </c:pt>
                <c:pt idx="2410">
                  <c:v>42265</c:v>
                </c:pt>
                <c:pt idx="2411">
                  <c:v>42268</c:v>
                </c:pt>
                <c:pt idx="2412">
                  <c:v>42269</c:v>
                </c:pt>
                <c:pt idx="2413">
                  <c:v>42270</c:v>
                </c:pt>
                <c:pt idx="2414">
                  <c:v>42271</c:v>
                </c:pt>
                <c:pt idx="2415">
                  <c:v>42272</c:v>
                </c:pt>
                <c:pt idx="2416">
                  <c:v>42275</c:v>
                </c:pt>
                <c:pt idx="2417">
                  <c:v>42276</c:v>
                </c:pt>
                <c:pt idx="2418">
                  <c:v>42277</c:v>
                </c:pt>
                <c:pt idx="2419">
                  <c:v>42278</c:v>
                </c:pt>
                <c:pt idx="2420">
                  <c:v>42279</c:v>
                </c:pt>
                <c:pt idx="2421">
                  <c:v>42282</c:v>
                </c:pt>
                <c:pt idx="2422">
                  <c:v>42283</c:v>
                </c:pt>
                <c:pt idx="2423">
                  <c:v>42284</c:v>
                </c:pt>
                <c:pt idx="2424">
                  <c:v>42285</c:v>
                </c:pt>
                <c:pt idx="2425">
                  <c:v>42286</c:v>
                </c:pt>
                <c:pt idx="2426">
                  <c:v>42289</c:v>
                </c:pt>
                <c:pt idx="2427">
                  <c:v>42290</c:v>
                </c:pt>
                <c:pt idx="2428">
                  <c:v>42291</c:v>
                </c:pt>
                <c:pt idx="2429">
                  <c:v>42292</c:v>
                </c:pt>
                <c:pt idx="2430">
                  <c:v>42293</c:v>
                </c:pt>
                <c:pt idx="2431">
                  <c:v>42296</c:v>
                </c:pt>
                <c:pt idx="2432">
                  <c:v>42297</c:v>
                </c:pt>
                <c:pt idx="2433">
                  <c:v>42298</c:v>
                </c:pt>
                <c:pt idx="2434">
                  <c:v>42299</c:v>
                </c:pt>
                <c:pt idx="2435">
                  <c:v>42300</c:v>
                </c:pt>
                <c:pt idx="2436">
                  <c:v>42303</c:v>
                </c:pt>
                <c:pt idx="2437">
                  <c:v>42304</c:v>
                </c:pt>
                <c:pt idx="2438">
                  <c:v>42305</c:v>
                </c:pt>
                <c:pt idx="2439">
                  <c:v>42306</c:v>
                </c:pt>
                <c:pt idx="2440">
                  <c:v>42307</c:v>
                </c:pt>
                <c:pt idx="2441">
                  <c:v>42310</c:v>
                </c:pt>
                <c:pt idx="2442">
                  <c:v>42311</c:v>
                </c:pt>
                <c:pt idx="2443">
                  <c:v>42312</c:v>
                </c:pt>
                <c:pt idx="2444">
                  <c:v>42313</c:v>
                </c:pt>
                <c:pt idx="2445">
                  <c:v>42314</c:v>
                </c:pt>
                <c:pt idx="2446">
                  <c:v>42317</c:v>
                </c:pt>
                <c:pt idx="2447">
                  <c:v>42318</c:v>
                </c:pt>
                <c:pt idx="2448">
                  <c:v>42319</c:v>
                </c:pt>
                <c:pt idx="2449">
                  <c:v>42320</c:v>
                </c:pt>
                <c:pt idx="2450">
                  <c:v>42321</c:v>
                </c:pt>
                <c:pt idx="2451">
                  <c:v>42324</c:v>
                </c:pt>
                <c:pt idx="2452">
                  <c:v>42325</c:v>
                </c:pt>
                <c:pt idx="2453">
                  <c:v>42326</c:v>
                </c:pt>
                <c:pt idx="2454">
                  <c:v>42327</c:v>
                </c:pt>
                <c:pt idx="2455">
                  <c:v>42328</c:v>
                </c:pt>
                <c:pt idx="2456">
                  <c:v>42331</c:v>
                </c:pt>
                <c:pt idx="2457">
                  <c:v>42332</c:v>
                </c:pt>
                <c:pt idx="2458">
                  <c:v>42333</c:v>
                </c:pt>
                <c:pt idx="2459">
                  <c:v>42334</c:v>
                </c:pt>
                <c:pt idx="2460">
                  <c:v>42335</c:v>
                </c:pt>
                <c:pt idx="2461">
                  <c:v>42338</c:v>
                </c:pt>
                <c:pt idx="2462">
                  <c:v>42339</c:v>
                </c:pt>
                <c:pt idx="2463">
                  <c:v>42340</c:v>
                </c:pt>
                <c:pt idx="2464">
                  <c:v>42341</c:v>
                </c:pt>
                <c:pt idx="2465">
                  <c:v>42342</c:v>
                </c:pt>
                <c:pt idx="2466">
                  <c:v>42345</c:v>
                </c:pt>
                <c:pt idx="2467">
                  <c:v>42346</c:v>
                </c:pt>
                <c:pt idx="2468">
                  <c:v>42347</c:v>
                </c:pt>
                <c:pt idx="2469">
                  <c:v>42348</c:v>
                </c:pt>
                <c:pt idx="2470">
                  <c:v>42349</c:v>
                </c:pt>
                <c:pt idx="2471">
                  <c:v>42352</c:v>
                </c:pt>
                <c:pt idx="2472">
                  <c:v>42353</c:v>
                </c:pt>
                <c:pt idx="2473">
                  <c:v>42354</c:v>
                </c:pt>
                <c:pt idx="2474">
                  <c:v>42355</c:v>
                </c:pt>
                <c:pt idx="2475">
                  <c:v>42356</c:v>
                </c:pt>
                <c:pt idx="2476">
                  <c:v>42359</c:v>
                </c:pt>
                <c:pt idx="2477">
                  <c:v>42360</c:v>
                </c:pt>
                <c:pt idx="2478">
                  <c:v>42361</c:v>
                </c:pt>
                <c:pt idx="2479">
                  <c:v>42362</c:v>
                </c:pt>
                <c:pt idx="2480">
                  <c:v>42366</c:v>
                </c:pt>
                <c:pt idx="2481">
                  <c:v>42367</c:v>
                </c:pt>
                <c:pt idx="2482">
                  <c:v>42368</c:v>
                </c:pt>
                <c:pt idx="2483">
                  <c:v>42369</c:v>
                </c:pt>
                <c:pt idx="2484">
                  <c:v>42373</c:v>
                </c:pt>
                <c:pt idx="2485">
                  <c:v>42374</c:v>
                </c:pt>
                <c:pt idx="2486">
                  <c:v>42375</c:v>
                </c:pt>
                <c:pt idx="2487">
                  <c:v>42376</c:v>
                </c:pt>
                <c:pt idx="2488">
                  <c:v>42377</c:v>
                </c:pt>
                <c:pt idx="2489">
                  <c:v>42380</c:v>
                </c:pt>
                <c:pt idx="2490">
                  <c:v>42381</c:v>
                </c:pt>
                <c:pt idx="2491">
                  <c:v>42382</c:v>
                </c:pt>
                <c:pt idx="2492">
                  <c:v>42383</c:v>
                </c:pt>
                <c:pt idx="2493">
                  <c:v>42384</c:v>
                </c:pt>
                <c:pt idx="2494">
                  <c:v>42387</c:v>
                </c:pt>
                <c:pt idx="2495">
                  <c:v>42388</c:v>
                </c:pt>
                <c:pt idx="2496">
                  <c:v>42389</c:v>
                </c:pt>
                <c:pt idx="2497">
                  <c:v>42390</c:v>
                </c:pt>
                <c:pt idx="2498">
                  <c:v>42391</c:v>
                </c:pt>
                <c:pt idx="2499">
                  <c:v>42394</c:v>
                </c:pt>
                <c:pt idx="2500">
                  <c:v>42395</c:v>
                </c:pt>
                <c:pt idx="2501">
                  <c:v>42396</c:v>
                </c:pt>
                <c:pt idx="2502">
                  <c:v>42397</c:v>
                </c:pt>
                <c:pt idx="2503">
                  <c:v>42398</c:v>
                </c:pt>
                <c:pt idx="2504">
                  <c:v>42401</c:v>
                </c:pt>
                <c:pt idx="2505">
                  <c:v>42402</c:v>
                </c:pt>
                <c:pt idx="2506">
                  <c:v>42403</c:v>
                </c:pt>
                <c:pt idx="2507">
                  <c:v>42404</c:v>
                </c:pt>
                <c:pt idx="2508">
                  <c:v>42405</c:v>
                </c:pt>
                <c:pt idx="2509">
                  <c:v>42408</c:v>
                </c:pt>
                <c:pt idx="2510">
                  <c:v>42409</c:v>
                </c:pt>
                <c:pt idx="2511">
                  <c:v>42410</c:v>
                </c:pt>
                <c:pt idx="2512">
                  <c:v>42411</c:v>
                </c:pt>
                <c:pt idx="2513">
                  <c:v>42412</c:v>
                </c:pt>
                <c:pt idx="2514">
                  <c:v>42415</c:v>
                </c:pt>
                <c:pt idx="2515">
                  <c:v>42416</c:v>
                </c:pt>
                <c:pt idx="2516">
                  <c:v>42417</c:v>
                </c:pt>
                <c:pt idx="2517">
                  <c:v>42418</c:v>
                </c:pt>
                <c:pt idx="2518">
                  <c:v>42419</c:v>
                </c:pt>
                <c:pt idx="2519">
                  <c:v>42422</c:v>
                </c:pt>
                <c:pt idx="2520">
                  <c:v>42423</c:v>
                </c:pt>
                <c:pt idx="2521">
                  <c:v>42424</c:v>
                </c:pt>
                <c:pt idx="2522">
                  <c:v>42425</c:v>
                </c:pt>
                <c:pt idx="2523">
                  <c:v>42426</c:v>
                </c:pt>
                <c:pt idx="2524">
                  <c:v>42429</c:v>
                </c:pt>
                <c:pt idx="2525">
                  <c:v>42430</c:v>
                </c:pt>
                <c:pt idx="2526">
                  <c:v>42431</c:v>
                </c:pt>
                <c:pt idx="2527">
                  <c:v>42432</c:v>
                </c:pt>
                <c:pt idx="2528">
                  <c:v>42433</c:v>
                </c:pt>
                <c:pt idx="2529">
                  <c:v>42436</c:v>
                </c:pt>
                <c:pt idx="2530">
                  <c:v>42437</c:v>
                </c:pt>
                <c:pt idx="2531">
                  <c:v>42438</c:v>
                </c:pt>
                <c:pt idx="2532">
                  <c:v>42439</c:v>
                </c:pt>
                <c:pt idx="2533">
                  <c:v>42440</c:v>
                </c:pt>
                <c:pt idx="2534">
                  <c:v>42443</c:v>
                </c:pt>
                <c:pt idx="2535">
                  <c:v>42444</c:v>
                </c:pt>
                <c:pt idx="2536">
                  <c:v>42445</c:v>
                </c:pt>
                <c:pt idx="2537">
                  <c:v>42446</c:v>
                </c:pt>
                <c:pt idx="2538">
                  <c:v>42447</c:v>
                </c:pt>
                <c:pt idx="2539">
                  <c:v>42450</c:v>
                </c:pt>
                <c:pt idx="2540">
                  <c:v>42451</c:v>
                </c:pt>
                <c:pt idx="2541">
                  <c:v>42452</c:v>
                </c:pt>
                <c:pt idx="2542">
                  <c:v>42453</c:v>
                </c:pt>
                <c:pt idx="2543">
                  <c:v>42457</c:v>
                </c:pt>
                <c:pt idx="2544">
                  <c:v>42458</c:v>
                </c:pt>
                <c:pt idx="2545">
                  <c:v>42459</c:v>
                </c:pt>
                <c:pt idx="2546">
                  <c:v>42460</c:v>
                </c:pt>
                <c:pt idx="2547">
                  <c:v>42461</c:v>
                </c:pt>
                <c:pt idx="2548">
                  <c:v>42464</c:v>
                </c:pt>
                <c:pt idx="2549">
                  <c:v>42465</c:v>
                </c:pt>
                <c:pt idx="2550">
                  <c:v>42466</c:v>
                </c:pt>
                <c:pt idx="2551">
                  <c:v>42467</c:v>
                </c:pt>
                <c:pt idx="2552">
                  <c:v>42468</c:v>
                </c:pt>
                <c:pt idx="2553">
                  <c:v>42471</c:v>
                </c:pt>
                <c:pt idx="2554">
                  <c:v>42472</c:v>
                </c:pt>
                <c:pt idx="2555">
                  <c:v>42473</c:v>
                </c:pt>
                <c:pt idx="2556">
                  <c:v>42474</c:v>
                </c:pt>
                <c:pt idx="2557">
                  <c:v>42475</c:v>
                </c:pt>
                <c:pt idx="2558">
                  <c:v>42478</c:v>
                </c:pt>
                <c:pt idx="2559">
                  <c:v>42479</c:v>
                </c:pt>
                <c:pt idx="2560">
                  <c:v>42480</c:v>
                </c:pt>
                <c:pt idx="2561">
                  <c:v>42481</c:v>
                </c:pt>
                <c:pt idx="2562">
                  <c:v>42482</c:v>
                </c:pt>
                <c:pt idx="2563">
                  <c:v>42485</c:v>
                </c:pt>
                <c:pt idx="2564">
                  <c:v>42486</c:v>
                </c:pt>
                <c:pt idx="2565">
                  <c:v>42487</c:v>
                </c:pt>
                <c:pt idx="2566">
                  <c:v>42488</c:v>
                </c:pt>
                <c:pt idx="2567">
                  <c:v>42489</c:v>
                </c:pt>
                <c:pt idx="2568">
                  <c:v>42492</c:v>
                </c:pt>
                <c:pt idx="2569">
                  <c:v>42493</c:v>
                </c:pt>
                <c:pt idx="2570">
                  <c:v>42494</c:v>
                </c:pt>
                <c:pt idx="2571">
                  <c:v>42495</c:v>
                </c:pt>
                <c:pt idx="2572">
                  <c:v>42496</c:v>
                </c:pt>
                <c:pt idx="2573">
                  <c:v>42499</c:v>
                </c:pt>
                <c:pt idx="2574">
                  <c:v>42500</c:v>
                </c:pt>
                <c:pt idx="2575">
                  <c:v>42501</c:v>
                </c:pt>
                <c:pt idx="2576">
                  <c:v>42502</c:v>
                </c:pt>
                <c:pt idx="2577">
                  <c:v>42503</c:v>
                </c:pt>
                <c:pt idx="2578">
                  <c:v>42506</c:v>
                </c:pt>
                <c:pt idx="2579">
                  <c:v>42507</c:v>
                </c:pt>
                <c:pt idx="2580">
                  <c:v>42508</c:v>
                </c:pt>
                <c:pt idx="2581">
                  <c:v>42509</c:v>
                </c:pt>
                <c:pt idx="2582">
                  <c:v>42510</c:v>
                </c:pt>
                <c:pt idx="2583">
                  <c:v>42513</c:v>
                </c:pt>
                <c:pt idx="2584">
                  <c:v>42514</c:v>
                </c:pt>
                <c:pt idx="2585">
                  <c:v>42515</c:v>
                </c:pt>
                <c:pt idx="2586">
                  <c:v>42516</c:v>
                </c:pt>
                <c:pt idx="2587">
                  <c:v>42517</c:v>
                </c:pt>
                <c:pt idx="2588">
                  <c:v>42520</c:v>
                </c:pt>
                <c:pt idx="2589">
                  <c:v>42521</c:v>
                </c:pt>
                <c:pt idx="2590">
                  <c:v>42522</c:v>
                </c:pt>
                <c:pt idx="2591">
                  <c:v>42523</c:v>
                </c:pt>
                <c:pt idx="2592">
                  <c:v>42524</c:v>
                </c:pt>
                <c:pt idx="2593">
                  <c:v>42527</c:v>
                </c:pt>
                <c:pt idx="2594">
                  <c:v>42528</c:v>
                </c:pt>
                <c:pt idx="2595">
                  <c:v>42529</c:v>
                </c:pt>
                <c:pt idx="2596">
                  <c:v>42530</c:v>
                </c:pt>
                <c:pt idx="2597">
                  <c:v>42531</c:v>
                </c:pt>
                <c:pt idx="2598">
                  <c:v>42534</c:v>
                </c:pt>
                <c:pt idx="2599">
                  <c:v>42535</c:v>
                </c:pt>
                <c:pt idx="2600">
                  <c:v>42536</c:v>
                </c:pt>
                <c:pt idx="2601">
                  <c:v>42537</c:v>
                </c:pt>
                <c:pt idx="2602">
                  <c:v>42538</c:v>
                </c:pt>
                <c:pt idx="2603">
                  <c:v>42541</c:v>
                </c:pt>
                <c:pt idx="2604">
                  <c:v>42542</c:v>
                </c:pt>
                <c:pt idx="2605">
                  <c:v>42543</c:v>
                </c:pt>
                <c:pt idx="2606">
                  <c:v>42544</c:v>
                </c:pt>
                <c:pt idx="2607">
                  <c:v>42545</c:v>
                </c:pt>
                <c:pt idx="2608">
                  <c:v>42548</c:v>
                </c:pt>
                <c:pt idx="2609">
                  <c:v>42549</c:v>
                </c:pt>
                <c:pt idx="2610">
                  <c:v>42550</c:v>
                </c:pt>
                <c:pt idx="2611">
                  <c:v>42551</c:v>
                </c:pt>
                <c:pt idx="2612">
                  <c:v>42552</c:v>
                </c:pt>
                <c:pt idx="2613">
                  <c:v>42555</c:v>
                </c:pt>
                <c:pt idx="2614">
                  <c:v>42556</c:v>
                </c:pt>
                <c:pt idx="2615">
                  <c:v>42557</c:v>
                </c:pt>
                <c:pt idx="2616">
                  <c:v>42558</c:v>
                </c:pt>
                <c:pt idx="2617">
                  <c:v>42559</c:v>
                </c:pt>
                <c:pt idx="2618">
                  <c:v>42562</c:v>
                </c:pt>
                <c:pt idx="2619">
                  <c:v>42563</c:v>
                </c:pt>
                <c:pt idx="2620">
                  <c:v>42564</c:v>
                </c:pt>
                <c:pt idx="2621">
                  <c:v>42565</c:v>
                </c:pt>
                <c:pt idx="2622">
                  <c:v>42566</c:v>
                </c:pt>
                <c:pt idx="2623">
                  <c:v>42569</c:v>
                </c:pt>
                <c:pt idx="2624">
                  <c:v>42570</c:v>
                </c:pt>
                <c:pt idx="2625">
                  <c:v>42571</c:v>
                </c:pt>
                <c:pt idx="2626">
                  <c:v>42572</c:v>
                </c:pt>
                <c:pt idx="2627">
                  <c:v>42573</c:v>
                </c:pt>
                <c:pt idx="2628">
                  <c:v>42576</c:v>
                </c:pt>
                <c:pt idx="2629">
                  <c:v>42577</c:v>
                </c:pt>
                <c:pt idx="2630">
                  <c:v>42578</c:v>
                </c:pt>
                <c:pt idx="2631">
                  <c:v>42579</c:v>
                </c:pt>
                <c:pt idx="2632">
                  <c:v>42580</c:v>
                </c:pt>
                <c:pt idx="2633">
                  <c:v>42583</c:v>
                </c:pt>
                <c:pt idx="2634">
                  <c:v>42584</c:v>
                </c:pt>
                <c:pt idx="2635">
                  <c:v>42585</c:v>
                </c:pt>
                <c:pt idx="2636">
                  <c:v>42586</c:v>
                </c:pt>
                <c:pt idx="2637">
                  <c:v>42587</c:v>
                </c:pt>
                <c:pt idx="2638">
                  <c:v>42590</c:v>
                </c:pt>
                <c:pt idx="2639">
                  <c:v>42591</c:v>
                </c:pt>
                <c:pt idx="2640">
                  <c:v>42592</c:v>
                </c:pt>
                <c:pt idx="2641">
                  <c:v>42593</c:v>
                </c:pt>
                <c:pt idx="2642">
                  <c:v>42594</c:v>
                </c:pt>
                <c:pt idx="2643">
                  <c:v>42597</c:v>
                </c:pt>
                <c:pt idx="2644">
                  <c:v>42598</c:v>
                </c:pt>
                <c:pt idx="2645">
                  <c:v>42599</c:v>
                </c:pt>
                <c:pt idx="2646">
                  <c:v>42600</c:v>
                </c:pt>
                <c:pt idx="2647">
                  <c:v>42601</c:v>
                </c:pt>
                <c:pt idx="2648">
                  <c:v>42604</c:v>
                </c:pt>
                <c:pt idx="2649">
                  <c:v>42605</c:v>
                </c:pt>
                <c:pt idx="2650">
                  <c:v>42606</c:v>
                </c:pt>
                <c:pt idx="2651">
                  <c:v>42607</c:v>
                </c:pt>
                <c:pt idx="2652">
                  <c:v>42608</c:v>
                </c:pt>
                <c:pt idx="2653">
                  <c:v>42611</c:v>
                </c:pt>
                <c:pt idx="2654">
                  <c:v>42612</c:v>
                </c:pt>
                <c:pt idx="2655">
                  <c:v>42613</c:v>
                </c:pt>
                <c:pt idx="2656">
                  <c:v>42614</c:v>
                </c:pt>
                <c:pt idx="2657">
                  <c:v>42615</c:v>
                </c:pt>
                <c:pt idx="2658">
                  <c:v>42618</c:v>
                </c:pt>
                <c:pt idx="2659">
                  <c:v>42619</c:v>
                </c:pt>
                <c:pt idx="2660">
                  <c:v>42620</c:v>
                </c:pt>
                <c:pt idx="2661">
                  <c:v>42621</c:v>
                </c:pt>
                <c:pt idx="2662">
                  <c:v>42622</c:v>
                </c:pt>
                <c:pt idx="2663">
                  <c:v>42625</c:v>
                </c:pt>
                <c:pt idx="2664">
                  <c:v>42626</c:v>
                </c:pt>
                <c:pt idx="2665">
                  <c:v>42627</c:v>
                </c:pt>
                <c:pt idx="2666">
                  <c:v>42628</c:v>
                </c:pt>
                <c:pt idx="2667">
                  <c:v>42629</c:v>
                </c:pt>
                <c:pt idx="2668">
                  <c:v>42632</c:v>
                </c:pt>
                <c:pt idx="2669">
                  <c:v>42633</c:v>
                </c:pt>
                <c:pt idx="2670">
                  <c:v>42634</c:v>
                </c:pt>
                <c:pt idx="2671">
                  <c:v>42635</c:v>
                </c:pt>
                <c:pt idx="2672">
                  <c:v>42636</c:v>
                </c:pt>
                <c:pt idx="2673">
                  <c:v>42639</c:v>
                </c:pt>
                <c:pt idx="2674">
                  <c:v>42640</c:v>
                </c:pt>
                <c:pt idx="2675">
                  <c:v>42641</c:v>
                </c:pt>
                <c:pt idx="2676">
                  <c:v>42642</c:v>
                </c:pt>
                <c:pt idx="2677">
                  <c:v>42643</c:v>
                </c:pt>
                <c:pt idx="2678">
                  <c:v>42646</c:v>
                </c:pt>
                <c:pt idx="2679">
                  <c:v>42647</c:v>
                </c:pt>
                <c:pt idx="2680">
                  <c:v>42648</c:v>
                </c:pt>
                <c:pt idx="2681">
                  <c:v>42649</c:v>
                </c:pt>
                <c:pt idx="2682">
                  <c:v>42650</c:v>
                </c:pt>
                <c:pt idx="2683">
                  <c:v>42653</c:v>
                </c:pt>
                <c:pt idx="2684">
                  <c:v>42654</c:v>
                </c:pt>
                <c:pt idx="2685">
                  <c:v>42655</c:v>
                </c:pt>
                <c:pt idx="2686">
                  <c:v>42656</c:v>
                </c:pt>
                <c:pt idx="2687">
                  <c:v>42657</c:v>
                </c:pt>
                <c:pt idx="2688">
                  <c:v>42660</c:v>
                </c:pt>
                <c:pt idx="2689">
                  <c:v>42661</c:v>
                </c:pt>
                <c:pt idx="2690">
                  <c:v>42662</c:v>
                </c:pt>
                <c:pt idx="2691">
                  <c:v>42663</c:v>
                </c:pt>
                <c:pt idx="2692">
                  <c:v>42664</c:v>
                </c:pt>
                <c:pt idx="2693">
                  <c:v>42667</c:v>
                </c:pt>
                <c:pt idx="2694">
                  <c:v>42668</c:v>
                </c:pt>
                <c:pt idx="2695">
                  <c:v>42669</c:v>
                </c:pt>
                <c:pt idx="2696">
                  <c:v>42670</c:v>
                </c:pt>
                <c:pt idx="2697">
                  <c:v>42671</c:v>
                </c:pt>
                <c:pt idx="2698">
                  <c:v>42674</c:v>
                </c:pt>
                <c:pt idx="2699">
                  <c:v>42675</c:v>
                </c:pt>
                <c:pt idx="2700">
                  <c:v>42676</c:v>
                </c:pt>
                <c:pt idx="2701">
                  <c:v>42677</c:v>
                </c:pt>
                <c:pt idx="2702">
                  <c:v>42678</c:v>
                </c:pt>
                <c:pt idx="2703">
                  <c:v>42681</c:v>
                </c:pt>
                <c:pt idx="2704">
                  <c:v>42682</c:v>
                </c:pt>
                <c:pt idx="2705">
                  <c:v>42683</c:v>
                </c:pt>
                <c:pt idx="2706">
                  <c:v>42684</c:v>
                </c:pt>
                <c:pt idx="2707">
                  <c:v>42685</c:v>
                </c:pt>
                <c:pt idx="2708">
                  <c:v>42688</c:v>
                </c:pt>
                <c:pt idx="2709">
                  <c:v>42689</c:v>
                </c:pt>
                <c:pt idx="2710">
                  <c:v>42690</c:v>
                </c:pt>
                <c:pt idx="2711">
                  <c:v>42691</c:v>
                </c:pt>
                <c:pt idx="2712">
                  <c:v>42692</c:v>
                </c:pt>
                <c:pt idx="2713">
                  <c:v>42695</c:v>
                </c:pt>
                <c:pt idx="2714">
                  <c:v>42696</c:v>
                </c:pt>
                <c:pt idx="2715">
                  <c:v>42697</c:v>
                </c:pt>
                <c:pt idx="2716">
                  <c:v>42698</c:v>
                </c:pt>
                <c:pt idx="2717">
                  <c:v>42699</c:v>
                </c:pt>
                <c:pt idx="2718">
                  <c:v>42702</c:v>
                </c:pt>
                <c:pt idx="2719">
                  <c:v>42703</c:v>
                </c:pt>
                <c:pt idx="2720">
                  <c:v>42704</c:v>
                </c:pt>
                <c:pt idx="2721">
                  <c:v>42705</c:v>
                </c:pt>
                <c:pt idx="2722">
                  <c:v>42706</c:v>
                </c:pt>
                <c:pt idx="2723">
                  <c:v>42709</c:v>
                </c:pt>
                <c:pt idx="2724">
                  <c:v>42710</c:v>
                </c:pt>
                <c:pt idx="2725">
                  <c:v>42711</c:v>
                </c:pt>
                <c:pt idx="2726">
                  <c:v>42712</c:v>
                </c:pt>
                <c:pt idx="2727">
                  <c:v>42713</c:v>
                </c:pt>
                <c:pt idx="2728">
                  <c:v>42716</c:v>
                </c:pt>
                <c:pt idx="2729">
                  <c:v>42717</c:v>
                </c:pt>
                <c:pt idx="2730">
                  <c:v>42718</c:v>
                </c:pt>
                <c:pt idx="2731">
                  <c:v>42719</c:v>
                </c:pt>
                <c:pt idx="2732">
                  <c:v>42720</c:v>
                </c:pt>
                <c:pt idx="2733">
                  <c:v>42723</c:v>
                </c:pt>
                <c:pt idx="2734">
                  <c:v>42724</c:v>
                </c:pt>
                <c:pt idx="2735">
                  <c:v>42725</c:v>
                </c:pt>
                <c:pt idx="2736">
                  <c:v>42726</c:v>
                </c:pt>
                <c:pt idx="2737">
                  <c:v>42727</c:v>
                </c:pt>
                <c:pt idx="2738">
                  <c:v>42731</c:v>
                </c:pt>
                <c:pt idx="2739">
                  <c:v>42732</c:v>
                </c:pt>
                <c:pt idx="2740">
                  <c:v>42733</c:v>
                </c:pt>
                <c:pt idx="2741">
                  <c:v>42734</c:v>
                </c:pt>
                <c:pt idx="2742">
                  <c:v>42737</c:v>
                </c:pt>
                <c:pt idx="2743">
                  <c:v>42738</c:v>
                </c:pt>
                <c:pt idx="2744">
                  <c:v>42739</c:v>
                </c:pt>
                <c:pt idx="2745">
                  <c:v>42740</c:v>
                </c:pt>
                <c:pt idx="2746">
                  <c:v>42741</c:v>
                </c:pt>
                <c:pt idx="2747">
                  <c:v>42744</c:v>
                </c:pt>
                <c:pt idx="2748">
                  <c:v>42745</c:v>
                </c:pt>
                <c:pt idx="2749">
                  <c:v>42746</c:v>
                </c:pt>
                <c:pt idx="2750">
                  <c:v>42747</c:v>
                </c:pt>
                <c:pt idx="2751">
                  <c:v>42748</c:v>
                </c:pt>
                <c:pt idx="2752">
                  <c:v>42751</c:v>
                </c:pt>
                <c:pt idx="2753">
                  <c:v>42752</c:v>
                </c:pt>
                <c:pt idx="2754">
                  <c:v>42753</c:v>
                </c:pt>
                <c:pt idx="2755">
                  <c:v>42754</c:v>
                </c:pt>
                <c:pt idx="2756">
                  <c:v>42755</c:v>
                </c:pt>
                <c:pt idx="2757">
                  <c:v>42758</c:v>
                </c:pt>
                <c:pt idx="2758">
                  <c:v>42759</c:v>
                </c:pt>
                <c:pt idx="2759">
                  <c:v>42760</c:v>
                </c:pt>
                <c:pt idx="2760">
                  <c:v>42761</c:v>
                </c:pt>
                <c:pt idx="2761">
                  <c:v>42762</c:v>
                </c:pt>
                <c:pt idx="2762">
                  <c:v>42765</c:v>
                </c:pt>
                <c:pt idx="2763">
                  <c:v>42766</c:v>
                </c:pt>
                <c:pt idx="2764">
                  <c:v>42767</c:v>
                </c:pt>
                <c:pt idx="2765">
                  <c:v>42768</c:v>
                </c:pt>
                <c:pt idx="2766">
                  <c:v>42769</c:v>
                </c:pt>
                <c:pt idx="2767">
                  <c:v>42772</c:v>
                </c:pt>
                <c:pt idx="2768">
                  <c:v>42773</c:v>
                </c:pt>
                <c:pt idx="2769">
                  <c:v>42774</c:v>
                </c:pt>
                <c:pt idx="2770">
                  <c:v>42775</c:v>
                </c:pt>
                <c:pt idx="2771">
                  <c:v>42776</c:v>
                </c:pt>
                <c:pt idx="2772">
                  <c:v>42779</c:v>
                </c:pt>
                <c:pt idx="2773">
                  <c:v>42780</c:v>
                </c:pt>
                <c:pt idx="2774">
                  <c:v>42781</c:v>
                </c:pt>
                <c:pt idx="2775">
                  <c:v>42782</c:v>
                </c:pt>
                <c:pt idx="2776">
                  <c:v>42783</c:v>
                </c:pt>
                <c:pt idx="2777">
                  <c:v>42786</c:v>
                </c:pt>
                <c:pt idx="2778">
                  <c:v>42787</c:v>
                </c:pt>
                <c:pt idx="2779">
                  <c:v>42788</c:v>
                </c:pt>
                <c:pt idx="2780">
                  <c:v>42789</c:v>
                </c:pt>
                <c:pt idx="2781">
                  <c:v>42790</c:v>
                </c:pt>
                <c:pt idx="2782">
                  <c:v>42793</c:v>
                </c:pt>
                <c:pt idx="2783">
                  <c:v>42794</c:v>
                </c:pt>
                <c:pt idx="2784">
                  <c:v>42795</c:v>
                </c:pt>
                <c:pt idx="2785">
                  <c:v>42796</c:v>
                </c:pt>
                <c:pt idx="2786">
                  <c:v>42797</c:v>
                </c:pt>
                <c:pt idx="2787">
                  <c:v>42800</c:v>
                </c:pt>
                <c:pt idx="2788">
                  <c:v>42801</c:v>
                </c:pt>
                <c:pt idx="2789">
                  <c:v>42802</c:v>
                </c:pt>
                <c:pt idx="2790">
                  <c:v>42803</c:v>
                </c:pt>
                <c:pt idx="2791">
                  <c:v>42804</c:v>
                </c:pt>
                <c:pt idx="2792">
                  <c:v>42807</c:v>
                </c:pt>
                <c:pt idx="2793">
                  <c:v>42808</c:v>
                </c:pt>
                <c:pt idx="2794">
                  <c:v>42809</c:v>
                </c:pt>
                <c:pt idx="2795">
                  <c:v>42810</c:v>
                </c:pt>
                <c:pt idx="2796">
                  <c:v>42811</c:v>
                </c:pt>
                <c:pt idx="2797">
                  <c:v>42814</c:v>
                </c:pt>
                <c:pt idx="2798">
                  <c:v>42815</c:v>
                </c:pt>
                <c:pt idx="2799">
                  <c:v>42816</c:v>
                </c:pt>
                <c:pt idx="2800">
                  <c:v>42817</c:v>
                </c:pt>
                <c:pt idx="2801">
                  <c:v>42818</c:v>
                </c:pt>
                <c:pt idx="2802">
                  <c:v>42821</c:v>
                </c:pt>
                <c:pt idx="2803">
                  <c:v>42822</c:v>
                </c:pt>
                <c:pt idx="2804">
                  <c:v>42823</c:v>
                </c:pt>
                <c:pt idx="2805">
                  <c:v>42824</c:v>
                </c:pt>
                <c:pt idx="2806">
                  <c:v>42825</c:v>
                </c:pt>
                <c:pt idx="2807">
                  <c:v>42828</c:v>
                </c:pt>
                <c:pt idx="2808">
                  <c:v>42829</c:v>
                </c:pt>
                <c:pt idx="2809">
                  <c:v>42830</c:v>
                </c:pt>
                <c:pt idx="2810">
                  <c:v>42831</c:v>
                </c:pt>
                <c:pt idx="2811">
                  <c:v>42832</c:v>
                </c:pt>
                <c:pt idx="2812">
                  <c:v>42835</c:v>
                </c:pt>
                <c:pt idx="2813">
                  <c:v>42836</c:v>
                </c:pt>
                <c:pt idx="2814">
                  <c:v>42837</c:v>
                </c:pt>
                <c:pt idx="2815">
                  <c:v>42838</c:v>
                </c:pt>
                <c:pt idx="2816">
                  <c:v>42842</c:v>
                </c:pt>
                <c:pt idx="2817">
                  <c:v>42843</c:v>
                </c:pt>
                <c:pt idx="2818">
                  <c:v>42844</c:v>
                </c:pt>
                <c:pt idx="2819">
                  <c:v>42845</c:v>
                </c:pt>
                <c:pt idx="2820">
                  <c:v>42846</c:v>
                </c:pt>
                <c:pt idx="2821">
                  <c:v>42849</c:v>
                </c:pt>
                <c:pt idx="2822">
                  <c:v>42850</c:v>
                </c:pt>
                <c:pt idx="2823">
                  <c:v>42851</c:v>
                </c:pt>
                <c:pt idx="2824">
                  <c:v>42852</c:v>
                </c:pt>
                <c:pt idx="2825">
                  <c:v>42853</c:v>
                </c:pt>
                <c:pt idx="2826">
                  <c:v>42856</c:v>
                </c:pt>
                <c:pt idx="2827">
                  <c:v>42857</c:v>
                </c:pt>
                <c:pt idx="2828">
                  <c:v>42858</c:v>
                </c:pt>
                <c:pt idx="2829">
                  <c:v>42859</c:v>
                </c:pt>
                <c:pt idx="2830">
                  <c:v>42860</c:v>
                </c:pt>
                <c:pt idx="2831">
                  <c:v>42863</c:v>
                </c:pt>
                <c:pt idx="2832">
                  <c:v>42864</c:v>
                </c:pt>
                <c:pt idx="2833">
                  <c:v>42865</c:v>
                </c:pt>
                <c:pt idx="2834">
                  <c:v>42866</c:v>
                </c:pt>
                <c:pt idx="2835">
                  <c:v>42867</c:v>
                </c:pt>
                <c:pt idx="2836">
                  <c:v>42870</c:v>
                </c:pt>
                <c:pt idx="2837">
                  <c:v>42871</c:v>
                </c:pt>
                <c:pt idx="2838">
                  <c:v>42872</c:v>
                </c:pt>
                <c:pt idx="2839">
                  <c:v>42873</c:v>
                </c:pt>
                <c:pt idx="2840">
                  <c:v>42874</c:v>
                </c:pt>
                <c:pt idx="2841">
                  <c:v>42877</c:v>
                </c:pt>
                <c:pt idx="2842">
                  <c:v>42878</c:v>
                </c:pt>
                <c:pt idx="2843">
                  <c:v>42879</c:v>
                </c:pt>
                <c:pt idx="2844">
                  <c:v>42880</c:v>
                </c:pt>
                <c:pt idx="2845">
                  <c:v>42881</c:v>
                </c:pt>
                <c:pt idx="2846">
                  <c:v>42884</c:v>
                </c:pt>
                <c:pt idx="2847">
                  <c:v>42885</c:v>
                </c:pt>
                <c:pt idx="2848">
                  <c:v>42886</c:v>
                </c:pt>
                <c:pt idx="2849">
                  <c:v>42887</c:v>
                </c:pt>
                <c:pt idx="2850">
                  <c:v>42888</c:v>
                </c:pt>
                <c:pt idx="2851">
                  <c:v>42891</c:v>
                </c:pt>
                <c:pt idx="2852">
                  <c:v>42892</c:v>
                </c:pt>
                <c:pt idx="2853">
                  <c:v>42893</c:v>
                </c:pt>
                <c:pt idx="2854">
                  <c:v>42894</c:v>
                </c:pt>
                <c:pt idx="2855">
                  <c:v>42895</c:v>
                </c:pt>
                <c:pt idx="2856">
                  <c:v>42898</c:v>
                </c:pt>
                <c:pt idx="2857">
                  <c:v>42899</c:v>
                </c:pt>
                <c:pt idx="2858">
                  <c:v>42900</c:v>
                </c:pt>
                <c:pt idx="2859">
                  <c:v>42901</c:v>
                </c:pt>
                <c:pt idx="2860">
                  <c:v>42902</c:v>
                </c:pt>
                <c:pt idx="2861">
                  <c:v>42905</c:v>
                </c:pt>
                <c:pt idx="2862">
                  <c:v>42906</c:v>
                </c:pt>
                <c:pt idx="2863">
                  <c:v>42907</c:v>
                </c:pt>
                <c:pt idx="2864">
                  <c:v>42908</c:v>
                </c:pt>
                <c:pt idx="2865">
                  <c:v>42909</c:v>
                </c:pt>
                <c:pt idx="2866">
                  <c:v>42912</c:v>
                </c:pt>
                <c:pt idx="2867">
                  <c:v>42913</c:v>
                </c:pt>
                <c:pt idx="2868">
                  <c:v>42914</c:v>
                </c:pt>
                <c:pt idx="2869">
                  <c:v>42915</c:v>
                </c:pt>
                <c:pt idx="2870">
                  <c:v>42916</c:v>
                </c:pt>
                <c:pt idx="2871">
                  <c:v>42919</c:v>
                </c:pt>
                <c:pt idx="2872">
                  <c:v>42920</c:v>
                </c:pt>
                <c:pt idx="2873">
                  <c:v>42921</c:v>
                </c:pt>
                <c:pt idx="2874">
                  <c:v>42922</c:v>
                </c:pt>
                <c:pt idx="2875">
                  <c:v>42923</c:v>
                </c:pt>
                <c:pt idx="2876">
                  <c:v>42926</c:v>
                </c:pt>
                <c:pt idx="2877">
                  <c:v>42927</c:v>
                </c:pt>
                <c:pt idx="2878">
                  <c:v>42928</c:v>
                </c:pt>
                <c:pt idx="2879">
                  <c:v>42929</c:v>
                </c:pt>
                <c:pt idx="2880">
                  <c:v>42930</c:v>
                </c:pt>
                <c:pt idx="2881">
                  <c:v>42933</c:v>
                </c:pt>
                <c:pt idx="2882">
                  <c:v>42934</c:v>
                </c:pt>
                <c:pt idx="2883">
                  <c:v>42935</c:v>
                </c:pt>
                <c:pt idx="2884">
                  <c:v>42936</c:v>
                </c:pt>
                <c:pt idx="2885">
                  <c:v>42937</c:v>
                </c:pt>
                <c:pt idx="2886">
                  <c:v>42940</c:v>
                </c:pt>
                <c:pt idx="2887">
                  <c:v>42941</c:v>
                </c:pt>
                <c:pt idx="2888">
                  <c:v>42942</c:v>
                </c:pt>
                <c:pt idx="2889">
                  <c:v>42943</c:v>
                </c:pt>
                <c:pt idx="2890">
                  <c:v>42944</c:v>
                </c:pt>
                <c:pt idx="2891">
                  <c:v>42947</c:v>
                </c:pt>
                <c:pt idx="2892">
                  <c:v>42948</c:v>
                </c:pt>
                <c:pt idx="2893">
                  <c:v>42949</c:v>
                </c:pt>
                <c:pt idx="2894">
                  <c:v>42950</c:v>
                </c:pt>
                <c:pt idx="2895">
                  <c:v>42951</c:v>
                </c:pt>
                <c:pt idx="2896">
                  <c:v>42954</c:v>
                </c:pt>
                <c:pt idx="2897">
                  <c:v>42955</c:v>
                </c:pt>
                <c:pt idx="2898">
                  <c:v>42956</c:v>
                </c:pt>
                <c:pt idx="2899">
                  <c:v>42957</c:v>
                </c:pt>
                <c:pt idx="2900">
                  <c:v>42958</c:v>
                </c:pt>
                <c:pt idx="2901">
                  <c:v>42961</c:v>
                </c:pt>
                <c:pt idx="2902">
                  <c:v>42962</c:v>
                </c:pt>
                <c:pt idx="2903">
                  <c:v>42963</c:v>
                </c:pt>
                <c:pt idx="2904">
                  <c:v>42964</c:v>
                </c:pt>
                <c:pt idx="2905">
                  <c:v>42965</c:v>
                </c:pt>
                <c:pt idx="2906">
                  <c:v>42968</c:v>
                </c:pt>
                <c:pt idx="2907">
                  <c:v>42969</c:v>
                </c:pt>
                <c:pt idx="2908">
                  <c:v>42970</c:v>
                </c:pt>
                <c:pt idx="2909">
                  <c:v>42971</c:v>
                </c:pt>
                <c:pt idx="2910">
                  <c:v>42972</c:v>
                </c:pt>
                <c:pt idx="2911">
                  <c:v>42975</c:v>
                </c:pt>
                <c:pt idx="2912">
                  <c:v>42976</c:v>
                </c:pt>
                <c:pt idx="2913">
                  <c:v>42977</c:v>
                </c:pt>
                <c:pt idx="2914">
                  <c:v>42978</c:v>
                </c:pt>
                <c:pt idx="2915">
                  <c:v>42979</c:v>
                </c:pt>
                <c:pt idx="2916">
                  <c:v>42982</c:v>
                </c:pt>
                <c:pt idx="2917">
                  <c:v>42983</c:v>
                </c:pt>
                <c:pt idx="2918">
                  <c:v>42984</c:v>
                </c:pt>
                <c:pt idx="2919">
                  <c:v>42985</c:v>
                </c:pt>
                <c:pt idx="2920">
                  <c:v>42986</c:v>
                </c:pt>
                <c:pt idx="2921">
                  <c:v>42989</c:v>
                </c:pt>
                <c:pt idx="2922">
                  <c:v>42990</c:v>
                </c:pt>
                <c:pt idx="2923">
                  <c:v>42991</c:v>
                </c:pt>
                <c:pt idx="2924">
                  <c:v>42992</c:v>
                </c:pt>
                <c:pt idx="2925">
                  <c:v>42993</c:v>
                </c:pt>
                <c:pt idx="2926">
                  <c:v>42996</c:v>
                </c:pt>
                <c:pt idx="2927">
                  <c:v>42997</c:v>
                </c:pt>
                <c:pt idx="2928">
                  <c:v>42998</c:v>
                </c:pt>
                <c:pt idx="2929">
                  <c:v>42999</c:v>
                </c:pt>
                <c:pt idx="2930">
                  <c:v>43000</c:v>
                </c:pt>
                <c:pt idx="2931">
                  <c:v>43003</c:v>
                </c:pt>
                <c:pt idx="2932">
                  <c:v>43004</c:v>
                </c:pt>
                <c:pt idx="2933">
                  <c:v>43005</c:v>
                </c:pt>
                <c:pt idx="2934">
                  <c:v>43006</c:v>
                </c:pt>
                <c:pt idx="2935">
                  <c:v>43007</c:v>
                </c:pt>
                <c:pt idx="2936">
                  <c:v>43010</c:v>
                </c:pt>
                <c:pt idx="2937">
                  <c:v>43011</c:v>
                </c:pt>
                <c:pt idx="2938">
                  <c:v>43012</c:v>
                </c:pt>
                <c:pt idx="2939">
                  <c:v>43013</c:v>
                </c:pt>
                <c:pt idx="2940">
                  <c:v>43014</c:v>
                </c:pt>
                <c:pt idx="2941">
                  <c:v>43017</c:v>
                </c:pt>
                <c:pt idx="2942">
                  <c:v>43018</c:v>
                </c:pt>
                <c:pt idx="2943">
                  <c:v>43019</c:v>
                </c:pt>
                <c:pt idx="2944">
                  <c:v>43020</c:v>
                </c:pt>
                <c:pt idx="2945">
                  <c:v>43021</c:v>
                </c:pt>
                <c:pt idx="2946">
                  <c:v>43024</c:v>
                </c:pt>
                <c:pt idx="2947">
                  <c:v>43025</c:v>
                </c:pt>
                <c:pt idx="2948">
                  <c:v>43026</c:v>
                </c:pt>
                <c:pt idx="2949">
                  <c:v>43027</c:v>
                </c:pt>
                <c:pt idx="2950">
                  <c:v>43028</c:v>
                </c:pt>
                <c:pt idx="2951">
                  <c:v>43031</c:v>
                </c:pt>
                <c:pt idx="2952">
                  <c:v>43032</c:v>
                </c:pt>
                <c:pt idx="2953">
                  <c:v>43033</c:v>
                </c:pt>
                <c:pt idx="2954">
                  <c:v>43034</c:v>
                </c:pt>
                <c:pt idx="2955">
                  <c:v>43035</c:v>
                </c:pt>
                <c:pt idx="2956">
                  <c:v>43038</c:v>
                </c:pt>
                <c:pt idx="2957">
                  <c:v>43039</c:v>
                </c:pt>
                <c:pt idx="2958">
                  <c:v>43040</c:v>
                </c:pt>
                <c:pt idx="2959">
                  <c:v>43041</c:v>
                </c:pt>
                <c:pt idx="2960">
                  <c:v>43042</c:v>
                </c:pt>
                <c:pt idx="2961">
                  <c:v>43045</c:v>
                </c:pt>
                <c:pt idx="2962">
                  <c:v>43046</c:v>
                </c:pt>
                <c:pt idx="2963">
                  <c:v>43047</c:v>
                </c:pt>
                <c:pt idx="2964">
                  <c:v>43048</c:v>
                </c:pt>
                <c:pt idx="2965">
                  <c:v>43049</c:v>
                </c:pt>
                <c:pt idx="2966">
                  <c:v>43052</c:v>
                </c:pt>
                <c:pt idx="2967">
                  <c:v>43053</c:v>
                </c:pt>
                <c:pt idx="2968">
                  <c:v>43054</c:v>
                </c:pt>
                <c:pt idx="2969">
                  <c:v>43055</c:v>
                </c:pt>
                <c:pt idx="2970">
                  <c:v>43056</c:v>
                </c:pt>
                <c:pt idx="2971">
                  <c:v>43059</c:v>
                </c:pt>
                <c:pt idx="2972">
                  <c:v>43060</c:v>
                </c:pt>
                <c:pt idx="2973">
                  <c:v>43061</c:v>
                </c:pt>
                <c:pt idx="2974">
                  <c:v>43062</c:v>
                </c:pt>
                <c:pt idx="2975">
                  <c:v>43063</c:v>
                </c:pt>
                <c:pt idx="2976">
                  <c:v>43066</c:v>
                </c:pt>
                <c:pt idx="2977">
                  <c:v>43067</c:v>
                </c:pt>
                <c:pt idx="2978">
                  <c:v>43068</c:v>
                </c:pt>
                <c:pt idx="2979">
                  <c:v>43069</c:v>
                </c:pt>
                <c:pt idx="2980">
                  <c:v>43070</c:v>
                </c:pt>
                <c:pt idx="2981">
                  <c:v>43073</c:v>
                </c:pt>
                <c:pt idx="2982">
                  <c:v>43074</c:v>
                </c:pt>
                <c:pt idx="2983">
                  <c:v>43075</c:v>
                </c:pt>
                <c:pt idx="2984">
                  <c:v>43076</c:v>
                </c:pt>
                <c:pt idx="2985">
                  <c:v>43077</c:v>
                </c:pt>
                <c:pt idx="2986">
                  <c:v>43080</c:v>
                </c:pt>
                <c:pt idx="2987">
                  <c:v>43081</c:v>
                </c:pt>
                <c:pt idx="2988">
                  <c:v>43082</c:v>
                </c:pt>
                <c:pt idx="2989">
                  <c:v>43083</c:v>
                </c:pt>
                <c:pt idx="2990">
                  <c:v>43084</c:v>
                </c:pt>
                <c:pt idx="2991">
                  <c:v>43087</c:v>
                </c:pt>
                <c:pt idx="2992">
                  <c:v>43088</c:v>
                </c:pt>
                <c:pt idx="2993">
                  <c:v>43089</c:v>
                </c:pt>
                <c:pt idx="2994">
                  <c:v>43090</c:v>
                </c:pt>
                <c:pt idx="2995">
                  <c:v>43091</c:v>
                </c:pt>
                <c:pt idx="2996">
                  <c:v>43095</c:v>
                </c:pt>
                <c:pt idx="2997">
                  <c:v>43096</c:v>
                </c:pt>
                <c:pt idx="2998">
                  <c:v>43097</c:v>
                </c:pt>
                <c:pt idx="2999">
                  <c:v>43098</c:v>
                </c:pt>
                <c:pt idx="3000">
                  <c:v>43102</c:v>
                </c:pt>
                <c:pt idx="3001">
                  <c:v>43103</c:v>
                </c:pt>
                <c:pt idx="3002">
                  <c:v>43104</c:v>
                </c:pt>
                <c:pt idx="3003">
                  <c:v>43105</c:v>
                </c:pt>
                <c:pt idx="3004">
                  <c:v>43108</c:v>
                </c:pt>
                <c:pt idx="3005">
                  <c:v>43109</c:v>
                </c:pt>
                <c:pt idx="3006">
                  <c:v>43110</c:v>
                </c:pt>
                <c:pt idx="3007">
                  <c:v>43111</c:v>
                </c:pt>
                <c:pt idx="3008">
                  <c:v>43112</c:v>
                </c:pt>
                <c:pt idx="3009">
                  <c:v>43115</c:v>
                </c:pt>
                <c:pt idx="3010">
                  <c:v>43116</c:v>
                </c:pt>
                <c:pt idx="3011">
                  <c:v>43117</c:v>
                </c:pt>
                <c:pt idx="3012">
                  <c:v>43118</c:v>
                </c:pt>
                <c:pt idx="3013">
                  <c:v>43119</c:v>
                </c:pt>
                <c:pt idx="3014">
                  <c:v>43122</c:v>
                </c:pt>
                <c:pt idx="3015">
                  <c:v>43123</c:v>
                </c:pt>
                <c:pt idx="3016">
                  <c:v>43124</c:v>
                </c:pt>
                <c:pt idx="3017">
                  <c:v>43125</c:v>
                </c:pt>
                <c:pt idx="3018">
                  <c:v>43126</c:v>
                </c:pt>
                <c:pt idx="3019">
                  <c:v>43129</c:v>
                </c:pt>
                <c:pt idx="3020">
                  <c:v>43130</c:v>
                </c:pt>
                <c:pt idx="3021">
                  <c:v>43131</c:v>
                </c:pt>
                <c:pt idx="3022">
                  <c:v>43132</c:v>
                </c:pt>
                <c:pt idx="3023">
                  <c:v>43133</c:v>
                </c:pt>
                <c:pt idx="3024">
                  <c:v>43136</c:v>
                </c:pt>
                <c:pt idx="3025">
                  <c:v>43137</c:v>
                </c:pt>
                <c:pt idx="3026">
                  <c:v>43138</c:v>
                </c:pt>
                <c:pt idx="3027">
                  <c:v>43139</c:v>
                </c:pt>
                <c:pt idx="3028">
                  <c:v>43140</c:v>
                </c:pt>
                <c:pt idx="3029">
                  <c:v>43143</c:v>
                </c:pt>
                <c:pt idx="3030">
                  <c:v>43144</c:v>
                </c:pt>
                <c:pt idx="3031">
                  <c:v>43145</c:v>
                </c:pt>
                <c:pt idx="3032">
                  <c:v>43146</c:v>
                </c:pt>
                <c:pt idx="3033">
                  <c:v>43147</c:v>
                </c:pt>
                <c:pt idx="3034">
                  <c:v>43150</c:v>
                </c:pt>
                <c:pt idx="3035">
                  <c:v>43151</c:v>
                </c:pt>
                <c:pt idx="3036">
                  <c:v>43152</c:v>
                </c:pt>
                <c:pt idx="3037">
                  <c:v>43153</c:v>
                </c:pt>
                <c:pt idx="3038">
                  <c:v>43154</c:v>
                </c:pt>
                <c:pt idx="3039">
                  <c:v>43157</c:v>
                </c:pt>
                <c:pt idx="3040">
                  <c:v>43158</c:v>
                </c:pt>
                <c:pt idx="3041">
                  <c:v>43159</c:v>
                </c:pt>
                <c:pt idx="3042">
                  <c:v>43160</c:v>
                </c:pt>
                <c:pt idx="3043">
                  <c:v>43161</c:v>
                </c:pt>
                <c:pt idx="3044">
                  <c:v>43164</c:v>
                </c:pt>
                <c:pt idx="3045">
                  <c:v>43165</c:v>
                </c:pt>
                <c:pt idx="3046">
                  <c:v>43166</c:v>
                </c:pt>
                <c:pt idx="3047">
                  <c:v>43167</c:v>
                </c:pt>
                <c:pt idx="3048">
                  <c:v>43168</c:v>
                </c:pt>
                <c:pt idx="3049">
                  <c:v>43171</c:v>
                </c:pt>
                <c:pt idx="3050">
                  <c:v>43172</c:v>
                </c:pt>
                <c:pt idx="3051">
                  <c:v>43173</c:v>
                </c:pt>
                <c:pt idx="3052">
                  <c:v>43174</c:v>
                </c:pt>
                <c:pt idx="3053">
                  <c:v>43175</c:v>
                </c:pt>
                <c:pt idx="3054">
                  <c:v>43178</c:v>
                </c:pt>
                <c:pt idx="3055">
                  <c:v>43179</c:v>
                </c:pt>
                <c:pt idx="3056">
                  <c:v>43180</c:v>
                </c:pt>
                <c:pt idx="3057">
                  <c:v>43181</c:v>
                </c:pt>
                <c:pt idx="3058">
                  <c:v>43182</c:v>
                </c:pt>
                <c:pt idx="3059">
                  <c:v>43185</c:v>
                </c:pt>
                <c:pt idx="3060">
                  <c:v>43186</c:v>
                </c:pt>
                <c:pt idx="3061">
                  <c:v>43187</c:v>
                </c:pt>
                <c:pt idx="3062">
                  <c:v>43188</c:v>
                </c:pt>
                <c:pt idx="3063">
                  <c:v>43192</c:v>
                </c:pt>
                <c:pt idx="3064">
                  <c:v>43193</c:v>
                </c:pt>
                <c:pt idx="3065">
                  <c:v>43194</c:v>
                </c:pt>
                <c:pt idx="3066">
                  <c:v>43195</c:v>
                </c:pt>
                <c:pt idx="3067">
                  <c:v>43196</c:v>
                </c:pt>
                <c:pt idx="3068">
                  <c:v>43199</c:v>
                </c:pt>
                <c:pt idx="3069">
                  <c:v>43200</c:v>
                </c:pt>
                <c:pt idx="3070">
                  <c:v>43201</c:v>
                </c:pt>
                <c:pt idx="3071">
                  <c:v>43202</c:v>
                </c:pt>
                <c:pt idx="3072">
                  <c:v>43203</c:v>
                </c:pt>
                <c:pt idx="3073">
                  <c:v>43206</c:v>
                </c:pt>
                <c:pt idx="3074">
                  <c:v>43207</c:v>
                </c:pt>
                <c:pt idx="3075">
                  <c:v>43208</c:v>
                </c:pt>
                <c:pt idx="3076">
                  <c:v>43209</c:v>
                </c:pt>
                <c:pt idx="3077">
                  <c:v>43210</c:v>
                </c:pt>
                <c:pt idx="3078">
                  <c:v>43213</c:v>
                </c:pt>
                <c:pt idx="3079">
                  <c:v>43214</c:v>
                </c:pt>
                <c:pt idx="3080">
                  <c:v>43215</c:v>
                </c:pt>
                <c:pt idx="3081">
                  <c:v>43216</c:v>
                </c:pt>
                <c:pt idx="3082">
                  <c:v>43217</c:v>
                </c:pt>
                <c:pt idx="3083">
                  <c:v>43220</c:v>
                </c:pt>
                <c:pt idx="3084">
                  <c:v>43221</c:v>
                </c:pt>
                <c:pt idx="3085">
                  <c:v>43222</c:v>
                </c:pt>
                <c:pt idx="3086">
                  <c:v>43223</c:v>
                </c:pt>
                <c:pt idx="3087">
                  <c:v>43224</c:v>
                </c:pt>
                <c:pt idx="3088">
                  <c:v>43227</c:v>
                </c:pt>
                <c:pt idx="3089">
                  <c:v>43228</c:v>
                </c:pt>
                <c:pt idx="3090">
                  <c:v>43229</c:v>
                </c:pt>
                <c:pt idx="3091">
                  <c:v>43230</c:v>
                </c:pt>
                <c:pt idx="3092">
                  <c:v>43231</c:v>
                </c:pt>
                <c:pt idx="3093">
                  <c:v>43234</c:v>
                </c:pt>
                <c:pt idx="3094">
                  <c:v>43235</c:v>
                </c:pt>
                <c:pt idx="3095">
                  <c:v>43236</c:v>
                </c:pt>
                <c:pt idx="3096">
                  <c:v>43237</c:v>
                </c:pt>
                <c:pt idx="3097">
                  <c:v>43238</c:v>
                </c:pt>
                <c:pt idx="3098">
                  <c:v>43241</c:v>
                </c:pt>
                <c:pt idx="3099">
                  <c:v>43242</c:v>
                </c:pt>
                <c:pt idx="3100">
                  <c:v>43243</c:v>
                </c:pt>
                <c:pt idx="3101">
                  <c:v>43244</c:v>
                </c:pt>
                <c:pt idx="3102">
                  <c:v>43245</c:v>
                </c:pt>
                <c:pt idx="3103">
                  <c:v>43248</c:v>
                </c:pt>
                <c:pt idx="3104">
                  <c:v>43249</c:v>
                </c:pt>
                <c:pt idx="3105">
                  <c:v>43250</c:v>
                </c:pt>
                <c:pt idx="3106">
                  <c:v>43251</c:v>
                </c:pt>
                <c:pt idx="3107">
                  <c:v>43252</c:v>
                </c:pt>
                <c:pt idx="3108">
                  <c:v>43255</c:v>
                </c:pt>
                <c:pt idx="3109">
                  <c:v>43256</c:v>
                </c:pt>
                <c:pt idx="3110">
                  <c:v>43257</c:v>
                </c:pt>
                <c:pt idx="3111">
                  <c:v>43258</c:v>
                </c:pt>
                <c:pt idx="3112">
                  <c:v>43259</c:v>
                </c:pt>
                <c:pt idx="3113">
                  <c:v>43262</c:v>
                </c:pt>
                <c:pt idx="3114">
                  <c:v>43263</c:v>
                </c:pt>
                <c:pt idx="3115">
                  <c:v>43264</c:v>
                </c:pt>
                <c:pt idx="3116">
                  <c:v>43265</c:v>
                </c:pt>
                <c:pt idx="3117">
                  <c:v>43266</c:v>
                </c:pt>
                <c:pt idx="3118">
                  <c:v>43269</c:v>
                </c:pt>
                <c:pt idx="3119">
                  <c:v>43270</c:v>
                </c:pt>
                <c:pt idx="3120">
                  <c:v>43271</c:v>
                </c:pt>
                <c:pt idx="3121">
                  <c:v>43272</c:v>
                </c:pt>
                <c:pt idx="3122">
                  <c:v>43273</c:v>
                </c:pt>
                <c:pt idx="3123">
                  <c:v>43276</c:v>
                </c:pt>
                <c:pt idx="3124">
                  <c:v>43277</c:v>
                </c:pt>
                <c:pt idx="3125">
                  <c:v>43278</c:v>
                </c:pt>
                <c:pt idx="3126">
                  <c:v>43279</c:v>
                </c:pt>
                <c:pt idx="3127">
                  <c:v>43280</c:v>
                </c:pt>
                <c:pt idx="3128">
                  <c:v>43283</c:v>
                </c:pt>
                <c:pt idx="3129">
                  <c:v>43284</c:v>
                </c:pt>
                <c:pt idx="3130">
                  <c:v>43285</c:v>
                </c:pt>
                <c:pt idx="3131">
                  <c:v>43286</c:v>
                </c:pt>
                <c:pt idx="3132">
                  <c:v>43287</c:v>
                </c:pt>
                <c:pt idx="3133">
                  <c:v>43290</c:v>
                </c:pt>
                <c:pt idx="3134">
                  <c:v>43291</c:v>
                </c:pt>
                <c:pt idx="3135">
                  <c:v>43292</c:v>
                </c:pt>
                <c:pt idx="3136">
                  <c:v>43293</c:v>
                </c:pt>
                <c:pt idx="3137">
                  <c:v>43294</c:v>
                </c:pt>
                <c:pt idx="3138">
                  <c:v>43297</c:v>
                </c:pt>
                <c:pt idx="3139">
                  <c:v>43298</c:v>
                </c:pt>
                <c:pt idx="3140">
                  <c:v>43299</c:v>
                </c:pt>
                <c:pt idx="3141">
                  <c:v>43300</c:v>
                </c:pt>
                <c:pt idx="3142">
                  <c:v>43301</c:v>
                </c:pt>
                <c:pt idx="3143">
                  <c:v>43304</c:v>
                </c:pt>
                <c:pt idx="3144">
                  <c:v>43305</c:v>
                </c:pt>
                <c:pt idx="3145">
                  <c:v>43306</c:v>
                </c:pt>
                <c:pt idx="3146">
                  <c:v>43307</c:v>
                </c:pt>
                <c:pt idx="3147">
                  <c:v>43308</c:v>
                </c:pt>
                <c:pt idx="3148">
                  <c:v>43311</c:v>
                </c:pt>
                <c:pt idx="3149">
                  <c:v>43312</c:v>
                </c:pt>
                <c:pt idx="3150">
                  <c:v>43313</c:v>
                </c:pt>
                <c:pt idx="3151">
                  <c:v>43314</c:v>
                </c:pt>
                <c:pt idx="3152">
                  <c:v>43315</c:v>
                </c:pt>
                <c:pt idx="3153">
                  <c:v>43318</c:v>
                </c:pt>
                <c:pt idx="3154">
                  <c:v>43319</c:v>
                </c:pt>
                <c:pt idx="3155">
                  <c:v>43320</c:v>
                </c:pt>
                <c:pt idx="3156">
                  <c:v>43321</c:v>
                </c:pt>
                <c:pt idx="3157">
                  <c:v>43322</c:v>
                </c:pt>
                <c:pt idx="3158">
                  <c:v>43325</c:v>
                </c:pt>
                <c:pt idx="3159">
                  <c:v>43326</c:v>
                </c:pt>
                <c:pt idx="3160">
                  <c:v>43327</c:v>
                </c:pt>
                <c:pt idx="3161">
                  <c:v>43328</c:v>
                </c:pt>
                <c:pt idx="3162">
                  <c:v>43329</c:v>
                </c:pt>
                <c:pt idx="3163">
                  <c:v>43332</c:v>
                </c:pt>
                <c:pt idx="3164">
                  <c:v>43333</c:v>
                </c:pt>
                <c:pt idx="3165">
                  <c:v>43334</c:v>
                </c:pt>
                <c:pt idx="3166">
                  <c:v>43335</c:v>
                </c:pt>
                <c:pt idx="3167">
                  <c:v>43336</c:v>
                </c:pt>
                <c:pt idx="3168">
                  <c:v>43339</c:v>
                </c:pt>
                <c:pt idx="3169">
                  <c:v>43340</c:v>
                </c:pt>
                <c:pt idx="3170">
                  <c:v>43341</c:v>
                </c:pt>
                <c:pt idx="3171">
                  <c:v>43342</c:v>
                </c:pt>
                <c:pt idx="3172">
                  <c:v>43343</c:v>
                </c:pt>
                <c:pt idx="3173">
                  <c:v>43346</c:v>
                </c:pt>
                <c:pt idx="3174">
                  <c:v>43347</c:v>
                </c:pt>
                <c:pt idx="3175">
                  <c:v>43348</c:v>
                </c:pt>
                <c:pt idx="3176">
                  <c:v>43349</c:v>
                </c:pt>
                <c:pt idx="3177">
                  <c:v>43350</c:v>
                </c:pt>
                <c:pt idx="3178">
                  <c:v>43353</c:v>
                </c:pt>
                <c:pt idx="3179">
                  <c:v>43354</c:v>
                </c:pt>
                <c:pt idx="3180">
                  <c:v>43355</c:v>
                </c:pt>
                <c:pt idx="3181">
                  <c:v>43356</c:v>
                </c:pt>
                <c:pt idx="3182">
                  <c:v>43357</c:v>
                </c:pt>
                <c:pt idx="3183">
                  <c:v>43360</c:v>
                </c:pt>
                <c:pt idx="3184">
                  <c:v>43361</c:v>
                </c:pt>
                <c:pt idx="3185">
                  <c:v>43362</c:v>
                </c:pt>
                <c:pt idx="3186">
                  <c:v>43363</c:v>
                </c:pt>
                <c:pt idx="3187">
                  <c:v>43364</c:v>
                </c:pt>
                <c:pt idx="3188">
                  <c:v>43367</c:v>
                </c:pt>
                <c:pt idx="3189">
                  <c:v>43368</c:v>
                </c:pt>
                <c:pt idx="3190">
                  <c:v>43369</c:v>
                </c:pt>
                <c:pt idx="3191">
                  <c:v>43370</c:v>
                </c:pt>
                <c:pt idx="3192">
                  <c:v>43371</c:v>
                </c:pt>
                <c:pt idx="3193">
                  <c:v>43374</c:v>
                </c:pt>
                <c:pt idx="3194">
                  <c:v>43375</c:v>
                </c:pt>
                <c:pt idx="3195">
                  <c:v>43376</c:v>
                </c:pt>
                <c:pt idx="3196">
                  <c:v>43377</c:v>
                </c:pt>
                <c:pt idx="3197">
                  <c:v>43378</c:v>
                </c:pt>
                <c:pt idx="3198">
                  <c:v>43381</c:v>
                </c:pt>
                <c:pt idx="3199">
                  <c:v>43382</c:v>
                </c:pt>
                <c:pt idx="3200">
                  <c:v>43383</c:v>
                </c:pt>
                <c:pt idx="3201">
                  <c:v>43384</c:v>
                </c:pt>
                <c:pt idx="3202">
                  <c:v>43385</c:v>
                </c:pt>
                <c:pt idx="3203">
                  <c:v>43388</c:v>
                </c:pt>
                <c:pt idx="3204">
                  <c:v>43389</c:v>
                </c:pt>
                <c:pt idx="3205">
                  <c:v>43390</c:v>
                </c:pt>
                <c:pt idx="3206">
                  <c:v>43391</c:v>
                </c:pt>
                <c:pt idx="3207">
                  <c:v>43392</c:v>
                </c:pt>
                <c:pt idx="3208">
                  <c:v>43395</c:v>
                </c:pt>
                <c:pt idx="3209">
                  <c:v>43396</c:v>
                </c:pt>
                <c:pt idx="3210">
                  <c:v>43397</c:v>
                </c:pt>
                <c:pt idx="3211">
                  <c:v>43398</c:v>
                </c:pt>
                <c:pt idx="3212">
                  <c:v>43399</c:v>
                </c:pt>
                <c:pt idx="3213">
                  <c:v>43402</c:v>
                </c:pt>
                <c:pt idx="3214">
                  <c:v>43403</c:v>
                </c:pt>
                <c:pt idx="3215">
                  <c:v>43404</c:v>
                </c:pt>
                <c:pt idx="3216">
                  <c:v>43405</c:v>
                </c:pt>
                <c:pt idx="3217">
                  <c:v>43406</c:v>
                </c:pt>
                <c:pt idx="3218">
                  <c:v>43409</c:v>
                </c:pt>
                <c:pt idx="3219">
                  <c:v>43410</c:v>
                </c:pt>
                <c:pt idx="3220">
                  <c:v>43411</c:v>
                </c:pt>
                <c:pt idx="3221">
                  <c:v>43412</c:v>
                </c:pt>
                <c:pt idx="3222">
                  <c:v>43413</c:v>
                </c:pt>
                <c:pt idx="3223">
                  <c:v>43416</c:v>
                </c:pt>
                <c:pt idx="3224">
                  <c:v>43417</c:v>
                </c:pt>
                <c:pt idx="3225">
                  <c:v>43418</c:v>
                </c:pt>
                <c:pt idx="3226">
                  <c:v>43419</c:v>
                </c:pt>
                <c:pt idx="3227">
                  <c:v>43420</c:v>
                </c:pt>
                <c:pt idx="3228">
                  <c:v>43423</c:v>
                </c:pt>
                <c:pt idx="3229">
                  <c:v>43424</c:v>
                </c:pt>
                <c:pt idx="3230">
                  <c:v>43425</c:v>
                </c:pt>
                <c:pt idx="3231">
                  <c:v>43426</c:v>
                </c:pt>
                <c:pt idx="3232">
                  <c:v>43427</c:v>
                </c:pt>
                <c:pt idx="3233">
                  <c:v>43430</c:v>
                </c:pt>
                <c:pt idx="3234">
                  <c:v>43431</c:v>
                </c:pt>
                <c:pt idx="3235">
                  <c:v>43432</c:v>
                </c:pt>
                <c:pt idx="3236">
                  <c:v>43433</c:v>
                </c:pt>
                <c:pt idx="3237">
                  <c:v>43434</c:v>
                </c:pt>
                <c:pt idx="3238">
                  <c:v>43437</c:v>
                </c:pt>
                <c:pt idx="3239">
                  <c:v>43438</c:v>
                </c:pt>
                <c:pt idx="3240">
                  <c:v>43439</c:v>
                </c:pt>
                <c:pt idx="3241">
                  <c:v>43440</c:v>
                </c:pt>
                <c:pt idx="3242">
                  <c:v>43441</c:v>
                </c:pt>
                <c:pt idx="3243">
                  <c:v>43444</c:v>
                </c:pt>
                <c:pt idx="3244">
                  <c:v>43445</c:v>
                </c:pt>
                <c:pt idx="3245">
                  <c:v>43446</c:v>
                </c:pt>
                <c:pt idx="3246">
                  <c:v>43447</c:v>
                </c:pt>
                <c:pt idx="3247">
                  <c:v>43448</c:v>
                </c:pt>
                <c:pt idx="3248">
                  <c:v>43451</c:v>
                </c:pt>
                <c:pt idx="3249">
                  <c:v>43452</c:v>
                </c:pt>
                <c:pt idx="3250">
                  <c:v>43453</c:v>
                </c:pt>
                <c:pt idx="3251">
                  <c:v>43454</c:v>
                </c:pt>
                <c:pt idx="3252">
                  <c:v>43455</c:v>
                </c:pt>
                <c:pt idx="3253">
                  <c:v>43458</c:v>
                </c:pt>
                <c:pt idx="3254">
                  <c:v>43460</c:v>
                </c:pt>
                <c:pt idx="3255">
                  <c:v>43461</c:v>
                </c:pt>
                <c:pt idx="3256">
                  <c:v>43462</c:v>
                </c:pt>
                <c:pt idx="3257">
                  <c:v>43465</c:v>
                </c:pt>
                <c:pt idx="3258">
                  <c:v>43467</c:v>
                </c:pt>
                <c:pt idx="3259">
                  <c:v>43468</c:v>
                </c:pt>
                <c:pt idx="3260">
                  <c:v>43469</c:v>
                </c:pt>
                <c:pt idx="3261">
                  <c:v>43472</c:v>
                </c:pt>
                <c:pt idx="3262">
                  <c:v>43473</c:v>
                </c:pt>
                <c:pt idx="3263">
                  <c:v>43474</c:v>
                </c:pt>
                <c:pt idx="3264">
                  <c:v>43475</c:v>
                </c:pt>
                <c:pt idx="3265">
                  <c:v>43476</c:v>
                </c:pt>
                <c:pt idx="3266">
                  <c:v>43479</c:v>
                </c:pt>
                <c:pt idx="3267">
                  <c:v>43480</c:v>
                </c:pt>
                <c:pt idx="3268">
                  <c:v>43481</c:v>
                </c:pt>
                <c:pt idx="3269">
                  <c:v>43482</c:v>
                </c:pt>
                <c:pt idx="3270">
                  <c:v>43483</c:v>
                </c:pt>
                <c:pt idx="3271">
                  <c:v>43486</c:v>
                </c:pt>
                <c:pt idx="3272">
                  <c:v>43487</c:v>
                </c:pt>
                <c:pt idx="3273">
                  <c:v>43488</c:v>
                </c:pt>
                <c:pt idx="3274">
                  <c:v>43489</c:v>
                </c:pt>
                <c:pt idx="3275">
                  <c:v>43490</c:v>
                </c:pt>
                <c:pt idx="3276">
                  <c:v>43493</c:v>
                </c:pt>
                <c:pt idx="3277">
                  <c:v>43494</c:v>
                </c:pt>
                <c:pt idx="3278">
                  <c:v>43495</c:v>
                </c:pt>
                <c:pt idx="3279">
                  <c:v>43496</c:v>
                </c:pt>
                <c:pt idx="3280">
                  <c:v>43497</c:v>
                </c:pt>
                <c:pt idx="3281">
                  <c:v>43500</c:v>
                </c:pt>
                <c:pt idx="3282">
                  <c:v>43501</c:v>
                </c:pt>
                <c:pt idx="3283">
                  <c:v>43502</c:v>
                </c:pt>
                <c:pt idx="3284">
                  <c:v>43503</c:v>
                </c:pt>
                <c:pt idx="3285">
                  <c:v>43504</c:v>
                </c:pt>
                <c:pt idx="3286">
                  <c:v>43507</c:v>
                </c:pt>
                <c:pt idx="3287">
                  <c:v>43508</c:v>
                </c:pt>
                <c:pt idx="3288">
                  <c:v>43509</c:v>
                </c:pt>
                <c:pt idx="3289">
                  <c:v>43510</c:v>
                </c:pt>
                <c:pt idx="3290">
                  <c:v>43511</c:v>
                </c:pt>
                <c:pt idx="3291">
                  <c:v>43514</c:v>
                </c:pt>
                <c:pt idx="3292">
                  <c:v>43515</c:v>
                </c:pt>
                <c:pt idx="3293">
                  <c:v>43516</c:v>
                </c:pt>
                <c:pt idx="3294">
                  <c:v>43517</c:v>
                </c:pt>
                <c:pt idx="3295">
                  <c:v>43518</c:v>
                </c:pt>
                <c:pt idx="3296">
                  <c:v>43521</c:v>
                </c:pt>
                <c:pt idx="3297">
                  <c:v>43522</c:v>
                </c:pt>
                <c:pt idx="3298">
                  <c:v>43523</c:v>
                </c:pt>
                <c:pt idx="3299">
                  <c:v>43524</c:v>
                </c:pt>
                <c:pt idx="3300">
                  <c:v>43525</c:v>
                </c:pt>
                <c:pt idx="3301">
                  <c:v>43528</c:v>
                </c:pt>
                <c:pt idx="3302">
                  <c:v>43529</c:v>
                </c:pt>
                <c:pt idx="3303">
                  <c:v>43530</c:v>
                </c:pt>
                <c:pt idx="3304">
                  <c:v>43531</c:v>
                </c:pt>
                <c:pt idx="3305">
                  <c:v>43532</c:v>
                </c:pt>
                <c:pt idx="3306">
                  <c:v>43535</c:v>
                </c:pt>
                <c:pt idx="3307">
                  <c:v>43536</c:v>
                </c:pt>
                <c:pt idx="3308">
                  <c:v>43537</c:v>
                </c:pt>
                <c:pt idx="3309">
                  <c:v>43538</c:v>
                </c:pt>
                <c:pt idx="3310">
                  <c:v>43539</c:v>
                </c:pt>
                <c:pt idx="3311">
                  <c:v>43542</c:v>
                </c:pt>
                <c:pt idx="3312">
                  <c:v>43543</c:v>
                </c:pt>
                <c:pt idx="3313">
                  <c:v>43544</c:v>
                </c:pt>
                <c:pt idx="3314">
                  <c:v>43545</c:v>
                </c:pt>
                <c:pt idx="3315">
                  <c:v>43546</c:v>
                </c:pt>
                <c:pt idx="3316">
                  <c:v>43549</c:v>
                </c:pt>
                <c:pt idx="3317">
                  <c:v>43550</c:v>
                </c:pt>
                <c:pt idx="3318">
                  <c:v>43551</c:v>
                </c:pt>
                <c:pt idx="3319">
                  <c:v>43552</c:v>
                </c:pt>
                <c:pt idx="3320">
                  <c:v>43553</c:v>
                </c:pt>
                <c:pt idx="3321">
                  <c:v>43556</c:v>
                </c:pt>
                <c:pt idx="3322">
                  <c:v>43557</c:v>
                </c:pt>
                <c:pt idx="3323">
                  <c:v>43558</c:v>
                </c:pt>
                <c:pt idx="3324">
                  <c:v>43559</c:v>
                </c:pt>
                <c:pt idx="3325">
                  <c:v>43560</c:v>
                </c:pt>
                <c:pt idx="3326">
                  <c:v>43563</c:v>
                </c:pt>
                <c:pt idx="3327">
                  <c:v>43564</c:v>
                </c:pt>
                <c:pt idx="3328">
                  <c:v>43565</c:v>
                </c:pt>
                <c:pt idx="3329">
                  <c:v>43566</c:v>
                </c:pt>
                <c:pt idx="3330">
                  <c:v>43567</c:v>
                </c:pt>
                <c:pt idx="3331">
                  <c:v>43570</c:v>
                </c:pt>
                <c:pt idx="3332">
                  <c:v>43571</c:v>
                </c:pt>
                <c:pt idx="3333">
                  <c:v>43572</c:v>
                </c:pt>
                <c:pt idx="3334">
                  <c:v>43573</c:v>
                </c:pt>
                <c:pt idx="3335">
                  <c:v>43577</c:v>
                </c:pt>
                <c:pt idx="3336">
                  <c:v>43578</c:v>
                </c:pt>
                <c:pt idx="3337">
                  <c:v>43579</c:v>
                </c:pt>
                <c:pt idx="3338">
                  <c:v>43580</c:v>
                </c:pt>
                <c:pt idx="3339">
                  <c:v>43581</c:v>
                </c:pt>
                <c:pt idx="3340">
                  <c:v>43584</c:v>
                </c:pt>
                <c:pt idx="3341">
                  <c:v>43585</c:v>
                </c:pt>
                <c:pt idx="3342">
                  <c:v>43586</c:v>
                </c:pt>
                <c:pt idx="3343">
                  <c:v>43587</c:v>
                </c:pt>
                <c:pt idx="3344">
                  <c:v>43588</c:v>
                </c:pt>
                <c:pt idx="3345">
                  <c:v>43591</c:v>
                </c:pt>
                <c:pt idx="3346">
                  <c:v>43592</c:v>
                </c:pt>
                <c:pt idx="3347">
                  <c:v>43593</c:v>
                </c:pt>
                <c:pt idx="3348">
                  <c:v>43594</c:v>
                </c:pt>
                <c:pt idx="3349">
                  <c:v>43595</c:v>
                </c:pt>
                <c:pt idx="3350">
                  <c:v>43598</c:v>
                </c:pt>
                <c:pt idx="3351">
                  <c:v>43599</c:v>
                </c:pt>
                <c:pt idx="3352">
                  <c:v>43600</c:v>
                </c:pt>
                <c:pt idx="3353">
                  <c:v>43601</c:v>
                </c:pt>
                <c:pt idx="3354">
                  <c:v>43602</c:v>
                </c:pt>
                <c:pt idx="3355">
                  <c:v>43605</c:v>
                </c:pt>
                <c:pt idx="3356">
                  <c:v>43606</c:v>
                </c:pt>
                <c:pt idx="3357">
                  <c:v>43607</c:v>
                </c:pt>
                <c:pt idx="3358">
                  <c:v>43608</c:v>
                </c:pt>
                <c:pt idx="3359">
                  <c:v>43609</c:v>
                </c:pt>
                <c:pt idx="3360">
                  <c:v>43612</c:v>
                </c:pt>
                <c:pt idx="3361">
                  <c:v>43613</c:v>
                </c:pt>
                <c:pt idx="3362">
                  <c:v>43614</c:v>
                </c:pt>
                <c:pt idx="3363">
                  <c:v>43615</c:v>
                </c:pt>
                <c:pt idx="3364">
                  <c:v>43616</c:v>
                </c:pt>
                <c:pt idx="3365">
                  <c:v>43619</c:v>
                </c:pt>
                <c:pt idx="3366">
                  <c:v>43620</c:v>
                </c:pt>
                <c:pt idx="3367">
                  <c:v>43621</c:v>
                </c:pt>
                <c:pt idx="3368">
                  <c:v>43622</c:v>
                </c:pt>
                <c:pt idx="3369">
                  <c:v>43623</c:v>
                </c:pt>
                <c:pt idx="3370">
                  <c:v>43626</c:v>
                </c:pt>
                <c:pt idx="3371">
                  <c:v>43627</c:v>
                </c:pt>
                <c:pt idx="3372">
                  <c:v>43628</c:v>
                </c:pt>
                <c:pt idx="3373">
                  <c:v>43629</c:v>
                </c:pt>
                <c:pt idx="3374">
                  <c:v>43630</c:v>
                </c:pt>
                <c:pt idx="3375">
                  <c:v>43633</c:v>
                </c:pt>
                <c:pt idx="3376">
                  <c:v>43634</c:v>
                </c:pt>
                <c:pt idx="3377">
                  <c:v>43635</c:v>
                </c:pt>
                <c:pt idx="3378">
                  <c:v>43636</c:v>
                </c:pt>
                <c:pt idx="3379">
                  <c:v>43637</c:v>
                </c:pt>
                <c:pt idx="3380">
                  <c:v>43640</c:v>
                </c:pt>
                <c:pt idx="3381">
                  <c:v>43641</c:v>
                </c:pt>
                <c:pt idx="3382">
                  <c:v>43642</c:v>
                </c:pt>
                <c:pt idx="3383">
                  <c:v>43643</c:v>
                </c:pt>
                <c:pt idx="3384">
                  <c:v>43644</c:v>
                </c:pt>
                <c:pt idx="3385">
                  <c:v>43647</c:v>
                </c:pt>
                <c:pt idx="3386">
                  <c:v>43648</c:v>
                </c:pt>
                <c:pt idx="3387">
                  <c:v>43649</c:v>
                </c:pt>
                <c:pt idx="3388">
                  <c:v>43650</c:v>
                </c:pt>
                <c:pt idx="3389">
                  <c:v>43651</c:v>
                </c:pt>
                <c:pt idx="3390">
                  <c:v>43654</c:v>
                </c:pt>
                <c:pt idx="3391">
                  <c:v>43655</c:v>
                </c:pt>
                <c:pt idx="3392">
                  <c:v>43656</c:v>
                </c:pt>
                <c:pt idx="3393">
                  <c:v>43657</c:v>
                </c:pt>
                <c:pt idx="3394">
                  <c:v>43658</c:v>
                </c:pt>
                <c:pt idx="3395">
                  <c:v>43661</c:v>
                </c:pt>
                <c:pt idx="3396">
                  <c:v>43662</c:v>
                </c:pt>
                <c:pt idx="3397">
                  <c:v>43663</c:v>
                </c:pt>
                <c:pt idx="3398">
                  <c:v>43664</c:v>
                </c:pt>
                <c:pt idx="3399">
                  <c:v>43665</c:v>
                </c:pt>
                <c:pt idx="3400">
                  <c:v>43668</c:v>
                </c:pt>
                <c:pt idx="3401">
                  <c:v>43669</c:v>
                </c:pt>
                <c:pt idx="3402">
                  <c:v>43670</c:v>
                </c:pt>
                <c:pt idx="3403">
                  <c:v>43671</c:v>
                </c:pt>
                <c:pt idx="3404">
                  <c:v>43672</c:v>
                </c:pt>
                <c:pt idx="3405">
                  <c:v>43675</c:v>
                </c:pt>
                <c:pt idx="3406">
                  <c:v>43676</c:v>
                </c:pt>
                <c:pt idx="3407">
                  <c:v>43677</c:v>
                </c:pt>
                <c:pt idx="3408">
                  <c:v>43678</c:v>
                </c:pt>
                <c:pt idx="3409">
                  <c:v>43679</c:v>
                </c:pt>
                <c:pt idx="3410">
                  <c:v>43682</c:v>
                </c:pt>
                <c:pt idx="3411">
                  <c:v>43683</c:v>
                </c:pt>
                <c:pt idx="3412">
                  <c:v>43684</c:v>
                </c:pt>
                <c:pt idx="3413">
                  <c:v>43685</c:v>
                </c:pt>
                <c:pt idx="3414">
                  <c:v>43686</c:v>
                </c:pt>
                <c:pt idx="3415">
                  <c:v>43689</c:v>
                </c:pt>
                <c:pt idx="3416">
                  <c:v>43690</c:v>
                </c:pt>
                <c:pt idx="3417">
                  <c:v>43691</c:v>
                </c:pt>
                <c:pt idx="3418">
                  <c:v>43692</c:v>
                </c:pt>
                <c:pt idx="3419">
                  <c:v>43693</c:v>
                </c:pt>
                <c:pt idx="3420">
                  <c:v>43696</c:v>
                </c:pt>
                <c:pt idx="3421">
                  <c:v>43697</c:v>
                </c:pt>
                <c:pt idx="3422">
                  <c:v>43698</c:v>
                </c:pt>
                <c:pt idx="3423">
                  <c:v>43699</c:v>
                </c:pt>
                <c:pt idx="3424">
                  <c:v>43700</c:v>
                </c:pt>
                <c:pt idx="3425">
                  <c:v>43703</c:v>
                </c:pt>
                <c:pt idx="3426">
                  <c:v>43704</c:v>
                </c:pt>
                <c:pt idx="3427">
                  <c:v>43705</c:v>
                </c:pt>
                <c:pt idx="3428">
                  <c:v>43706</c:v>
                </c:pt>
                <c:pt idx="3429">
                  <c:v>43707</c:v>
                </c:pt>
                <c:pt idx="3430">
                  <c:v>43710</c:v>
                </c:pt>
                <c:pt idx="3431">
                  <c:v>43711</c:v>
                </c:pt>
                <c:pt idx="3432">
                  <c:v>43712</c:v>
                </c:pt>
                <c:pt idx="3433">
                  <c:v>43713</c:v>
                </c:pt>
                <c:pt idx="3434">
                  <c:v>43714</c:v>
                </c:pt>
                <c:pt idx="3435">
                  <c:v>43717</c:v>
                </c:pt>
                <c:pt idx="3436">
                  <c:v>43718</c:v>
                </c:pt>
                <c:pt idx="3437">
                  <c:v>43719</c:v>
                </c:pt>
                <c:pt idx="3438">
                  <c:v>43720</c:v>
                </c:pt>
                <c:pt idx="3439">
                  <c:v>43721</c:v>
                </c:pt>
                <c:pt idx="3440">
                  <c:v>43724</c:v>
                </c:pt>
                <c:pt idx="3441">
                  <c:v>43725</c:v>
                </c:pt>
                <c:pt idx="3442">
                  <c:v>43726</c:v>
                </c:pt>
                <c:pt idx="3443">
                  <c:v>43727</c:v>
                </c:pt>
                <c:pt idx="3444">
                  <c:v>43728</c:v>
                </c:pt>
                <c:pt idx="3445">
                  <c:v>43731</c:v>
                </c:pt>
                <c:pt idx="3446">
                  <c:v>43732</c:v>
                </c:pt>
                <c:pt idx="3447">
                  <c:v>43733</c:v>
                </c:pt>
                <c:pt idx="3448">
                  <c:v>43734</c:v>
                </c:pt>
                <c:pt idx="3449">
                  <c:v>43735</c:v>
                </c:pt>
                <c:pt idx="3450">
                  <c:v>43738</c:v>
                </c:pt>
                <c:pt idx="3451">
                  <c:v>43739</c:v>
                </c:pt>
                <c:pt idx="3452">
                  <c:v>43740</c:v>
                </c:pt>
                <c:pt idx="3453">
                  <c:v>43741</c:v>
                </c:pt>
                <c:pt idx="3454">
                  <c:v>43742</c:v>
                </c:pt>
                <c:pt idx="3455">
                  <c:v>43745</c:v>
                </c:pt>
                <c:pt idx="3456">
                  <c:v>43746</c:v>
                </c:pt>
                <c:pt idx="3457">
                  <c:v>43747</c:v>
                </c:pt>
                <c:pt idx="3458">
                  <c:v>43748</c:v>
                </c:pt>
                <c:pt idx="3459">
                  <c:v>43749</c:v>
                </c:pt>
                <c:pt idx="3460">
                  <c:v>43752</c:v>
                </c:pt>
                <c:pt idx="3461">
                  <c:v>43753</c:v>
                </c:pt>
                <c:pt idx="3462">
                  <c:v>43754</c:v>
                </c:pt>
                <c:pt idx="3463">
                  <c:v>43755</c:v>
                </c:pt>
                <c:pt idx="3464">
                  <c:v>43756</c:v>
                </c:pt>
                <c:pt idx="3465">
                  <c:v>43759</c:v>
                </c:pt>
                <c:pt idx="3466">
                  <c:v>43760</c:v>
                </c:pt>
                <c:pt idx="3467">
                  <c:v>43761</c:v>
                </c:pt>
                <c:pt idx="3468">
                  <c:v>43762</c:v>
                </c:pt>
                <c:pt idx="3469">
                  <c:v>43763</c:v>
                </c:pt>
                <c:pt idx="3470">
                  <c:v>43766</c:v>
                </c:pt>
                <c:pt idx="3471">
                  <c:v>43767</c:v>
                </c:pt>
                <c:pt idx="3472">
                  <c:v>43768</c:v>
                </c:pt>
                <c:pt idx="3473">
                  <c:v>43769</c:v>
                </c:pt>
                <c:pt idx="3474">
                  <c:v>43770</c:v>
                </c:pt>
                <c:pt idx="3475">
                  <c:v>43773</c:v>
                </c:pt>
                <c:pt idx="3476">
                  <c:v>43774</c:v>
                </c:pt>
                <c:pt idx="3477">
                  <c:v>43775</c:v>
                </c:pt>
                <c:pt idx="3478">
                  <c:v>43776</c:v>
                </c:pt>
                <c:pt idx="3479">
                  <c:v>43777</c:v>
                </c:pt>
                <c:pt idx="3480">
                  <c:v>43780</c:v>
                </c:pt>
                <c:pt idx="3481">
                  <c:v>43781</c:v>
                </c:pt>
                <c:pt idx="3482">
                  <c:v>43782</c:v>
                </c:pt>
                <c:pt idx="3483">
                  <c:v>43783</c:v>
                </c:pt>
                <c:pt idx="3484">
                  <c:v>43784</c:v>
                </c:pt>
                <c:pt idx="3485">
                  <c:v>43787</c:v>
                </c:pt>
                <c:pt idx="3486">
                  <c:v>43788</c:v>
                </c:pt>
                <c:pt idx="3487">
                  <c:v>43789</c:v>
                </c:pt>
                <c:pt idx="3488">
                  <c:v>43790</c:v>
                </c:pt>
                <c:pt idx="3489">
                  <c:v>43791</c:v>
                </c:pt>
                <c:pt idx="3490">
                  <c:v>43794</c:v>
                </c:pt>
                <c:pt idx="3491">
                  <c:v>43795</c:v>
                </c:pt>
                <c:pt idx="3492">
                  <c:v>43796</c:v>
                </c:pt>
                <c:pt idx="3493">
                  <c:v>43797</c:v>
                </c:pt>
                <c:pt idx="3494">
                  <c:v>43798</c:v>
                </c:pt>
                <c:pt idx="3495">
                  <c:v>43801</c:v>
                </c:pt>
                <c:pt idx="3496">
                  <c:v>43802</c:v>
                </c:pt>
                <c:pt idx="3497">
                  <c:v>43803</c:v>
                </c:pt>
                <c:pt idx="3498">
                  <c:v>43804</c:v>
                </c:pt>
                <c:pt idx="3499">
                  <c:v>43805</c:v>
                </c:pt>
                <c:pt idx="3500">
                  <c:v>43808</c:v>
                </c:pt>
                <c:pt idx="3501">
                  <c:v>43809</c:v>
                </c:pt>
                <c:pt idx="3502">
                  <c:v>43810</c:v>
                </c:pt>
                <c:pt idx="3503">
                  <c:v>43811</c:v>
                </c:pt>
                <c:pt idx="3504">
                  <c:v>43812</c:v>
                </c:pt>
                <c:pt idx="3505">
                  <c:v>43815</c:v>
                </c:pt>
                <c:pt idx="3506">
                  <c:v>43816</c:v>
                </c:pt>
                <c:pt idx="3507">
                  <c:v>43817</c:v>
                </c:pt>
                <c:pt idx="3508">
                  <c:v>43818</c:v>
                </c:pt>
                <c:pt idx="3509">
                  <c:v>43819</c:v>
                </c:pt>
                <c:pt idx="3510">
                  <c:v>43822</c:v>
                </c:pt>
                <c:pt idx="3511">
                  <c:v>43823</c:v>
                </c:pt>
                <c:pt idx="3512">
                  <c:v>43825</c:v>
                </c:pt>
                <c:pt idx="3513">
                  <c:v>43826</c:v>
                </c:pt>
                <c:pt idx="3514">
                  <c:v>43829</c:v>
                </c:pt>
                <c:pt idx="3515">
                  <c:v>43830</c:v>
                </c:pt>
                <c:pt idx="3516">
                  <c:v>43832</c:v>
                </c:pt>
                <c:pt idx="3517">
                  <c:v>43833</c:v>
                </c:pt>
                <c:pt idx="3518">
                  <c:v>43836</c:v>
                </c:pt>
                <c:pt idx="3519">
                  <c:v>43837</c:v>
                </c:pt>
                <c:pt idx="3520">
                  <c:v>43838</c:v>
                </c:pt>
                <c:pt idx="3521">
                  <c:v>43839</c:v>
                </c:pt>
                <c:pt idx="3522">
                  <c:v>43840</c:v>
                </c:pt>
                <c:pt idx="3523">
                  <c:v>43843</c:v>
                </c:pt>
                <c:pt idx="3524">
                  <c:v>43844</c:v>
                </c:pt>
                <c:pt idx="3525">
                  <c:v>43845</c:v>
                </c:pt>
                <c:pt idx="3526">
                  <c:v>43846</c:v>
                </c:pt>
                <c:pt idx="3527">
                  <c:v>43847</c:v>
                </c:pt>
                <c:pt idx="3528">
                  <c:v>43850</c:v>
                </c:pt>
                <c:pt idx="3529">
                  <c:v>43851</c:v>
                </c:pt>
                <c:pt idx="3530">
                  <c:v>43852</c:v>
                </c:pt>
                <c:pt idx="3531">
                  <c:v>43853</c:v>
                </c:pt>
                <c:pt idx="3532">
                  <c:v>43854</c:v>
                </c:pt>
                <c:pt idx="3533">
                  <c:v>43857</c:v>
                </c:pt>
                <c:pt idx="3534">
                  <c:v>43858</c:v>
                </c:pt>
                <c:pt idx="3535">
                  <c:v>43859</c:v>
                </c:pt>
                <c:pt idx="3536">
                  <c:v>43860</c:v>
                </c:pt>
                <c:pt idx="3537">
                  <c:v>43861</c:v>
                </c:pt>
                <c:pt idx="3538">
                  <c:v>43864</c:v>
                </c:pt>
                <c:pt idx="3539">
                  <c:v>43865</c:v>
                </c:pt>
                <c:pt idx="3540">
                  <c:v>43866</c:v>
                </c:pt>
                <c:pt idx="3541">
                  <c:v>43867</c:v>
                </c:pt>
                <c:pt idx="3542">
                  <c:v>43868</c:v>
                </c:pt>
                <c:pt idx="3543">
                  <c:v>43871</c:v>
                </c:pt>
                <c:pt idx="3544">
                  <c:v>43872</c:v>
                </c:pt>
                <c:pt idx="3545">
                  <c:v>43873</c:v>
                </c:pt>
                <c:pt idx="3546">
                  <c:v>43874</c:v>
                </c:pt>
                <c:pt idx="3547">
                  <c:v>43875</c:v>
                </c:pt>
                <c:pt idx="3548">
                  <c:v>43878</c:v>
                </c:pt>
                <c:pt idx="3549">
                  <c:v>43879</c:v>
                </c:pt>
                <c:pt idx="3550">
                  <c:v>43880</c:v>
                </c:pt>
                <c:pt idx="3551">
                  <c:v>43881</c:v>
                </c:pt>
                <c:pt idx="3552">
                  <c:v>43882</c:v>
                </c:pt>
                <c:pt idx="3553">
                  <c:v>43885</c:v>
                </c:pt>
                <c:pt idx="3554">
                  <c:v>43886</c:v>
                </c:pt>
                <c:pt idx="3555">
                  <c:v>43887</c:v>
                </c:pt>
                <c:pt idx="3556">
                  <c:v>43888</c:v>
                </c:pt>
                <c:pt idx="3557">
                  <c:v>43889</c:v>
                </c:pt>
                <c:pt idx="3558">
                  <c:v>43892</c:v>
                </c:pt>
                <c:pt idx="3559">
                  <c:v>43893</c:v>
                </c:pt>
                <c:pt idx="3560">
                  <c:v>43894</c:v>
                </c:pt>
                <c:pt idx="3561">
                  <c:v>43895</c:v>
                </c:pt>
                <c:pt idx="3562">
                  <c:v>43896</c:v>
                </c:pt>
                <c:pt idx="3563">
                  <c:v>43899</c:v>
                </c:pt>
                <c:pt idx="3564">
                  <c:v>43900</c:v>
                </c:pt>
                <c:pt idx="3565">
                  <c:v>43901</c:v>
                </c:pt>
                <c:pt idx="3566">
                  <c:v>43902</c:v>
                </c:pt>
                <c:pt idx="3567">
                  <c:v>43903</c:v>
                </c:pt>
                <c:pt idx="3568">
                  <c:v>43906</c:v>
                </c:pt>
                <c:pt idx="3569">
                  <c:v>43907</c:v>
                </c:pt>
                <c:pt idx="3570">
                  <c:v>43908</c:v>
                </c:pt>
                <c:pt idx="3571">
                  <c:v>43909</c:v>
                </c:pt>
                <c:pt idx="3572">
                  <c:v>43910</c:v>
                </c:pt>
                <c:pt idx="3573">
                  <c:v>43913</c:v>
                </c:pt>
                <c:pt idx="3574">
                  <c:v>43914</c:v>
                </c:pt>
                <c:pt idx="3575">
                  <c:v>43915</c:v>
                </c:pt>
                <c:pt idx="3576">
                  <c:v>43916</c:v>
                </c:pt>
                <c:pt idx="3577">
                  <c:v>43917</c:v>
                </c:pt>
                <c:pt idx="3578">
                  <c:v>43920</c:v>
                </c:pt>
                <c:pt idx="3579">
                  <c:v>43921</c:v>
                </c:pt>
                <c:pt idx="3580">
                  <c:v>43922</c:v>
                </c:pt>
                <c:pt idx="3581">
                  <c:v>43923</c:v>
                </c:pt>
                <c:pt idx="3582">
                  <c:v>43924</c:v>
                </c:pt>
                <c:pt idx="3583">
                  <c:v>43927</c:v>
                </c:pt>
                <c:pt idx="3584">
                  <c:v>43928</c:v>
                </c:pt>
                <c:pt idx="3585">
                  <c:v>43929</c:v>
                </c:pt>
                <c:pt idx="3586">
                  <c:v>43930</c:v>
                </c:pt>
                <c:pt idx="3587">
                  <c:v>43934</c:v>
                </c:pt>
                <c:pt idx="3588">
                  <c:v>43935</c:v>
                </c:pt>
                <c:pt idx="3589">
                  <c:v>43936</c:v>
                </c:pt>
                <c:pt idx="3590">
                  <c:v>43937</c:v>
                </c:pt>
                <c:pt idx="3591">
                  <c:v>43938</c:v>
                </c:pt>
                <c:pt idx="3592">
                  <c:v>43941</c:v>
                </c:pt>
                <c:pt idx="3593">
                  <c:v>43942</c:v>
                </c:pt>
                <c:pt idx="3594">
                  <c:v>43943</c:v>
                </c:pt>
                <c:pt idx="3595">
                  <c:v>43944</c:v>
                </c:pt>
                <c:pt idx="3596">
                  <c:v>43945</c:v>
                </c:pt>
                <c:pt idx="3597">
                  <c:v>43948</c:v>
                </c:pt>
                <c:pt idx="3598">
                  <c:v>43949</c:v>
                </c:pt>
                <c:pt idx="3599">
                  <c:v>43950</c:v>
                </c:pt>
                <c:pt idx="3600">
                  <c:v>43951</c:v>
                </c:pt>
                <c:pt idx="3601">
                  <c:v>43952</c:v>
                </c:pt>
                <c:pt idx="3602">
                  <c:v>43955</c:v>
                </c:pt>
                <c:pt idx="3603">
                  <c:v>43956</c:v>
                </c:pt>
                <c:pt idx="3604">
                  <c:v>43957</c:v>
                </c:pt>
                <c:pt idx="3605">
                  <c:v>43958</c:v>
                </c:pt>
                <c:pt idx="3606">
                  <c:v>43959</c:v>
                </c:pt>
                <c:pt idx="3607">
                  <c:v>43962</c:v>
                </c:pt>
                <c:pt idx="3608">
                  <c:v>43963</c:v>
                </c:pt>
                <c:pt idx="3609">
                  <c:v>43964</c:v>
                </c:pt>
                <c:pt idx="3610">
                  <c:v>43965</c:v>
                </c:pt>
                <c:pt idx="3611">
                  <c:v>43966</c:v>
                </c:pt>
                <c:pt idx="3612">
                  <c:v>43969</c:v>
                </c:pt>
                <c:pt idx="3613">
                  <c:v>43970</c:v>
                </c:pt>
                <c:pt idx="3614">
                  <c:v>43971</c:v>
                </c:pt>
                <c:pt idx="3615">
                  <c:v>43972</c:v>
                </c:pt>
                <c:pt idx="3616">
                  <c:v>43973</c:v>
                </c:pt>
                <c:pt idx="3617">
                  <c:v>43976</c:v>
                </c:pt>
                <c:pt idx="3618">
                  <c:v>43977</c:v>
                </c:pt>
                <c:pt idx="3619">
                  <c:v>43978</c:v>
                </c:pt>
                <c:pt idx="3620">
                  <c:v>43979</c:v>
                </c:pt>
                <c:pt idx="3621">
                  <c:v>43980</c:v>
                </c:pt>
                <c:pt idx="3622">
                  <c:v>43983</c:v>
                </c:pt>
                <c:pt idx="3623">
                  <c:v>43984</c:v>
                </c:pt>
                <c:pt idx="3624">
                  <c:v>43985</c:v>
                </c:pt>
                <c:pt idx="3625">
                  <c:v>43986</c:v>
                </c:pt>
                <c:pt idx="3626">
                  <c:v>43987</c:v>
                </c:pt>
                <c:pt idx="3627">
                  <c:v>43990</c:v>
                </c:pt>
                <c:pt idx="3628">
                  <c:v>43991</c:v>
                </c:pt>
                <c:pt idx="3629">
                  <c:v>43992</c:v>
                </c:pt>
                <c:pt idx="3630">
                  <c:v>43993</c:v>
                </c:pt>
                <c:pt idx="3631">
                  <c:v>43994</c:v>
                </c:pt>
                <c:pt idx="3632">
                  <c:v>43997</c:v>
                </c:pt>
                <c:pt idx="3633">
                  <c:v>43998</c:v>
                </c:pt>
                <c:pt idx="3634">
                  <c:v>43999</c:v>
                </c:pt>
                <c:pt idx="3635">
                  <c:v>44000</c:v>
                </c:pt>
                <c:pt idx="3636">
                  <c:v>44001</c:v>
                </c:pt>
                <c:pt idx="3637">
                  <c:v>44004</c:v>
                </c:pt>
                <c:pt idx="3638">
                  <c:v>44005</c:v>
                </c:pt>
                <c:pt idx="3639">
                  <c:v>44006</c:v>
                </c:pt>
                <c:pt idx="3640">
                  <c:v>44007</c:v>
                </c:pt>
                <c:pt idx="3641">
                  <c:v>44008</c:v>
                </c:pt>
                <c:pt idx="3642">
                  <c:v>44011</c:v>
                </c:pt>
                <c:pt idx="3643">
                  <c:v>44012</c:v>
                </c:pt>
                <c:pt idx="3644">
                  <c:v>44013</c:v>
                </c:pt>
                <c:pt idx="3645">
                  <c:v>44014</c:v>
                </c:pt>
                <c:pt idx="3646">
                  <c:v>44015</c:v>
                </c:pt>
                <c:pt idx="3647">
                  <c:v>44018</c:v>
                </c:pt>
                <c:pt idx="3648">
                  <c:v>44019</c:v>
                </c:pt>
                <c:pt idx="3649">
                  <c:v>44020</c:v>
                </c:pt>
                <c:pt idx="3650">
                  <c:v>44021</c:v>
                </c:pt>
                <c:pt idx="3651">
                  <c:v>44022</c:v>
                </c:pt>
                <c:pt idx="3652">
                  <c:v>44025</c:v>
                </c:pt>
                <c:pt idx="3653">
                  <c:v>44026</c:v>
                </c:pt>
                <c:pt idx="3654">
                  <c:v>44027</c:v>
                </c:pt>
                <c:pt idx="3655">
                  <c:v>44028</c:v>
                </c:pt>
                <c:pt idx="3656">
                  <c:v>44029</c:v>
                </c:pt>
                <c:pt idx="3657">
                  <c:v>44032</c:v>
                </c:pt>
                <c:pt idx="3658">
                  <c:v>44033</c:v>
                </c:pt>
                <c:pt idx="3659">
                  <c:v>44034</c:v>
                </c:pt>
                <c:pt idx="3660">
                  <c:v>44035</c:v>
                </c:pt>
                <c:pt idx="3661">
                  <c:v>44036</c:v>
                </c:pt>
                <c:pt idx="3662">
                  <c:v>44039</c:v>
                </c:pt>
                <c:pt idx="3663">
                  <c:v>44040</c:v>
                </c:pt>
                <c:pt idx="3664">
                  <c:v>44041</c:v>
                </c:pt>
                <c:pt idx="3665">
                  <c:v>44042</c:v>
                </c:pt>
                <c:pt idx="3666">
                  <c:v>44043</c:v>
                </c:pt>
                <c:pt idx="3667">
                  <c:v>44046</c:v>
                </c:pt>
                <c:pt idx="3668">
                  <c:v>44047</c:v>
                </c:pt>
                <c:pt idx="3669">
                  <c:v>44048</c:v>
                </c:pt>
                <c:pt idx="3670">
                  <c:v>44049</c:v>
                </c:pt>
                <c:pt idx="3671">
                  <c:v>44050</c:v>
                </c:pt>
                <c:pt idx="3672">
                  <c:v>44053</c:v>
                </c:pt>
                <c:pt idx="3673">
                  <c:v>44054</c:v>
                </c:pt>
                <c:pt idx="3674">
                  <c:v>44055</c:v>
                </c:pt>
                <c:pt idx="3675">
                  <c:v>44056</c:v>
                </c:pt>
                <c:pt idx="3676">
                  <c:v>44057</c:v>
                </c:pt>
                <c:pt idx="3677">
                  <c:v>44060</c:v>
                </c:pt>
                <c:pt idx="3678">
                  <c:v>44061</c:v>
                </c:pt>
                <c:pt idx="3679">
                  <c:v>44062</c:v>
                </c:pt>
                <c:pt idx="3680">
                  <c:v>44063</c:v>
                </c:pt>
                <c:pt idx="3681">
                  <c:v>44064</c:v>
                </c:pt>
                <c:pt idx="3682">
                  <c:v>44067</c:v>
                </c:pt>
                <c:pt idx="3683">
                  <c:v>44068</c:v>
                </c:pt>
                <c:pt idx="3684">
                  <c:v>44069</c:v>
                </c:pt>
                <c:pt idx="3685">
                  <c:v>44070</c:v>
                </c:pt>
                <c:pt idx="3686">
                  <c:v>44071</c:v>
                </c:pt>
                <c:pt idx="3687">
                  <c:v>44074</c:v>
                </c:pt>
                <c:pt idx="3688">
                  <c:v>44075</c:v>
                </c:pt>
                <c:pt idx="3689">
                  <c:v>44076</c:v>
                </c:pt>
                <c:pt idx="3690">
                  <c:v>44077</c:v>
                </c:pt>
                <c:pt idx="3691">
                  <c:v>44078</c:v>
                </c:pt>
                <c:pt idx="3692">
                  <c:v>44081</c:v>
                </c:pt>
                <c:pt idx="3693">
                  <c:v>44082</c:v>
                </c:pt>
                <c:pt idx="3694">
                  <c:v>44083</c:v>
                </c:pt>
                <c:pt idx="3695">
                  <c:v>44084</c:v>
                </c:pt>
                <c:pt idx="3696">
                  <c:v>44085</c:v>
                </c:pt>
                <c:pt idx="3697">
                  <c:v>44088</c:v>
                </c:pt>
                <c:pt idx="3698">
                  <c:v>44089</c:v>
                </c:pt>
                <c:pt idx="3699">
                  <c:v>44090</c:v>
                </c:pt>
                <c:pt idx="3700">
                  <c:v>44091</c:v>
                </c:pt>
                <c:pt idx="3701">
                  <c:v>44092</c:v>
                </c:pt>
                <c:pt idx="3702">
                  <c:v>44095</c:v>
                </c:pt>
                <c:pt idx="3703">
                  <c:v>44096</c:v>
                </c:pt>
                <c:pt idx="3704">
                  <c:v>44097</c:v>
                </c:pt>
                <c:pt idx="3705">
                  <c:v>44098</c:v>
                </c:pt>
                <c:pt idx="3706">
                  <c:v>44099</c:v>
                </c:pt>
                <c:pt idx="3707">
                  <c:v>44102</c:v>
                </c:pt>
                <c:pt idx="3708">
                  <c:v>44103</c:v>
                </c:pt>
                <c:pt idx="3709">
                  <c:v>44104</c:v>
                </c:pt>
                <c:pt idx="3710">
                  <c:v>44105</c:v>
                </c:pt>
                <c:pt idx="3711">
                  <c:v>44106</c:v>
                </c:pt>
                <c:pt idx="3712">
                  <c:v>44109</c:v>
                </c:pt>
                <c:pt idx="3713">
                  <c:v>44110</c:v>
                </c:pt>
                <c:pt idx="3714">
                  <c:v>44111</c:v>
                </c:pt>
                <c:pt idx="3715">
                  <c:v>44112</c:v>
                </c:pt>
                <c:pt idx="3716">
                  <c:v>44113</c:v>
                </c:pt>
                <c:pt idx="3717">
                  <c:v>44116</c:v>
                </c:pt>
                <c:pt idx="3718">
                  <c:v>44117</c:v>
                </c:pt>
                <c:pt idx="3719">
                  <c:v>44118</c:v>
                </c:pt>
                <c:pt idx="3720">
                  <c:v>44119</c:v>
                </c:pt>
                <c:pt idx="3721">
                  <c:v>44120</c:v>
                </c:pt>
                <c:pt idx="3722">
                  <c:v>44123</c:v>
                </c:pt>
                <c:pt idx="3723">
                  <c:v>44124</c:v>
                </c:pt>
                <c:pt idx="3724">
                  <c:v>44125</c:v>
                </c:pt>
                <c:pt idx="3725">
                  <c:v>44126</c:v>
                </c:pt>
                <c:pt idx="3726">
                  <c:v>44127</c:v>
                </c:pt>
                <c:pt idx="3727">
                  <c:v>44130</c:v>
                </c:pt>
                <c:pt idx="3728">
                  <c:v>44131</c:v>
                </c:pt>
                <c:pt idx="3729">
                  <c:v>44132</c:v>
                </c:pt>
                <c:pt idx="3730">
                  <c:v>44133</c:v>
                </c:pt>
                <c:pt idx="3731">
                  <c:v>44134</c:v>
                </c:pt>
                <c:pt idx="3732">
                  <c:v>44137</c:v>
                </c:pt>
                <c:pt idx="3733">
                  <c:v>44138</c:v>
                </c:pt>
                <c:pt idx="3734">
                  <c:v>44139</c:v>
                </c:pt>
                <c:pt idx="3735">
                  <c:v>44140</c:v>
                </c:pt>
                <c:pt idx="3736">
                  <c:v>44141</c:v>
                </c:pt>
                <c:pt idx="3737">
                  <c:v>44144</c:v>
                </c:pt>
                <c:pt idx="3738">
                  <c:v>44145</c:v>
                </c:pt>
                <c:pt idx="3739">
                  <c:v>44146</c:v>
                </c:pt>
                <c:pt idx="3740">
                  <c:v>44147</c:v>
                </c:pt>
                <c:pt idx="3741">
                  <c:v>44148</c:v>
                </c:pt>
                <c:pt idx="3742">
                  <c:v>44151</c:v>
                </c:pt>
                <c:pt idx="3743">
                  <c:v>44152</c:v>
                </c:pt>
                <c:pt idx="3744">
                  <c:v>44153</c:v>
                </c:pt>
                <c:pt idx="3745">
                  <c:v>44154</c:v>
                </c:pt>
                <c:pt idx="3746">
                  <c:v>44155</c:v>
                </c:pt>
                <c:pt idx="3747">
                  <c:v>44158</c:v>
                </c:pt>
                <c:pt idx="3748">
                  <c:v>44159</c:v>
                </c:pt>
                <c:pt idx="3749">
                  <c:v>44160</c:v>
                </c:pt>
                <c:pt idx="3750">
                  <c:v>44161</c:v>
                </c:pt>
                <c:pt idx="3751">
                  <c:v>44162</c:v>
                </c:pt>
                <c:pt idx="3752">
                  <c:v>44165</c:v>
                </c:pt>
                <c:pt idx="3753">
                  <c:v>44166</c:v>
                </c:pt>
                <c:pt idx="3754">
                  <c:v>44167</c:v>
                </c:pt>
                <c:pt idx="3755">
                  <c:v>44168</c:v>
                </c:pt>
                <c:pt idx="3756">
                  <c:v>44169</c:v>
                </c:pt>
                <c:pt idx="3757">
                  <c:v>44172</c:v>
                </c:pt>
                <c:pt idx="3758">
                  <c:v>44173</c:v>
                </c:pt>
                <c:pt idx="3759">
                  <c:v>44174</c:v>
                </c:pt>
                <c:pt idx="3760">
                  <c:v>44175</c:v>
                </c:pt>
                <c:pt idx="3761">
                  <c:v>44176</c:v>
                </c:pt>
                <c:pt idx="3762">
                  <c:v>44179</c:v>
                </c:pt>
                <c:pt idx="3763">
                  <c:v>44180</c:v>
                </c:pt>
                <c:pt idx="3764">
                  <c:v>44181</c:v>
                </c:pt>
                <c:pt idx="3765">
                  <c:v>44182</c:v>
                </c:pt>
                <c:pt idx="3766">
                  <c:v>44183</c:v>
                </c:pt>
                <c:pt idx="3767">
                  <c:v>44186</c:v>
                </c:pt>
                <c:pt idx="3768">
                  <c:v>44187</c:v>
                </c:pt>
                <c:pt idx="3769">
                  <c:v>44188</c:v>
                </c:pt>
                <c:pt idx="3770">
                  <c:v>44189</c:v>
                </c:pt>
                <c:pt idx="3771">
                  <c:v>44193</c:v>
                </c:pt>
                <c:pt idx="3772">
                  <c:v>44194</c:v>
                </c:pt>
                <c:pt idx="3773">
                  <c:v>44195</c:v>
                </c:pt>
                <c:pt idx="3774">
                  <c:v>44196</c:v>
                </c:pt>
                <c:pt idx="3775">
                  <c:v>44200</c:v>
                </c:pt>
                <c:pt idx="3776">
                  <c:v>44201</c:v>
                </c:pt>
                <c:pt idx="3777">
                  <c:v>44202</c:v>
                </c:pt>
                <c:pt idx="3778">
                  <c:v>44203</c:v>
                </c:pt>
                <c:pt idx="3779">
                  <c:v>44204</c:v>
                </c:pt>
                <c:pt idx="3780">
                  <c:v>44207</c:v>
                </c:pt>
                <c:pt idx="3781">
                  <c:v>44208</c:v>
                </c:pt>
                <c:pt idx="3782">
                  <c:v>44209</c:v>
                </c:pt>
                <c:pt idx="3783">
                  <c:v>44210</c:v>
                </c:pt>
                <c:pt idx="3784">
                  <c:v>44211</c:v>
                </c:pt>
                <c:pt idx="3785">
                  <c:v>44214</c:v>
                </c:pt>
                <c:pt idx="3786">
                  <c:v>44215</c:v>
                </c:pt>
                <c:pt idx="3787">
                  <c:v>44216</c:v>
                </c:pt>
                <c:pt idx="3788">
                  <c:v>44217</c:v>
                </c:pt>
                <c:pt idx="3789">
                  <c:v>44218</c:v>
                </c:pt>
                <c:pt idx="3790">
                  <c:v>44221</c:v>
                </c:pt>
                <c:pt idx="3791">
                  <c:v>44222</c:v>
                </c:pt>
                <c:pt idx="3792">
                  <c:v>44223</c:v>
                </c:pt>
                <c:pt idx="3793">
                  <c:v>44224</c:v>
                </c:pt>
                <c:pt idx="3794">
                  <c:v>44225</c:v>
                </c:pt>
                <c:pt idx="3795">
                  <c:v>44228</c:v>
                </c:pt>
                <c:pt idx="3796">
                  <c:v>44229</c:v>
                </c:pt>
                <c:pt idx="3797">
                  <c:v>44230</c:v>
                </c:pt>
                <c:pt idx="3798">
                  <c:v>44231</c:v>
                </c:pt>
                <c:pt idx="3799">
                  <c:v>44232</c:v>
                </c:pt>
                <c:pt idx="3800">
                  <c:v>44235</c:v>
                </c:pt>
                <c:pt idx="3801">
                  <c:v>44236</c:v>
                </c:pt>
                <c:pt idx="3802">
                  <c:v>44237</c:v>
                </c:pt>
                <c:pt idx="3803">
                  <c:v>44238</c:v>
                </c:pt>
                <c:pt idx="3804">
                  <c:v>44239</c:v>
                </c:pt>
                <c:pt idx="3805">
                  <c:v>44242</c:v>
                </c:pt>
                <c:pt idx="3806">
                  <c:v>44243</c:v>
                </c:pt>
                <c:pt idx="3807">
                  <c:v>44244</c:v>
                </c:pt>
                <c:pt idx="3808">
                  <c:v>44245</c:v>
                </c:pt>
                <c:pt idx="3809">
                  <c:v>44246</c:v>
                </c:pt>
                <c:pt idx="3810">
                  <c:v>44249</c:v>
                </c:pt>
                <c:pt idx="3811">
                  <c:v>44250</c:v>
                </c:pt>
                <c:pt idx="3812">
                  <c:v>44251</c:v>
                </c:pt>
                <c:pt idx="3813">
                  <c:v>44252</c:v>
                </c:pt>
                <c:pt idx="3814">
                  <c:v>44253</c:v>
                </c:pt>
                <c:pt idx="3815">
                  <c:v>44256</c:v>
                </c:pt>
                <c:pt idx="3816">
                  <c:v>44257</c:v>
                </c:pt>
                <c:pt idx="3817">
                  <c:v>44258</c:v>
                </c:pt>
                <c:pt idx="3818">
                  <c:v>44259</c:v>
                </c:pt>
                <c:pt idx="3819">
                  <c:v>44260</c:v>
                </c:pt>
                <c:pt idx="3820">
                  <c:v>44263</c:v>
                </c:pt>
                <c:pt idx="3821">
                  <c:v>44264</c:v>
                </c:pt>
                <c:pt idx="3822">
                  <c:v>44265</c:v>
                </c:pt>
                <c:pt idx="3823">
                  <c:v>44266</c:v>
                </c:pt>
                <c:pt idx="3824">
                  <c:v>44267</c:v>
                </c:pt>
                <c:pt idx="3825">
                  <c:v>44270</c:v>
                </c:pt>
                <c:pt idx="3826">
                  <c:v>44271</c:v>
                </c:pt>
                <c:pt idx="3827">
                  <c:v>44272</c:v>
                </c:pt>
                <c:pt idx="3828">
                  <c:v>44273</c:v>
                </c:pt>
                <c:pt idx="3829">
                  <c:v>44274</c:v>
                </c:pt>
                <c:pt idx="3830">
                  <c:v>44277</c:v>
                </c:pt>
                <c:pt idx="3831">
                  <c:v>44278</c:v>
                </c:pt>
                <c:pt idx="3832">
                  <c:v>44279</c:v>
                </c:pt>
                <c:pt idx="3833">
                  <c:v>44280</c:v>
                </c:pt>
                <c:pt idx="3834">
                  <c:v>44281</c:v>
                </c:pt>
                <c:pt idx="3835">
                  <c:v>44284</c:v>
                </c:pt>
                <c:pt idx="3836">
                  <c:v>44285</c:v>
                </c:pt>
                <c:pt idx="3837">
                  <c:v>44286</c:v>
                </c:pt>
                <c:pt idx="3838">
                  <c:v>44287</c:v>
                </c:pt>
                <c:pt idx="3839">
                  <c:v>44291</c:v>
                </c:pt>
                <c:pt idx="3840">
                  <c:v>44292</c:v>
                </c:pt>
                <c:pt idx="3841">
                  <c:v>44293</c:v>
                </c:pt>
                <c:pt idx="3842">
                  <c:v>44294</c:v>
                </c:pt>
                <c:pt idx="3843">
                  <c:v>44295</c:v>
                </c:pt>
                <c:pt idx="3844">
                  <c:v>44298</c:v>
                </c:pt>
                <c:pt idx="3845">
                  <c:v>44299</c:v>
                </c:pt>
                <c:pt idx="3846">
                  <c:v>44300</c:v>
                </c:pt>
                <c:pt idx="3847">
                  <c:v>44301</c:v>
                </c:pt>
                <c:pt idx="3848">
                  <c:v>44302</c:v>
                </c:pt>
                <c:pt idx="3849">
                  <c:v>44305</c:v>
                </c:pt>
                <c:pt idx="3850">
                  <c:v>44306</c:v>
                </c:pt>
                <c:pt idx="3851">
                  <c:v>44307</c:v>
                </c:pt>
              </c:numCache>
            </c:numRef>
          </c:cat>
          <c:val>
            <c:numRef>
              <c:f>Calc!$T$3:$T$3854</c:f>
              <c:numCache>
                <c:formatCode>0.0000</c:formatCode>
                <c:ptCount val="3852"/>
                <c:pt idx="0">
                  <c:v>30.517706292883844</c:v>
                </c:pt>
                <c:pt idx="1">
                  <c:v>30.531633202925413</c:v>
                </c:pt>
                <c:pt idx="2">
                  <c:v>29.740090818304363</c:v>
                </c:pt>
                <c:pt idx="3">
                  <c:v>29.098696496892902</c:v>
                </c:pt>
                <c:pt idx="4">
                  <c:v>28.914020515488858</c:v>
                </c:pt>
                <c:pt idx="5">
                  <c:v>33.316576942636075</c:v>
                </c:pt>
                <c:pt idx="6">
                  <c:v>32.132829826421379</c:v>
                </c:pt>
                <c:pt idx="7">
                  <c:v>31.205035290284663</c:v>
                </c:pt>
                <c:pt idx="8">
                  <c:v>31.277511160601762</c:v>
                </c:pt>
                <c:pt idx="9">
                  <c:v>31.490912102595964</c:v>
                </c:pt>
                <c:pt idx="10">
                  <c:v>31.679553099330985</c:v>
                </c:pt>
                <c:pt idx="11">
                  <c:v>31.610052312183438</c:v>
                </c:pt>
                <c:pt idx="12">
                  <c:v>31.195906096970162</c:v>
                </c:pt>
                <c:pt idx="13">
                  <c:v>31.511155714165632</c:v>
                </c:pt>
                <c:pt idx="14">
                  <c:v>31.786824282705364</c:v>
                </c:pt>
                <c:pt idx="15">
                  <c:v>31.935062773730198</c:v>
                </c:pt>
                <c:pt idx="16">
                  <c:v>31.098520696103744</c:v>
                </c:pt>
                <c:pt idx="17">
                  <c:v>31.200248880515069</c:v>
                </c:pt>
                <c:pt idx="18">
                  <c:v>31.139431617334747</c:v>
                </c:pt>
                <c:pt idx="19">
                  <c:v>31.179582972135453</c:v>
                </c:pt>
                <c:pt idx="20">
                  <c:v>31.065997752794981</c:v>
                </c:pt>
                <c:pt idx="21">
                  <c:v>30.91585120288028</c:v>
                </c:pt>
                <c:pt idx="22">
                  <c:v>30.526079015521166</c:v>
                </c:pt>
                <c:pt idx="23">
                  <c:v>29.97637844411992</c:v>
                </c:pt>
                <c:pt idx="24">
                  <c:v>29.823494246505454</c:v>
                </c:pt>
                <c:pt idx="25">
                  <c:v>29.650970943733732</c:v>
                </c:pt>
                <c:pt idx="26">
                  <c:v>29.879209199587727</c:v>
                </c:pt>
                <c:pt idx="27">
                  <c:v>29.95256352576088</c:v>
                </c:pt>
                <c:pt idx="28">
                  <c:v>29.98294405000707</c:v>
                </c:pt>
                <c:pt idx="29">
                  <c:v>32.921879649243905</c:v>
                </c:pt>
                <c:pt idx="30">
                  <c:v>32.641035805691686</c:v>
                </c:pt>
                <c:pt idx="31">
                  <c:v>33.014263815539216</c:v>
                </c:pt>
                <c:pt idx="32">
                  <c:v>33.359863369244671</c:v>
                </c:pt>
                <c:pt idx="33">
                  <c:v>33.557363560236055</c:v>
                </c:pt>
                <c:pt idx="34">
                  <c:v>33.919497138037308</c:v>
                </c:pt>
                <c:pt idx="35">
                  <c:v>33.355835200903599</c:v>
                </c:pt>
                <c:pt idx="36">
                  <c:v>33.378966117900646</c:v>
                </c:pt>
                <c:pt idx="37">
                  <c:v>34.448895613414422</c:v>
                </c:pt>
                <c:pt idx="38">
                  <c:v>35.849988341704993</c:v>
                </c:pt>
                <c:pt idx="39">
                  <c:v>26.878493743414204</c:v>
                </c:pt>
                <c:pt idx="40">
                  <c:v>27.952802074478434</c:v>
                </c:pt>
                <c:pt idx="41">
                  <c:v>27.726637259385448</c:v>
                </c:pt>
                <c:pt idx="42">
                  <c:v>26.083788321235069</c:v>
                </c:pt>
                <c:pt idx="43">
                  <c:v>28.19091537049054</c:v>
                </c:pt>
                <c:pt idx="44">
                  <c:v>29.700148642014156</c:v>
                </c:pt>
                <c:pt idx="45">
                  <c:v>29.633894116532534</c:v>
                </c:pt>
                <c:pt idx="46">
                  <c:v>29.811697771200649</c:v>
                </c:pt>
                <c:pt idx="47">
                  <c:v>30.540545218618306</c:v>
                </c:pt>
                <c:pt idx="48">
                  <c:v>28.911353661507349</c:v>
                </c:pt>
                <c:pt idx="49">
                  <c:v>24.42812773182823</c:v>
                </c:pt>
                <c:pt idx="50">
                  <c:v>21.857145031554804</c:v>
                </c:pt>
                <c:pt idx="51">
                  <c:v>21.604817387032664</c:v>
                </c:pt>
                <c:pt idx="52">
                  <c:v>21.8785837958971</c:v>
                </c:pt>
                <c:pt idx="53">
                  <c:v>21.711357191469929</c:v>
                </c:pt>
                <c:pt idx="54">
                  <c:v>21.926345510287369</c:v>
                </c:pt>
                <c:pt idx="55">
                  <c:v>22.152220287026115</c:v>
                </c:pt>
                <c:pt idx="56">
                  <c:v>21.636327748110482</c:v>
                </c:pt>
                <c:pt idx="57">
                  <c:v>21.428630785961367</c:v>
                </c:pt>
                <c:pt idx="58">
                  <c:v>22.020569118007874</c:v>
                </c:pt>
                <c:pt idx="59">
                  <c:v>21.588939301465295</c:v>
                </c:pt>
                <c:pt idx="60">
                  <c:v>21.377074486637031</c:v>
                </c:pt>
                <c:pt idx="61">
                  <c:v>21.507583837322976</c:v>
                </c:pt>
                <c:pt idx="62">
                  <c:v>21.413954819579359</c:v>
                </c:pt>
                <c:pt idx="63">
                  <c:v>22.063027253560662</c:v>
                </c:pt>
                <c:pt idx="64">
                  <c:v>22.298116940742048</c:v>
                </c:pt>
                <c:pt idx="65">
                  <c:v>22.12607990488435</c:v>
                </c:pt>
                <c:pt idx="66">
                  <c:v>21.313628822470193</c:v>
                </c:pt>
                <c:pt idx="67">
                  <c:v>21.640009855181596</c:v>
                </c:pt>
                <c:pt idx="68">
                  <c:v>21.41035695050558</c:v>
                </c:pt>
                <c:pt idx="69">
                  <c:v>26.29001914540197</c:v>
                </c:pt>
                <c:pt idx="70">
                  <c:v>26.524337202636858</c:v>
                </c:pt>
                <c:pt idx="71">
                  <c:v>26.030226276809806</c:v>
                </c:pt>
                <c:pt idx="72">
                  <c:v>25.610160306776958</c:v>
                </c:pt>
                <c:pt idx="73">
                  <c:v>25.728493287004767</c:v>
                </c:pt>
                <c:pt idx="74">
                  <c:v>24.692106399615113</c:v>
                </c:pt>
                <c:pt idx="75">
                  <c:v>24.223423604912171</c:v>
                </c:pt>
                <c:pt idx="76">
                  <c:v>23.445660031816921</c:v>
                </c:pt>
                <c:pt idx="77">
                  <c:v>23.343989982295646</c:v>
                </c:pt>
                <c:pt idx="78">
                  <c:v>23.217771634889772</c:v>
                </c:pt>
                <c:pt idx="79">
                  <c:v>23.92780264990455</c:v>
                </c:pt>
                <c:pt idx="80">
                  <c:v>24.07068511744253</c:v>
                </c:pt>
                <c:pt idx="81">
                  <c:v>24.465998555625998</c:v>
                </c:pt>
                <c:pt idx="82">
                  <c:v>24.276422174759766</c:v>
                </c:pt>
                <c:pt idx="83">
                  <c:v>24.462290841851015</c:v>
                </c:pt>
                <c:pt idx="84">
                  <c:v>23.945400445840285</c:v>
                </c:pt>
                <c:pt idx="85">
                  <c:v>22.9097389188988</c:v>
                </c:pt>
                <c:pt idx="86">
                  <c:v>22.779280836704018</c:v>
                </c:pt>
                <c:pt idx="87">
                  <c:v>21.897737123520866</c:v>
                </c:pt>
                <c:pt idx="88">
                  <c:v>20.797134482535739</c:v>
                </c:pt>
                <c:pt idx="89">
                  <c:v>20.751025538828372</c:v>
                </c:pt>
                <c:pt idx="90">
                  <c:v>21.478226274444253</c:v>
                </c:pt>
                <c:pt idx="91">
                  <c:v>20.134276063583748</c:v>
                </c:pt>
                <c:pt idx="92">
                  <c:v>18.756312994999966</c:v>
                </c:pt>
                <c:pt idx="93">
                  <c:v>19.292173348293062</c:v>
                </c:pt>
                <c:pt idx="94">
                  <c:v>32.393582800999681</c:v>
                </c:pt>
                <c:pt idx="95">
                  <c:v>29.777055690911872</c:v>
                </c:pt>
                <c:pt idx="96">
                  <c:v>29.424185865680023</c:v>
                </c:pt>
                <c:pt idx="97">
                  <c:v>29.977976018257934</c:v>
                </c:pt>
                <c:pt idx="98">
                  <c:v>30.871388754151656</c:v>
                </c:pt>
                <c:pt idx="99">
                  <c:v>31.00874388337019</c:v>
                </c:pt>
                <c:pt idx="100">
                  <c:v>31.434780315104653</c:v>
                </c:pt>
                <c:pt idx="101">
                  <c:v>30.458183024943075</c:v>
                </c:pt>
                <c:pt idx="102">
                  <c:v>31.516804013625624</c:v>
                </c:pt>
                <c:pt idx="103">
                  <c:v>30.711286980110966</c:v>
                </c:pt>
                <c:pt idx="104">
                  <c:v>30.622274978210239</c:v>
                </c:pt>
                <c:pt idx="105">
                  <c:v>31.018412428444996</c:v>
                </c:pt>
                <c:pt idx="106">
                  <c:v>31.080961715917915</c:v>
                </c:pt>
                <c:pt idx="107">
                  <c:v>30.16106291142648</c:v>
                </c:pt>
                <c:pt idx="108">
                  <c:v>29.196578315019607</c:v>
                </c:pt>
                <c:pt idx="109">
                  <c:v>29.617148770124217</c:v>
                </c:pt>
                <c:pt idx="110">
                  <c:v>28.352035826245341</c:v>
                </c:pt>
                <c:pt idx="111">
                  <c:v>27.860618495855562</c:v>
                </c:pt>
                <c:pt idx="112">
                  <c:v>25.564041915062603</c:v>
                </c:pt>
                <c:pt idx="113">
                  <c:v>26.908681218412852</c:v>
                </c:pt>
                <c:pt idx="114">
                  <c:v>37.890065096627112</c:v>
                </c:pt>
                <c:pt idx="115">
                  <c:v>34.946511992952082</c:v>
                </c:pt>
                <c:pt idx="116">
                  <c:v>34.563546248421765</c:v>
                </c:pt>
                <c:pt idx="117">
                  <c:v>34.537203783588609</c:v>
                </c:pt>
                <c:pt idx="118">
                  <c:v>34.66715211285765</c:v>
                </c:pt>
                <c:pt idx="119">
                  <c:v>35.395677124587195</c:v>
                </c:pt>
                <c:pt idx="120">
                  <c:v>38.966144163134622</c:v>
                </c:pt>
                <c:pt idx="121">
                  <c:v>35.272676678403968</c:v>
                </c:pt>
                <c:pt idx="122">
                  <c:v>38.435233975354691</c:v>
                </c:pt>
                <c:pt idx="123">
                  <c:v>38.247842586387414</c:v>
                </c:pt>
                <c:pt idx="124">
                  <c:v>38.232358043036257</c:v>
                </c:pt>
                <c:pt idx="125">
                  <c:v>36.585918959068678</c:v>
                </c:pt>
                <c:pt idx="126">
                  <c:v>36.611567786508871</c:v>
                </c:pt>
                <c:pt idx="127">
                  <c:v>35.097047662425261</c:v>
                </c:pt>
                <c:pt idx="128">
                  <c:v>33.501038205839514</c:v>
                </c:pt>
                <c:pt idx="129">
                  <c:v>32.484574882799471</c:v>
                </c:pt>
                <c:pt idx="130">
                  <c:v>33.441031975553599</c:v>
                </c:pt>
                <c:pt idx="131">
                  <c:v>31.903383388752893</c:v>
                </c:pt>
                <c:pt idx="132">
                  <c:v>29.731974358700114</c:v>
                </c:pt>
                <c:pt idx="133">
                  <c:v>28.822407246961561</c:v>
                </c:pt>
                <c:pt idx="134">
                  <c:v>32.900960272275121</c:v>
                </c:pt>
                <c:pt idx="135">
                  <c:v>31.839000676782248</c:v>
                </c:pt>
                <c:pt idx="136">
                  <c:v>31.791697767761285</c:v>
                </c:pt>
                <c:pt idx="137">
                  <c:v>31.127475405133019</c:v>
                </c:pt>
                <c:pt idx="138">
                  <c:v>30.271263767759894</c:v>
                </c:pt>
                <c:pt idx="139">
                  <c:v>29.611785316490892</c:v>
                </c:pt>
                <c:pt idx="140">
                  <c:v>26.653417659197078</c:v>
                </c:pt>
                <c:pt idx="141">
                  <c:v>26.302924859596402</c:v>
                </c:pt>
                <c:pt idx="142">
                  <c:v>26.279118332876589</c:v>
                </c:pt>
                <c:pt idx="143">
                  <c:v>28.34313239944159</c:v>
                </c:pt>
                <c:pt idx="144">
                  <c:v>28.81613743050405</c:v>
                </c:pt>
                <c:pt idx="145">
                  <c:v>28.488555311239242</c:v>
                </c:pt>
                <c:pt idx="146">
                  <c:v>26.75544589976278</c:v>
                </c:pt>
                <c:pt idx="147">
                  <c:v>26.557479044542543</c:v>
                </c:pt>
                <c:pt idx="148">
                  <c:v>27.062688156415998</c:v>
                </c:pt>
                <c:pt idx="149">
                  <c:v>29.205745558505097</c:v>
                </c:pt>
                <c:pt idx="150">
                  <c:v>26.110995573952195</c:v>
                </c:pt>
                <c:pt idx="151">
                  <c:v>26.285763511214107</c:v>
                </c:pt>
                <c:pt idx="152">
                  <c:v>26.856368902471726</c:v>
                </c:pt>
                <c:pt idx="153">
                  <c:v>25.960369467855358</c:v>
                </c:pt>
                <c:pt idx="154">
                  <c:v>25.007538770070965</c:v>
                </c:pt>
                <c:pt idx="155">
                  <c:v>25.007538770070965</c:v>
                </c:pt>
                <c:pt idx="156">
                  <c:v>22.12618726387873</c:v>
                </c:pt>
                <c:pt idx="157">
                  <c:v>20.314494844044653</c:v>
                </c:pt>
                <c:pt idx="158">
                  <c:v>21.173864195503128</c:v>
                </c:pt>
                <c:pt idx="159">
                  <c:v>20.102785421823555</c:v>
                </c:pt>
                <c:pt idx="160">
                  <c:v>20.560769246523257</c:v>
                </c:pt>
                <c:pt idx="161">
                  <c:v>20.387260682925412</c:v>
                </c:pt>
                <c:pt idx="162">
                  <c:v>18.791954128118931</c:v>
                </c:pt>
                <c:pt idx="163">
                  <c:v>17.831435101285759</c:v>
                </c:pt>
                <c:pt idx="164">
                  <c:v>16.362681208958158</c:v>
                </c:pt>
                <c:pt idx="165">
                  <c:v>15.702547039443054</c:v>
                </c:pt>
                <c:pt idx="166">
                  <c:v>16.205074240267596</c:v>
                </c:pt>
                <c:pt idx="167">
                  <c:v>16.761702856158877</c:v>
                </c:pt>
                <c:pt idx="168">
                  <c:v>16.98342329070233</c:v>
                </c:pt>
                <c:pt idx="169">
                  <c:v>18.986709912665106</c:v>
                </c:pt>
                <c:pt idx="170">
                  <c:v>16.884902137665456</c:v>
                </c:pt>
                <c:pt idx="171">
                  <c:v>17.137819110544196</c:v>
                </c:pt>
                <c:pt idx="172">
                  <c:v>16.545770377535312</c:v>
                </c:pt>
                <c:pt idx="173">
                  <c:v>16.281796812422044</c:v>
                </c:pt>
                <c:pt idx="174">
                  <c:v>13.866360006119143</c:v>
                </c:pt>
                <c:pt idx="175">
                  <c:v>13.776842953277836</c:v>
                </c:pt>
                <c:pt idx="176">
                  <c:v>13.718863918300487</c:v>
                </c:pt>
                <c:pt idx="177">
                  <c:v>13.078914347401254</c:v>
                </c:pt>
                <c:pt idx="178">
                  <c:v>11.771485077349805</c:v>
                </c:pt>
                <c:pt idx="179">
                  <c:v>11.056730155295979</c:v>
                </c:pt>
                <c:pt idx="180">
                  <c:v>10.549293305991394</c:v>
                </c:pt>
                <c:pt idx="181">
                  <c:v>9.7584360527927725</c:v>
                </c:pt>
                <c:pt idx="182">
                  <c:v>8.6493869286543568</c:v>
                </c:pt>
                <c:pt idx="183">
                  <c:v>8.7482802263870987</c:v>
                </c:pt>
                <c:pt idx="184">
                  <c:v>8.954802458653873</c:v>
                </c:pt>
                <c:pt idx="185">
                  <c:v>8.9749211865290963</c:v>
                </c:pt>
                <c:pt idx="186">
                  <c:v>8.4771191399872201</c:v>
                </c:pt>
                <c:pt idx="187">
                  <c:v>8.3344317618687249</c:v>
                </c:pt>
                <c:pt idx="188">
                  <c:v>6.9768045900431677</c:v>
                </c:pt>
                <c:pt idx="189">
                  <c:v>6.5203345391013272</c:v>
                </c:pt>
                <c:pt idx="190">
                  <c:v>6.4504513093555325</c:v>
                </c:pt>
                <c:pt idx="191">
                  <c:v>7.4710305533216896</c:v>
                </c:pt>
                <c:pt idx="192">
                  <c:v>6.8806887921782636</c:v>
                </c:pt>
                <c:pt idx="193">
                  <c:v>6.278587368814609</c:v>
                </c:pt>
                <c:pt idx="194">
                  <c:v>5.7614457083718147</c:v>
                </c:pt>
                <c:pt idx="195">
                  <c:v>5.9011892290730366</c:v>
                </c:pt>
                <c:pt idx="196">
                  <c:v>5.6371230943176283</c:v>
                </c:pt>
                <c:pt idx="197">
                  <c:v>6.4176749913354225</c:v>
                </c:pt>
                <c:pt idx="198">
                  <c:v>6.7908792374819331</c:v>
                </c:pt>
                <c:pt idx="199">
                  <c:v>6.0613206626010694</c:v>
                </c:pt>
                <c:pt idx="200">
                  <c:v>5.8916281565528088</c:v>
                </c:pt>
                <c:pt idx="201">
                  <c:v>8.5047927721916334</c:v>
                </c:pt>
                <c:pt idx="202">
                  <c:v>6.9536818743242996</c:v>
                </c:pt>
                <c:pt idx="203">
                  <c:v>5.6508190837700809</c:v>
                </c:pt>
                <c:pt idx="204">
                  <c:v>5.8524144397737938</c:v>
                </c:pt>
                <c:pt idx="205">
                  <c:v>5.7857297495865776</c:v>
                </c:pt>
                <c:pt idx="206">
                  <c:v>6.0233037881706348</c:v>
                </c:pt>
                <c:pt idx="207">
                  <c:v>6.1142370977267433</c:v>
                </c:pt>
                <c:pt idx="208">
                  <c:v>6.3678154661518498</c:v>
                </c:pt>
                <c:pt idx="209">
                  <c:v>6.0609070511267475</c:v>
                </c:pt>
                <c:pt idx="210">
                  <c:v>5.8719076010342359</c:v>
                </c:pt>
                <c:pt idx="211">
                  <c:v>6.5015709011900285</c:v>
                </c:pt>
                <c:pt idx="212">
                  <c:v>6.2780289839975687</c:v>
                </c:pt>
                <c:pt idx="213">
                  <c:v>5.3015570514432415</c:v>
                </c:pt>
                <c:pt idx="214">
                  <c:v>5.3041418588433782</c:v>
                </c:pt>
                <c:pt idx="215">
                  <c:v>5.2528825809731465</c:v>
                </c:pt>
                <c:pt idx="216">
                  <c:v>4.8669045606758754</c:v>
                </c:pt>
                <c:pt idx="217">
                  <c:v>5.3065127821847309</c:v>
                </c:pt>
                <c:pt idx="218">
                  <c:v>5.8186590095329347</c:v>
                </c:pt>
                <c:pt idx="219">
                  <c:v>5.7524747849275624</c:v>
                </c:pt>
                <c:pt idx="220">
                  <c:v>5.9925553577589614</c:v>
                </c:pt>
                <c:pt idx="221">
                  <c:v>6.1014671757782555</c:v>
                </c:pt>
                <c:pt idx="222">
                  <c:v>5.8321090022473125</c:v>
                </c:pt>
                <c:pt idx="223">
                  <c:v>5.6199709952110979</c:v>
                </c:pt>
                <c:pt idx="224">
                  <c:v>5.7576066698913841</c:v>
                </c:pt>
                <c:pt idx="225">
                  <c:v>5.4176020577701429</c:v>
                </c:pt>
                <c:pt idx="226">
                  <c:v>5.2664719385880279</c:v>
                </c:pt>
                <c:pt idx="227">
                  <c:v>5.2768773539305229</c:v>
                </c:pt>
                <c:pt idx="228">
                  <c:v>5.4791888885450835</c:v>
                </c:pt>
                <c:pt idx="229">
                  <c:v>5.6519354329463756</c:v>
                </c:pt>
                <c:pt idx="230">
                  <c:v>5.812817836102786</c:v>
                </c:pt>
                <c:pt idx="231">
                  <c:v>6.0266633414428181</c:v>
                </c:pt>
                <c:pt idx="232">
                  <c:v>6.1930373613403233</c:v>
                </c:pt>
                <c:pt idx="233">
                  <c:v>5.7800712425963408</c:v>
                </c:pt>
                <c:pt idx="234">
                  <c:v>4.9455808116437456</c:v>
                </c:pt>
                <c:pt idx="235">
                  <c:v>4.6089770026164611</c:v>
                </c:pt>
                <c:pt idx="236">
                  <c:v>4.8836753656126763</c:v>
                </c:pt>
                <c:pt idx="237">
                  <c:v>5.397488336629273</c:v>
                </c:pt>
                <c:pt idx="238">
                  <c:v>5.0873691331040405</c:v>
                </c:pt>
                <c:pt idx="239">
                  <c:v>4.972830602516499</c:v>
                </c:pt>
                <c:pt idx="240">
                  <c:v>4.3999272500274262</c:v>
                </c:pt>
                <c:pt idx="241">
                  <c:v>7.6985862620818182</c:v>
                </c:pt>
                <c:pt idx="242">
                  <c:v>7.8594387218487451</c:v>
                </c:pt>
                <c:pt idx="243">
                  <c:v>8.8594387218487451</c:v>
                </c:pt>
                <c:pt idx="244">
                  <c:v>8.3039864518178135</c:v>
                </c:pt>
                <c:pt idx="245">
                  <c:v>8.9748470623536782</c:v>
                </c:pt>
                <c:pt idx="246">
                  <c:v>8.4049955108283818</c:v>
                </c:pt>
                <c:pt idx="247">
                  <c:v>8.4749363183283766</c:v>
                </c:pt>
                <c:pt idx="248">
                  <c:v>8.6548857581347427</c:v>
                </c:pt>
                <c:pt idx="249">
                  <c:v>8.6866125545147561</c:v>
                </c:pt>
                <c:pt idx="250">
                  <c:v>8.1619723942725422</c:v>
                </c:pt>
                <c:pt idx="251">
                  <c:v>9.0033508660926334</c:v>
                </c:pt>
                <c:pt idx="252">
                  <c:v>10.163193660771874</c:v>
                </c:pt>
                <c:pt idx="253">
                  <c:v>9.7331118011052151</c:v>
                </c:pt>
                <c:pt idx="254">
                  <c:v>9.352280511017625</c:v>
                </c:pt>
                <c:pt idx="255">
                  <c:v>10.230631761765906</c:v>
                </c:pt>
                <c:pt idx="256">
                  <c:v>10.418011697604058</c:v>
                </c:pt>
                <c:pt idx="257">
                  <c:v>8.8306453488008732</c:v>
                </c:pt>
                <c:pt idx="258">
                  <c:v>8.8614924735833025</c:v>
                </c:pt>
                <c:pt idx="259">
                  <c:v>9.5527138119480295</c:v>
                </c:pt>
                <c:pt idx="260">
                  <c:v>9.1655324460225511</c:v>
                </c:pt>
                <c:pt idx="261">
                  <c:v>15.040260179422125</c:v>
                </c:pt>
                <c:pt idx="262">
                  <c:v>14.907035142972243</c:v>
                </c:pt>
                <c:pt idx="263">
                  <c:v>14.058823440248547</c:v>
                </c:pt>
                <c:pt idx="264">
                  <c:v>12.567583368099978</c:v>
                </c:pt>
                <c:pt idx="265">
                  <c:v>11.356122698181922</c:v>
                </c:pt>
                <c:pt idx="266">
                  <c:v>11.749544080534429</c:v>
                </c:pt>
                <c:pt idx="267">
                  <c:v>11.254980025169914</c:v>
                </c:pt>
                <c:pt idx="268">
                  <c:v>11.00442236980258</c:v>
                </c:pt>
                <c:pt idx="269">
                  <c:v>10.885398767939082</c:v>
                </c:pt>
                <c:pt idx="270">
                  <c:v>11.101192069763004</c:v>
                </c:pt>
                <c:pt idx="271">
                  <c:v>10.702547020394384</c:v>
                </c:pt>
                <c:pt idx="272">
                  <c:v>11.396737553349043</c:v>
                </c:pt>
                <c:pt idx="273">
                  <c:v>11.540566026345909</c:v>
                </c:pt>
                <c:pt idx="274">
                  <c:v>11.007108893615358</c:v>
                </c:pt>
                <c:pt idx="275">
                  <c:v>10.187113135201335</c:v>
                </c:pt>
                <c:pt idx="276">
                  <c:v>10.281327276473249</c:v>
                </c:pt>
                <c:pt idx="277">
                  <c:v>10.129280634892774</c:v>
                </c:pt>
                <c:pt idx="278">
                  <c:v>9.9264178218434029</c:v>
                </c:pt>
                <c:pt idx="279">
                  <c:v>10.386432639048724</c:v>
                </c:pt>
                <c:pt idx="280">
                  <c:v>10.434573915205304</c:v>
                </c:pt>
                <c:pt idx="281">
                  <c:v>9.5627144887151481</c:v>
                </c:pt>
                <c:pt idx="282">
                  <c:v>8.8593106422416099</c:v>
                </c:pt>
                <c:pt idx="283">
                  <c:v>8.0664554500334269</c:v>
                </c:pt>
                <c:pt idx="284">
                  <c:v>7.7449776934396262</c:v>
                </c:pt>
                <c:pt idx="285">
                  <c:v>7.7485958114211613</c:v>
                </c:pt>
                <c:pt idx="286">
                  <c:v>8.4497023945009175</c:v>
                </c:pt>
                <c:pt idx="287">
                  <c:v>8.7908436891245039</c:v>
                </c:pt>
                <c:pt idx="288">
                  <c:v>8.4118842549297828</c:v>
                </c:pt>
                <c:pt idx="289">
                  <c:v>8.5458839641483806</c:v>
                </c:pt>
                <c:pt idx="290">
                  <c:v>9.0194285577402127</c:v>
                </c:pt>
                <c:pt idx="291">
                  <c:v>10.251333101612758</c:v>
                </c:pt>
                <c:pt idx="292">
                  <c:v>10.809578091497942</c:v>
                </c:pt>
                <c:pt idx="293">
                  <c:v>9.1546151220213741</c:v>
                </c:pt>
                <c:pt idx="294">
                  <c:v>10.681767706601169</c:v>
                </c:pt>
                <c:pt idx="295">
                  <c:v>10.189983563910047</c:v>
                </c:pt>
                <c:pt idx="296">
                  <c:v>10.490531612112269</c:v>
                </c:pt>
                <c:pt idx="297">
                  <c:v>10.431534473184085</c:v>
                </c:pt>
                <c:pt idx="298">
                  <c:v>10.547484660806946</c:v>
                </c:pt>
                <c:pt idx="299">
                  <c:v>9.0243146183610712</c:v>
                </c:pt>
                <c:pt idx="300">
                  <c:v>9.2715646889989412</c:v>
                </c:pt>
                <c:pt idx="301">
                  <c:v>10.577129082942196</c:v>
                </c:pt>
                <c:pt idx="302">
                  <c:v>11.142676419382532</c:v>
                </c:pt>
                <c:pt idx="303">
                  <c:v>10.39601709027526</c:v>
                </c:pt>
                <c:pt idx="304">
                  <c:v>9.9724689118458052</c:v>
                </c:pt>
                <c:pt idx="305">
                  <c:v>10.237503905844306</c:v>
                </c:pt>
                <c:pt idx="306">
                  <c:v>10.227877440781629</c:v>
                </c:pt>
                <c:pt idx="307">
                  <c:v>10.764965961278463</c:v>
                </c:pt>
                <c:pt idx="308">
                  <c:v>9.6113613679613685</c:v>
                </c:pt>
                <c:pt idx="309">
                  <c:v>9.0721091246782279</c:v>
                </c:pt>
                <c:pt idx="310">
                  <c:v>9.1456401905870379</c:v>
                </c:pt>
                <c:pt idx="311">
                  <c:v>8.7088909157875207</c:v>
                </c:pt>
                <c:pt idx="312">
                  <c:v>8.0387446567842353</c:v>
                </c:pt>
                <c:pt idx="313">
                  <c:v>7.9802360240332071</c:v>
                </c:pt>
                <c:pt idx="314">
                  <c:v>7.9146457914314077</c:v>
                </c:pt>
                <c:pt idx="315">
                  <c:v>8.1857012493107462</c:v>
                </c:pt>
                <c:pt idx="316">
                  <c:v>7.6987915222530106</c:v>
                </c:pt>
                <c:pt idx="317">
                  <c:v>7.8564755749422908</c:v>
                </c:pt>
                <c:pt idx="318">
                  <c:v>8.0630769670130356</c:v>
                </c:pt>
                <c:pt idx="319">
                  <c:v>8.1955022379565783</c:v>
                </c:pt>
                <c:pt idx="320">
                  <c:v>8.049930122398397</c:v>
                </c:pt>
                <c:pt idx="321">
                  <c:v>7.8768745941600429</c:v>
                </c:pt>
                <c:pt idx="322">
                  <c:v>7.6235199423167579</c:v>
                </c:pt>
                <c:pt idx="323">
                  <c:v>7.8460174004050174</c:v>
                </c:pt>
                <c:pt idx="324">
                  <c:v>7.889257253588621</c:v>
                </c:pt>
                <c:pt idx="325">
                  <c:v>8.3007161760200106</c:v>
                </c:pt>
                <c:pt idx="326">
                  <c:v>9.2427853620278029</c:v>
                </c:pt>
                <c:pt idx="327">
                  <c:v>9.3277104159700706</c:v>
                </c:pt>
                <c:pt idx="328">
                  <c:v>9.1044581637399631</c:v>
                </c:pt>
                <c:pt idx="329">
                  <c:v>9.1060180770285477</c:v>
                </c:pt>
                <c:pt idx="330">
                  <c:v>8.9583270193479123</c:v>
                </c:pt>
                <c:pt idx="331">
                  <c:v>9.1998073865128198</c:v>
                </c:pt>
                <c:pt idx="332">
                  <c:v>8.714071589179671</c:v>
                </c:pt>
                <c:pt idx="333">
                  <c:v>8.5048189986297622</c:v>
                </c:pt>
                <c:pt idx="334">
                  <c:v>8.4232522264135916</c:v>
                </c:pt>
                <c:pt idx="335">
                  <c:v>8.2647784175322094</c:v>
                </c:pt>
                <c:pt idx="336">
                  <c:v>8.4903331919391078</c:v>
                </c:pt>
                <c:pt idx="337">
                  <c:v>10.316969631401555</c:v>
                </c:pt>
                <c:pt idx="338">
                  <c:v>10.265770624911852</c:v>
                </c:pt>
                <c:pt idx="339">
                  <c:v>11.052318987849947</c:v>
                </c:pt>
                <c:pt idx="340">
                  <c:v>11.126462296172576</c:v>
                </c:pt>
                <c:pt idx="341">
                  <c:v>12.002264259100027</c:v>
                </c:pt>
                <c:pt idx="342">
                  <c:v>10.600650748761854</c:v>
                </c:pt>
                <c:pt idx="343">
                  <c:v>10.911086676040814</c:v>
                </c:pt>
                <c:pt idx="344">
                  <c:v>11.014468677689297</c:v>
                </c:pt>
                <c:pt idx="345">
                  <c:v>12.009913636962036</c:v>
                </c:pt>
                <c:pt idx="346">
                  <c:v>13.20048485773847</c:v>
                </c:pt>
                <c:pt idx="347">
                  <c:v>13.892830926503315</c:v>
                </c:pt>
                <c:pt idx="348">
                  <c:v>12.9284397874879</c:v>
                </c:pt>
                <c:pt idx="349">
                  <c:v>11.962953107215487</c:v>
                </c:pt>
                <c:pt idx="350">
                  <c:v>11.316242585502447</c:v>
                </c:pt>
                <c:pt idx="351">
                  <c:v>17.553705279700466</c:v>
                </c:pt>
                <c:pt idx="352">
                  <c:v>16.195774026073195</c:v>
                </c:pt>
                <c:pt idx="353">
                  <c:v>17.803976847410198</c:v>
                </c:pt>
                <c:pt idx="354">
                  <c:v>16.864681373179994</c:v>
                </c:pt>
                <c:pt idx="355">
                  <c:v>15.970295186887419</c:v>
                </c:pt>
                <c:pt idx="356">
                  <c:v>16.059161683227842</c:v>
                </c:pt>
                <c:pt idx="357">
                  <c:v>16.405997602027199</c:v>
                </c:pt>
                <c:pt idx="358">
                  <c:v>16.58797769196098</c:v>
                </c:pt>
                <c:pt idx="359">
                  <c:v>17.109124342402893</c:v>
                </c:pt>
                <c:pt idx="360">
                  <c:v>16.993002065097482</c:v>
                </c:pt>
                <c:pt idx="361">
                  <c:v>17.506828434242419</c:v>
                </c:pt>
                <c:pt idx="362">
                  <c:v>17.435457286838751</c:v>
                </c:pt>
                <c:pt idx="363">
                  <c:v>18.459603488804284</c:v>
                </c:pt>
                <c:pt idx="364">
                  <c:v>20.842796434669918</c:v>
                </c:pt>
                <c:pt idx="365">
                  <c:v>21.064269874330712</c:v>
                </c:pt>
                <c:pt idx="366">
                  <c:v>20.419631303244845</c:v>
                </c:pt>
                <c:pt idx="367">
                  <c:v>22.62362023507638</c:v>
                </c:pt>
                <c:pt idx="368">
                  <c:v>24.135826835201545</c:v>
                </c:pt>
                <c:pt idx="369">
                  <c:v>25.776661594434401</c:v>
                </c:pt>
                <c:pt idx="370">
                  <c:v>25.932641348857597</c:v>
                </c:pt>
                <c:pt idx="371">
                  <c:v>29.482473459412081</c:v>
                </c:pt>
                <c:pt idx="372">
                  <c:v>26.419954665584978</c:v>
                </c:pt>
                <c:pt idx="373">
                  <c:v>23.224096115978778</c:v>
                </c:pt>
                <c:pt idx="374">
                  <c:v>25.209186929352644</c:v>
                </c:pt>
                <c:pt idx="375">
                  <c:v>25.088178583605188</c:v>
                </c:pt>
                <c:pt idx="376">
                  <c:v>26.239476059168798</c:v>
                </c:pt>
                <c:pt idx="377">
                  <c:v>23.836936242423217</c:v>
                </c:pt>
                <c:pt idx="378">
                  <c:v>22.563654425363762</c:v>
                </c:pt>
                <c:pt idx="379">
                  <c:v>23.778645327835786</c:v>
                </c:pt>
                <c:pt idx="380">
                  <c:v>24.536382209956173</c:v>
                </c:pt>
                <c:pt idx="381">
                  <c:v>26.617056286902564</c:v>
                </c:pt>
                <c:pt idx="382">
                  <c:v>27.754319461495619</c:v>
                </c:pt>
                <c:pt idx="383">
                  <c:v>29.474277290663331</c:v>
                </c:pt>
                <c:pt idx="384">
                  <c:v>32.189593190426891</c:v>
                </c:pt>
                <c:pt idx="385">
                  <c:v>28.257324116641882</c:v>
                </c:pt>
                <c:pt idx="386">
                  <c:v>28.598463965985616</c:v>
                </c:pt>
                <c:pt idx="387">
                  <c:v>30.697618452192415</c:v>
                </c:pt>
                <c:pt idx="388">
                  <c:v>35.24754363125696</c:v>
                </c:pt>
                <c:pt idx="389">
                  <c:v>34.437330779485706</c:v>
                </c:pt>
                <c:pt idx="390">
                  <c:v>33.903341238103295</c:v>
                </c:pt>
                <c:pt idx="391">
                  <c:v>39.409433741144703</c:v>
                </c:pt>
                <c:pt idx="392">
                  <c:v>36.203093774817908</c:v>
                </c:pt>
                <c:pt idx="393">
                  <c:v>34.311371480693865</c:v>
                </c:pt>
                <c:pt idx="394">
                  <c:v>32.793917465958558</c:v>
                </c:pt>
                <c:pt idx="395">
                  <c:v>31.282866381571818</c:v>
                </c:pt>
                <c:pt idx="396">
                  <c:v>30.829571435497765</c:v>
                </c:pt>
                <c:pt idx="397">
                  <c:v>31.494891838251132</c:v>
                </c:pt>
                <c:pt idx="398">
                  <c:v>32.276282818425443</c:v>
                </c:pt>
                <c:pt idx="399">
                  <c:v>33.837293730606746</c:v>
                </c:pt>
                <c:pt idx="400">
                  <c:v>33.050762832897583</c:v>
                </c:pt>
                <c:pt idx="401">
                  <c:v>34.934761448298687</c:v>
                </c:pt>
                <c:pt idx="402">
                  <c:v>37.479330224861997</c:v>
                </c:pt>
                <c:pt idx="403">
                  <c:v>36.823879809023893</c:v>
                </c:pt>
                <c:pt idx="404">
                  <c:v>37.100384181386815</c:v>
                </c:pt>
                <c:pt idx="405">
                  <c:v>37.893166438396065</c:v>
                </c:pt>
                <c:pt idx="406">
                  <c:v>37.676989214580686</c:v>
                </c:pt>
                <c:pt idx="407">
                  <c:v>35.501548748349592</c:v>
                </c:pt>
                <c:pt idx="408">
                  <c:v>35.491202809909311</c:v>
                </c:pt>
                <c:pt idx="409">
                  <c:v>33.561065179974236</c:v>
                </c:pt>
                <c:pt idx="410">
                  <c:v>36.048737293702914</c:v>
                </c:pt>
                <c:pt idx="411">
                  <c:v>36.279049314934156</c:v>
                </c:pt>
                <c:pt idx="412">
                  <c:v>35.584801732956208</c:v>
                </c:pt>
                <c:pt idx="413">
                  <c:v>35.584801732956208</c:v>
                </c:pt>
                <c:pt idx="414">
                  <c:v>34.646749263438288</c:v>
                </c:pt>
                <c:pt idx="415">
                  <c:v>34.409253811344541</c:v>
                </c:pt>
                <c:pt idx="416">
                  <c:v>34.153305328013971</c:v>
                </c:pt>
                <c:pt idx="417">
                  <c:v>33.900649895001465</c:v>
                </c:pt>
                <c:pt idx="418">
                  <c:v>33.314210583729391</c:v>
                </c:pt>
                <c:pt idx="419">
                  <c:v>33.222025039312918</c:v>
                </c:pt>
                <c:pt idx="420">
                  <c:v>32.657410240884232</c:v>
                </c:pt>
                <c:pt idx="421">
                  <c:v>35.575440016373541</c:v>
                </c:pt>
                <c:pt idx="422">
                  <c:v>35.415734394511986</c:v>
                </c:pt>
                <c:pt idx="423">
                  <c:v>35.022998156837794</c:v>
                </c:pt>
                <c:pt idx="424">
                  <c:v>36.31358679911591</c:v>
                </c:pt>
                <c:pt idx="425">
                  <c:v>36.73631301681479</c:v>
                </c:pt>
                <c:pt idx="426">
                  <c:v>36.615461894132054</c:v>
                </c:pt>
                <c:pt idx="427">
                  <c:v>35.161030508417682</c:v>
                </c:pt>
                <c:pt idx="428">
                  <c:v>34.873409161118843</c:v>
                </c:pt>
                <c:pt idx="429">
                  <c:v>33.564653790010432</c:v>
                </c:pt>
                <c:pt idx="430">
                  <c:v>29.581746373359699</c:v>
                </c:pt>
                <c:pt idx="431">
                  <c:v>30.142619532410908</c:v>
                </c:pt>
                <c:pt idx="432">
                  <c:v>31.641774908289381</c:v>
                </c:pt>
                <c:pt idx="433">
                  <c:v>30.354995645400496</c:v>
                </c:pt>
                <c:pt idx="434">
                  <c:v>30.043869356568713</c:v>
                </c:pt>
                <c:pt idx="435">
                  <c:v>27.268531061868959</c:v>
                </c:pt>
                <c:pt idx="436">
                  <c:v>27.502704863087409</c:v>
                </c:pt>
                <c:pt idx="437">
                  <c:v>25.23177293583441</c:v>
                </c:pt>
                <c:pt idx="438">
                  <c:v>24.579525531306938</c:v>
                </c:pt>
                <c:pt idx="439">
                  <c:v>23.982141153795755</c:v>
                </c:pt>
                <c:pt idx="440">
                  <c:v>22.54025221121627</c:v>
                </c:pt>
                <c:pt idx="441">
                  <c:v>23.20578560541124</c:v>
                </c:pt>
                <c:pt idx="442">
                  <c:v>22.591541012740517</c:v>
                </c:pt>
                <c:pt idx="443">
                  <c:v>27.597057089219149</c:v>
                </c:pt>
                <c:pt idx="444">
                  <c:v>23.539707239476556</c:v>
                </c:pt>
                <c:pt idx="445">
                  <c:v>22.995693670568631</c:v>
                </c:pt>
                <c:pt idx="446">
                  <c:v>21.850870395848574</c:v>
                </c:pt>
                <c:pt idx="447">
                  <c:v>21.756961171559315</c:v>
                </c:pt>
                <c:pt idx="448">
                  <c:v>23.26959218769192</c:v>
                </c:pt>
                <c:pt idx="449">
                  <c:v>23.944388227322168</c:v>
                </c:pt>
                <c:pt idx="450">
                  <c:v>22.844224141337296</c:v>
                </c:pt>
                <c:pt idx="451">
                  <c:v>23.173517401015797</c:v>
                </c:pt>
                <c:pt idx="452">
                  <c:v>22.431387728333252</c:v>
                </c:pt>
                <c:pt idx="453">
                  <c:v>23.44712522011277</c:v>
                </c:pt>
                <c:pt idx="454">
                  <c:v>25.869409872971634</c:v>
                </c:pt>
                <c:pt idx="455">
                  <c:v>26.266532233587416</c:v>
                </c:pt>
                <c:pt idx="456">
                  <c:v>26.354604643712587</c:v>
                </c:pt>
                <c:pt idx="457">
                  <c:v>26.534148820123402</c:v>
                </c:pt>
                <c:pt idx="458">
                  <c:v>26.519091240201199</c:v>
                </c:pt>
                <c:pt idx="459">
                  <c:v>27.179219347773756</c:v>
                </c:pt>
                <c:pt idx="460">
                  <c:v>25.723813643492203</c:v>
                </c:pt>
                <c:pt idx="461">
                  <c:v>25.977934075182823</c:v>
                </c:pt>
                <c:pt idx="462">
                  <c:v>26.117081802193084</c:v>
                </c:pt>
                <c:pt idx="463">
                  <c:v>26.704042065518014</c:v>
                </c:pt>
                <c:pt idx="464">
                  <c:v>27.500155377113703</c:v>
                </c:pt>
                <c:pt idx="465">
                  <c:v>27.616436056037756</c:v>
                </c:pt>
                <c:pt idx="466">
                  <c:v>28.285388890768985</c:v>
                </c:pt>
                <c:pt idx="467">
                  <c:v>28.397190003720976</c:v>
                </c:pt>
                <c:pt idx="468">
                  <c:v>28.644197753877666</c:v>
                </c:pt>
                <c:pt idx="469">
                  <c:v>28.738419563470924</c:v>
                </c:pt>
                <c:pt idx="470">
                  <c:v>29.357672001954761</c:v>
                </c:pt>
                <c:pt idx="471">
                  <c:v>29.935996734893052</c:v>
                </c:pt>
                <c:pt idx="472">
                  <c:v>29.318471158279038</c:v>
                </c:pt>
                <c:pt idx="473">
                  <c:v>28.769435108235964</c:v>
                </c:pt>
                <c:pt idx="474">
                  <c:v>28.769435108235964</c:v>
                </c:pt>
                <c:pt idx="475">
                  <c:v>28.593581475931121</c:v>
                </c:pt>
                <c:pt idx="476">
                  <c:v>28.189025689879777</c:v>
                </c:pt>
                <c:pt idx="477">
                  <c:v>28.213038356926145</c:v>
                </c:pt>
                <c:pt idx="478">
                  <c:v>26.625193387412885</c:v>
                </c:pt>
                <c:pt idx="479">
                  <c:v>31.21676503361121</c:v>
                </c:pt>
                <c:pt idx="480">
                  <c:v>31.716687214996188</c:v>
                </c:pt>
                <c:pt idx="481">
                  <c:v>31.62345296862015</c:v>
                </c:pt>
                <c:pt idx="482">
                  <c:v>31.830274408209441</c:v>
                </c:pt>
                <c:pt idx="483">
                  <c:v>31.064914390680602</c:v>
                </c:pt>
                <c:pt idx="484">
                  <c:v>31.67037401875443</c:v>
                </c:pt>
                <c:pt idx="485">
                  <c:v>31.092994120746223</c:v>
                </c:pt>
                <c:pt idx="486">
                  <c:v>31.199881914026317</c:v>
                </c:pt>
                <c:pt idx="487">
                  <c:v>31.172085100497426</c:v>
                </c:pt>
                <c:pt idx="488">
                  <c:v>30.897592626566173</c:v>
                </c:pt>
                <c:pt idx="489">
                  <c:v>33.076676221181984</c:v>
                </c:pt>
                <c:pt idx="490">
                  <c:v>32.592171248425799</c:v>
                </c:pt>
                <c:pt idx="491">
                  <c:v>32.766619278831882</c:v>
                </c:pt>
                <c:pt idx="492">
                  <c:v>33.079583559521488</c:v>
                </c:pt>
                <c:pt idx="493">
                  <c:v>33.737069892510782</c:v>
                </c:pt>
                <c:pt idx="494">
                  <c:v>36.317136818616547</c:v>
                </c:pt>
                <c:pt idx="495">
                  <c:v>37.128501159083584</c:v>
                </c:pt>
                <c:pt idx="496">
                  <c:v>36.56451650389613</c:v>
                </c:pt>
                <c:pt idx="497">
                  <c:v>38.790339502273454</c:v>
                </c:pt>
                <c:pt idx="498">
                  <c:v>37.606731361674051</c:v>
                </c:pt>
                <c:pt idx="499">
                  <c:v>37.157667554828606</c:v>
                </c:pt>
                <c:pt idx="500">
                  <c:v>34.986675466990917</c:v>
                </c:pt>
                <c:pt idx="501">
                  <c:v>35.307043462470318</c:v>
                </c:pt>
                <c:pt idx="502">
                  <c:v>34.848853627698979</c:v>
                </c:pt>
                <c:pt idx="503">
                  <c:v>35.127899938445793</c:v>
                </c:pt>
                <c:pt idx="504">
                  <c:v>34.890444305277299</c:v>
                </c:pt>
                <c:pt idx="505">
                  <c:v>36.930189894986491</c:v>
                </c:pt>
                <c:pt idx="506">
                  <c:v>36.307879855662321</c:v>
                </c:pt>
                <c:pt idx="507">
                  <c:v>36.642348768807366</c:v>
                </c:pt>
                <c:pt idx="508">
                  <c:v>37.67110691973491</c:v>
                </c:pt>
                <c:pt idx="509">
                  <c:v>37.400643088762109</c:v>
                </c:pt>
                <c:pt idx="510">
                  <c:v>36.941420914105564</c:v>
                </c:pt>
                <c:pt idx="511">
                  <c:v>36.004020427054584</c:v>
                </c:pt>
                <c:pt idx="512">
                  <c:v>35.292093566827532</c:v>
                </c:pt>
                <c:pt idx="513">
                  <c:v>36.210227813570185</c:v>
                </c:pt>
                <c:pt idx="514">
                  <c:v>37.041279215636699</c:v>
                </c:pt>
                <c:pt idx="515">
                  <c:v>37.653982227529909</c:v>
                </c:pt>
                <c:pt idx="516">
                  <c:v>38.224118147511099</c:v>
                </c:pt>
                <c:pt idx="517">
                  <c:v>38.384751083506202</c:v>
                </c:pt>
                <c:pt idx="518">
                  <c:v>40.253441583702042</c:v>
                </c:pt>
                <c:pt idx="519">
                  <c:v>40.204547642411562</c:v>
                </c:pt>
                <c:pt idx="520">
                  <c:v>43.954001038382103</c:v>
                </c:pt>
                <c:pt idx="521">
                  <c:v>43.575762734730027</c:v>
                </c:pt>
                <c:pt idx="522">
                  <c:v>44.006955858005547</c:v>
                </c:pt>
                <c:pt idx="523">
                  <c:v>43.781252208583062</c:v>
                </c:pt>
                <c:pt idx="524">
                  <c:v>41.018458262138246</c:v>
                </c:pt>
                <c:pt idx="525">
                  <c:v>42.510834543926279</c:v>
                </c:pt>
                <c:pt idx="526">
                  <c:v>41.357738376248584</c:v>
                </c:pt>
                <c:pt idx="527">
                  <c:v>41.326051329295112</c:v>
                </c:pt>
                <c:pt idx="528">
                  <c:v>41.52914477299764</c:v>
                </c:pt>
                <c:pt idx="529">
                  <c:v>43.607716754492976</c:v>
                </c:pt>
                <c:pt idx="530">
                  <c:v>43.057022497482258</c:v>
                </c:pt>
                <c:pt idx="531">
                  <c:v>44.530297104414487</c:v>
                </c:pt>
                <c:pt idx="532">
                  <c:v>43.636787489850953</c:v>
                </c:pt>
                <c:pt idx="533">
                  <c:v>44.032188146019948</c:v>
                </c:pt>
                <c:pt idx="534">
                  <c:v>44.623877607768975</c:v>
                </c:pt>
                <c:pt idx="535">
                  <c:v>44.170905268951458</c:v>
                </c:pt>
                <c:pt idx="536">
                  <c:v>44.742992102295958</c:v>
                </c:pt>
                <c:pt idx="537">
                  <c:v>45.458334553735853</c:v>
                </c:pt>
                <c:pt idx="538">
                  <c:v>44.874350630357753</c:v>
                </c:pt>
                <c:pt idx="539">
                  <c:v>49.035849187324104</c:v>
                </c:pt>
                <c:pt idx="540">
                  <c:v>49.371278849031945</c:v>
                </c:pt>
                <c:pt idx="541">
                  <c:v>48.427621612568451</c:v>
                </c:pt>
                <c:pt idx="542">
                  <c:v>47.868908220819861</c:v>
                </c:pt>
                <c:pt idx="543">
                  <c:v>48.107768737253885</c:v>
                </c:pt>
                <c:pt idx="544">
                  <c:v>40.160615982727577</c:v>
                </c:pt>
                <c:pt idx="545">
                  <c:v>38.266585519624947</c:v>
                </c:pt>
                <c:pt idx="546">
                  <c:v>41.208181777497259</c:v>
                </c:pt>
                <c:pt idx="547">
                  <c:v>42.156797687221626</c:v>
                </c:pt>
                <c:pt idx="548">
                  <c:v>40.970225579784525</c:v>
                </c:pt>
                <c:pt idx="549">
                  <c:v>39.085753967397181</c:v>
                </c:pt>
                <c:pt idx="550">
                  <c:v>38.297271452196433</c:v>
                </c:pt>
                <c:pt idx="551">
                  <c:v>38.766661431228883</c:v>
                </c:pt>
                <c:pt idx="552">
                  <c:v>41.694740137384848</c:v>
                </c:pt>
                <c:pt idx="553">
                  <c:v>40.472723930908252</c:v>
                </c:pt>
                <c:pt idx="554">
                  <c:v>39.13591395691347</c:v>
                </c:pt>
                <c:pt idx="555">
                  <c:v>40.074150507150954</c:v>
                </c:pt>
                <c:pt idx="556">
                  <c:v>40.317894535177011</c:v>
                </c:pt>
                <c:pt idx="557">
                  <c:v>40.392434593910302</c:v>
                </c:pt>
                <c:pt idx="558">
                  <c:v>40.359979246657772</c:v>
                </c:pt>
                <c:pt idx="559">
                  <c:v>39.207160036025208</c:v>
                </c:pt>
                <c:pt idx="560">
                  <c:v>38.672236966044196</c:v>
                </c:pt>
                <c:pt idx="561">
                  <c:v>38.798353904826257</c:v>
                </c:pt>
                <c:pt idx="562">
                  <c:v>39.717686006515095</c:v>
                </c:pt>
                <c:pt idx="563">
                  <c:v>40.14665014095425</c:v>
                </c:pt>
                <c:pt idx="564">
                  <c:v>43.807480207003366</c:v>
                </c:pt>
                <c:pt idx="565">
                  <c:v>43.932922945830462</c:v>
                </c:pt>
                <c:pt idx="566">
                  <c:v>42.496952038604924</c:v>
                </c:pt>
                <c:pt idx="567">
                  <c:v>41.177655033958523</c:v>
                </c:pt>
                <c:pt idx="568">
                  <c:v>40.038046625688096</c:v>
                </c:pt>
                <c:pt idx="569">
                  <c:v>40.729153728440423</c:v>
                </c:pt>
                <c:pt idx="570">
                  <c:v>40.628322855130428</c:v>
                </c:pt>
                <c:pt idx="571">
                  <c:v>40.49666921135227</c:v>
                </c:pt>
                <c:pt idx="572">
                  <c:v>40.583158898932837</c:v>
                </c:pt>
                <c:pt idx="573">
                  <c:v>41.576815189002943</c:v>
                </c:pt>
                <c:pt idx="574">
                  <c:v>40.890657706484362</c:v>
                </c:pt>
                <c:pt idx="575">
                  <c:v>41.32544517393692</c:v>
                </c:pt>
                <c:pt idx="576">
                  <c:v>39.754519977279038</c:v>
                </c:pt>
                <c:pt idx="577">
                  <c:v>39.046608254723481</c:v>
                </c:pt>
                <c:pt idx="578">
                  <c:v>39.192012830797033</c:v>
                </c:pt>
                <c:pt idx="579">
                  <c:v>39.073693136168167</c:v>
                </c:pt>
                <c:pt idx="580">
                  <c:v>38.575600437940047</c:v>
                </c:pt>
                <c:pt idx="581">
                  <c:v>40.777381199846211</c:v>
                </c:pt>
                <c:pt idx="582">
                  <c:v>39.670387039417612</c:v>
                </c:pt>
                <c:pt idx="583">
                  <c:v>43.447504102962156</c:v>
                </c:pt>
                <c:pt idx="584">
                  <c:v>43.328525818152883</c:v>
                </c:pt>
                <c:pt idx="585">
                  <c:v>42.613510315239722</c:v>
                </c:pt>
                <c:pt idx="586">
                  <c:v>45.2145610183128</c:v>
                </c:pt>
                <c:pt idx="587">
                  <c:v>44.613735189197072</c:v>
                </c:pt>
                <c:pt idx="588">
                  <c:v>46.43965901656307</c:v>
                </c:pt>
                <c:pt idx="589">
                  <c:v>45.771779734951714</c:v>
                </c:pt>
                <c:pt idx="590">
                  <c:v>46.64369255872775</c:v>
                </c:pt>
                <c:pt idx="591">
                  <c:v>48.223576130130994</c:v>
                </c:pt>
                <c:pt idx="592">
                  <c:v>48.884021641348689</c:v>
                </c:pt>
                <c:pt idx="593">
                  <c:v>48.901239580041505</c:v>
                </c:pt>
                <c:pt idx="594">
                  <c:v>47.648207500822934</c:v>
                </c:pt>
                <c:pt idx="595">
                  <c:v>46.602664340026635</c:v>
                </c:pt>
                <c:pt idx="596">
                  <c:v>48.826392274318472</c:v>
                </c:pt>
                <c:pt idx="597">
                  <c:v>47.897718092877426</c:v>
                </c:pt>
                <c:pt idx="598">
                  <c:v>50.922453652742377</c:v>
                </c:pt>
                <c:pt idx="599">
                  <c:v>54.416862186428332</c:v>
                </c:pt>
                <c:pt idx="600">
                  <c:v>59.175445434206679</c:v>
                </c:pt>
                <c:pt idx="601">
                  <c:v>59.188583479945493</c:v>
                </c:pt>
                <c:pt idx="602">
                  <c:v>60.382388884058031</c:v>
                </c:pt>
                <c:pt idx="603">
                  <c:v>62.248749618750637</c:v>
                </c:pt>
                <c:pt idx="604">
                  <c:v>67.576594950936425</c:v>
                </c:pt>
                <c:pt idx="605">
                  <c:v>72.909667434509998</c:v>
                </c:pt>
                <c:pt idx="606">
                  <c:v>71.876255484547954</c:v>
                </c:pt>
                <c:pt idx="607">
                  <c:v>79.21878834521155</c:v>
                </c:pt>
                <c:pt idx="608">
                  <c:v>86.410350226394598</c:v>
                </c:pt>
                <c:pt idx="609">
                  <c:v>89.467619013120114</c:v>
                </c:pt>
                <c:pt idx="610">
                  <c:v>96.516754337455168</c:v>
                </c:pt>
                <c:pt idx="611">
                  <c:v>97.155192011295426</c:v>
                </c:pt>
                <c:pt idx="612">
                  <c:v>98.190090857370762</c:v>
                </c:pt>
                <c:pt idx="613">
                  <c:v>98.105395389549159</c:v>
                </c:pt>
                <c:pt idx="614">
                  <c:v>102.50826893113177</c:v>
                </c:pt>
                <c:pt idx="615">
                  <c:v>117.78135979942903</c:v>
                </c:pt>
                <c:pt idx="616">
                  <c:v>112.01680647880501</c:v>
                </c:pt>
                <c:pt idx="617">
                  <c:v>96.771279809782911</c:v>
                </c:pt>
                <c:pt idx="618">
                  <c:v>89.0545396047726</c:v>
                </c:pt>
                <c:pt idx="619">
                  <c:v>94.823665536156284</c:v>
                </c:pt>
                <c:pt idx="620">
                  <c:v>96.908194925977057</c:v>
                </c:pt>
                <c:pt idx="621">
                  <c:v>87.466480370623714</c:v>
                </c:pt>
                <c:pt idx="622">
                  <c:v>77.995956483895895</c:v>
                </c:pt>
                <c:pt idx="623">
                  <c:v>76.699118753153428</c:v>
                </c:pt>
                <c:pt idx="624">
                  <c:v>78.046029345860262</c:v>
                </c:pt>
                <c:pt idx="625">
                  <c:v>80.367895424454659</c:v>
                </c:pt>
                <c:pt idx="626">
                  <c:v>77.596137611823309</c:v>
                </c:pt>
                <c:pt idx="627">
                  <c:v>76.298836960322944</c:v>
                </c:pt>
                <c:pt idx="628">
                  <c:v>62.76103241928179</c:v>
                </c:pt>
                <c:pt idx="629">
                  <c:v>55.882291119815811</c:v>
                </c:pt>
                <c:pt idx="630">
                  <c:v>51.107899020359064</c:v>
                </c:pt>
                <c:pt idx="631">
                  <c:v>49.341020541089115</c:v>
                </c:pt>
                <c:pt idx="632">
                  <c:v>51.512853794067254</c:v>
                </c:pt>
                <c:pt idx="633">
                  <c:v>49.880747440533213</c:v>
                </c:pt>
                <c:pt idx="634">
                  <c:v>54.671974520426204</c:v>
                </c:pt>
                <c:pt idx="635">
                  <c:v>56.170728636589274</c:v>
                </c:pt>
                <c:pt idx="636">
                  <c:v>53.40131842871309</c:v>
                </c:pt>
                <c:pt idx="637">
                  <c:v>52.822352957151608</c:v>
                </c:pt>
                <c:pt idx="638">
                  <c:v>51.454849933967338</c:v>
                </c:pt>
                <c:pt idx="639">
                  <c:v>48.467804762734701</c:v>
                </c:pt>
                <c:pt idx="640">
                  <c:v>46.624314507876058</c:v>
                </c:pt>
                <c:pt idx="641">
                  <c:v>44.18308185874924</c:v>
                </c:pt>
                <c:pt idx="642">
                  <c:v>40.36848229594122</c:v>
                </c:pt>
                <c:pt idx="643">
                  <c:v>42.305658212854453</c:v>
                </c:pt>
                <c:pt idx="644">
                  <c:v>42.229090758788665</c:v>
                </c:pt>
                <c:pt idx="645">
                  <c:v>41.457229050387149</c:v>
                </c:pt>
                <c:pt idx="646">
                  <c:v>40.07235491143183</c:v>
                </c:pt>
                <c:pt idx="647">
                  <c:v>39.971530935849181</c:v>
                </c:pt>
                <c:pt idx="648">
                  <c:v>41.662459335921568</c:v>
                </c:pt>
                <c:pt idx="649">
                  <c:v>36.857715351868137</c:v>
                </c:pt>
                <c:pt idx="650">
                  <c:v>35.647605259815712</c:v>
                </c:pt>
                <c:pt idx="651">
                  <c:v>36.536476260970616</c:v>
                </c:pt>
                <c:pt idx="652">
                  <c:v>38.052897811727213</c:v>
                </c:pt>
                <c:pt idx="653">
                  <c:v>39.30127013460131</c:v>
                </c:pt>
                <c:pt idx="654">
                  <c:v>37.679544443107318</c:v>
                </c:pt>
                <c:pt idx="655">
                  <c:v>36.833749203685322</c:v>
                </c:pt>
                <c:pt idx="656">
                  <c:v>34.323516526203349</c:v>
                </c:pt>
                <c:pt idx="657">
                  <c:v>34.376177549636409</c:v>
                </c:pt>
                <c:pt idx="658">
                  <c:v>35.50792666863326</c:v>
                </c:pt>
                <c:pt idx="659">
                  <c:v>35.021934887099334</c:v>
                </c:pt>
                <c:pt idx="660">
                  <c:v>35.681350994379159</c:v>
                </c:pt>
                <c:pt idx="661">
                  <c:v>38.005925514451889</c:v>
                </c:pt>
                <c:pt idx="662">
                  <c:v>39.23333459886414</c:v>
                </c:pt>
                <c:pt idx="663">
                  <c:v>39.193121065066279</c:v>
                </c:pt>
                <c:pt idx="664">
                  <c:v>38.089663587486683</c:v>
                </c:pt>
                <c:pt idx="665">
                  <c:v>37.212948440062377</c:v>
                </c:pt>
                <c:pt idx="666">
                  <c:v>37.249376573402472</c:v>
                </c:pt>
                <c:pt idx="667">
                  <c:v>38.655789286799546</c:v>
                </c:pt>
                <c:pt idx="668">
                  <c:v>37.336566961159392</c:v>
                </c:pt>
                <c:pt idx="669">
                  <c:v>37.436506992848038</c:v>
                </c:pt>
                <c:pt idx="670">
                  <c:v>38.157692867565991</c:v>
                </c:pt>
                <c:pt idx="671">
                  <c:v>39.855784686720895</c:v>
                </c:pt>
                <c:pt idx="672">
                  <c:v>39.508863062298268</c:v>
                </c:pt>
                <c:pt idx="673">
                  <c:v>40.278287426860288</c:v>
                </c:pt>
                <c:pt idx="674">
                  <c:v>39.157597250920951</c:v>
                </c:pt>
                <c:pt idx="675">
                  <c:v>37.576767196068268</c:v>
                </c:pt>
                <c:pt idx="676">
                  <c:v>36.764275280483517</c:v>
                </c:pt>
                <c:pt idx="677">
                  <c:v>35.979815981569089</c:v>
                </c:pt>
                <c:pt idx="678">
                  <c:v>36.799660492520196</c:v>
                </c:pt>
                <c:pt idx="679">
                  <c:v>36.429437674412526</c:v>
                </c:pt>
                <c:pt idx="680">
                  <c:v>34.927034822752979</c:v>
                </c:pt>
                <c:pt idx="681">
                  <c:v>33.533676982619127</c:v>
                </c:pt>
                <c:pt idx="682">
                  <c:v>32.63677269682006</c:v>
                </c:pt>
                <c:pt idx="683">
                  <c:v>32.883806481492101</c:v>
                </c:pt>
                <c:pt idx="684">
                  <c:v>33.88535495515243</c:v>
                </c:pt>
                <c:pt idx="685">
                  <c:v>35.924907247659633</c:v>
                </c:pt>
                <c:pt idx="686">
                  <c:v>34.655730127144587</c:v>
                </c:pt>
                <c:pt idx="687">
                  <c:v>30.687677632220158</c:v>
                </c:pt>
                <c:pt idx="688">
                  <c:v>28.846051167203552</c:v>
                </c:pt>
                <c:pt idx="689">
                  <c:v>27.266005821486161</c:v>
                </c:pt>
                <c:pt idx="690">
                  <c:v>28.632138294536606</c:v>
                </c:pt>
                <c:pt idx="691">
                  <c:v>29.094567401080003</c:v>
                </c:pt>
                <c:pt idx="692">
                  <c:v>28.233462209567403</c:v>
                </c:pt>
                <c:pt idx="693">
                  <c:v>29.768386340587728</c:v>
                </c:pt>
                <c:pt idx="694">
                  <c:v>32.056905111141617</c:v>
                </c:pt>
                <c:pt idx="695">
                  <c:v>32.005077594386954</c:v>
                </c:pt>
                <c:pt idx="696">
                  <c:v>32.104393056411126</c:v>
                </c:pt>
                <c:pt idx="697">
                  <c:v>30.449595091065422</c:v>
                </c:pt>
                <c:pt idx="698">
                  <c:v>29.224797672072341</c:v>
                </c:pt>
                <c:pt idx="699">
                  <c:v>28.762159248978673</c:v>
                </c:pt>
                <c:pt idx="700">
                  <c:v>29.702938080346414</c:v>
                </c:pt>
                <c:pt idx="701">
                  <c:v>29.041341478357058</c:v>
                </c:pt>
                <c:pt idx="702">
                  <c:v>29.170224861135722</c:v>
                </c:pt>
                <c:pt idx="703">
                  <c:v>28.188202355415822</c:v>
                </c:pt>
                <c:pt idx="704">
                  <c:v>24.890663791667375</c:v>
                </c:pt>
                <c:pt idx="705">
                  <c:v>22.591361163873852</c:v>
                </c:pt>
                <c:pt idx="706">
                  <c:v>20.180418941636514</c:v>
                </c:pt>
                <c:pt idx="707">
                  <c:v>17.052787337146743</c:v>
                </c:pt>
                <c:pt idx="708">
                  <c:v>17.769520247884738</c:v>
                </c:pt>
                <c:pt idx="709">
                  <c:v>17.456104307161592</c:v>
                </c:pt>
                <c:pt idx="710">
                  <c:v>16.924877916915076</c:v>
                </c:pt>
                <c:pt idx="711">
                  <c:v>15.606413941969034</c:v>
                </c:pt>
                <c:pt idx="712">
                  <c:v>15.586248972399559</c:v>
                </c:pt>
                <c:pt idx="713">
                  <c:v>15.783047946768104</c:v>
                </c:pt>
                <c:pt idx="714">
                  <c:v>15.930422447389379</c:v>
                </c:pt>
                <c:pt idx="715">
                  <c:v>16.959875706169296</c:v>
                </c:pt>
                <c:pt idx="716">
                  <c:v>15.914358951710827</c:v>
                </c:pt>
                <c:pt idx="717">
                  <c:v>19.848175748026925</c:v>
                </c:pt>
                <c:pt idx="718">
                  <c:v>20.051213887470091</c:v>
                </c:pt>
                <c:pt idx="719">
                  <c:v>20.255827375312453</c:v>
                </c:pt>
                <c:pt idx="720">
                  <c:v>18.843955417030639</c:v>
                </c:pt>
                <c:pt idx="721">
                  <c:v>19.187561729844095</c:v>
                </c:pt>
                <c:pt idx="722">
                  <c:v>18.314354098156478</c:v>
                </c:pt>
                <c:pt idx="723">
                  <c:v>18.184957224859595</c:v>
                </c:pt>
                <c:pt idx="724">
                  <c:v>18.253211299139846</c:v>
                </c:pt>
                <c:pt idx="725">
                  <c:v>18.423420841681942</c:v>
                </c:pt>
                <c:pt idx="726">
                  <c:v>18.374909180682085</c:v>
                </c:pt>
                <c:pt idx="727">
                  <c:v>18.796759737106285</c:v>
                </c:pt>
                <c:pt idx="728">
                  <c:v>17.792176668857046</c:v>
                </c:pt>
                <c:pt idx="729">
                  <c:v>17.111013464172757</c:v>
                </c:pt>
                <c:pt idx="730">
                  <c:v>17.356811647316441</c:v>
                </c:pt>
                <c:pt idx="731">
                  <c:v>17.754034828680243</c:v>
                </c:pt>
                <c:pt idx="732">
                  <c:v>18.936348715882854</c:v>
                </c:pt>
                <c:pt idx="733">
                  <c:v>18.806733198717097</c:v>
                </c:pt>
                <c:pt idx="734">
                  <c:v>17.859926538327024</c:v>
                </c:pt>
                <c:pt idx="735">
                  <c:v>17.547056774522964</c:v>
                </c:pt>
                <c:pt idx="736">
                  <c:v>17.933894559313497</c:v>
                </c:pt>
                <c:pt idx="737">
                  <c:v>16.963710306224204</c:v>
                </c:pt>
                <c:pt idx="738">
                  <c:v>17.950238437308002</c:v>
                </c:pt>
                <c:pt idx="739">
                  <c:v>18.573772323075556</c:v>
                </c:pt>
                <c:pt idx="740">
                  <c:v>17.009707271056119</c:v>
                </c:pt>
                <c:pt idx="741">
                  <c:v>17.547680883735158</c:v>
                </c:pt>
                <c:pt idx="742">
                  <c:v>17.588614622281305</c:v>
                </c:pt>
                <c:pt idx="743">
                  <c:v>16.938562216639014</c:v>
                </c:pt>
                <c:pt idx="744">
                  <c:v>16.529865000731114</c:v>
                </c:pt>
                <c:pt idx="745">
                  <c:v>16.217505888047103</c:v>
                </c:pt>
                <c:pt idx="746">
                  <c:v>16.217505888047103</c:v>
                </c:pt>
                <c:pt idx="747">
                  <c:v>15.877049245424406</c:v>
                </c:pt>
                <c:pt idx="748">
                  <c:v>16.360009847658972</c:v>
                </c:pt>
                <c:pt idx="749">
                  <c:v>16.209266385174988</c:v>
                </c:pt>
                <c:pt idx="750">
                  <c:v>16.394247039782012</c:v>
                </c:pt>
                <c:pt idx="751">
                  <c:v>15.388746263451974</c:v>
                </c:pt>
                <c:pt idx="752">
                  <c:v>15.621463932948252</c:v>
                </c:pt>
                <c:pt idx="753">
                  <c:v>16.471436697718172</c:v>
                </c:pt>
                <c:pt idx="754">
                  <c:v>15.770257134668139</c:v>
                </c:pt>
                <c:pt idx="755">
                  <c:v>16.560960021875619</c:v>
                </c:pt>
                <c:pt idx="756">
                  <c:v>18.849614005533422</c:v>
                </c:pt>
                <c:pt idx="757">
                  <c:v>18.662733257474123</c:v>
                </c:pt>
                <c:pt idx="758">
                  <c:v>18.746251242957008</c:v>
                </c:pt>
                <c:pt idx="759">
                  <c:v>18.455920522880895</c:v>
                </c:pt>
                <c:pt idx="760">
                  <c:v>18.589697632275705</c:v>
                </c:pt>
                <c:pt idx="761">
                  <c:v>18.592519418480268</c:v>
                </c:pt>
                <c:pt idx="762">
                  <c:v>18.573656787371476</c:v>
                </c:pt>
                <c:pt idx="763">
                  <c:v>18.671406767733902</c:v>
                </c:pt>
                <c:pt idx="764">
                  <c:v>18.621279230116379</c:v>
                </c:pt>
                <c:pt idx="765">
                  <c:v>18.75320036040759</c:v>
                </c:pt>
                <c:pt idx="766">
                  <c:v>18.833327721568324</c:v>
                </c:pt>
                <c:pt idx="767">
                  <c:v>18.84485633988248</c:v>
                </c:pt>
                <c:pt idx="768">
                  <c:v>18.935548562022664</c:v>
                </c:pt>
                <c:pt idx="769">
                  <c:v>18.675798672466932</c:v>
                </c:pt>
                <c:pt idx="770">
                  <c:v>18.837001079575579</c:v>
                </c:pt>
                <c:pt idx="771">
                  <c:v>18.720982170677996</c:v>
                </c:pt>
                <c:pt idx="772">
                  <c:v>19.38336469121969</c:v>
                </c:pt>
                <c:pt idx="773">
                  <c:v>18.975215721735669</c:v>
                </c:pt>
                <c:pt idx="774">
                  <c:v>18.974756851973332</c:v>
                </c:pt>
                <c:pt idx="775">
                  <c:v>20.854093169580953</c:v>
                </c:pt>
                <c:pt idx="776">
                  <c:v>20.857552655620044</c:v>
                </c:pt>
                <c:pt idx="777">
                  <c:v>19.870235897314153</c:v>
                </c:pt>
                <c:pt idx="778">
                  <c:v>20.464732277375017</c:v>
                </c:pt>
                <c:pt idx="779">
                  <c:v>20.273435012182794</c:v>
                </c:pt>
                <c:pt idx="780">
                  <c:v>20.241775619226196</c:v>
                </c:pt>
                <c:pt idx="781">
                  <c:v>18.71479001918426</c:v>
                </c:pt>
                <c:pt idx="782">
                  <c:v>18.902259682679787</c:v>
                </c:pt>
                <c:pt idx="783">
                  <c:v>19.606986704480288</c:v>
                </c:pt>
                <c:pt idx="784">
                  <c:v>19.15898500862118</c:v>
                </c:pt>
                <c:pt idx="785">
                  <c:v>19.429663863410699</c:v>
                </c:pt>
                <c:pt idx="786">
                  <c:v>18.769652862847344</c:v>
                </c:pt>
                <c:pt idx="787">
                  <c:v>19.096867333239945</c:v>
                </c:pt>
                <c:pt idx="788">
                  <c:v>19.180781961789577</c:v>
                </c:pt>
                <c:pt idx="789">
                  <c:v>19.334871397037997</c:v>
                </c:pt>
                <c:pt idx="790">
                  <c:v>20.487318798591282</c:v>
                </c:pt>
                <c:pt idx="791">
                  <c:v>19.828767530044697</c:v>
                </c:pt>
                <c:pt idx="792">
                  <c:v>19.869992646405752</c:v>
                </c:pt>
                <c:pt idx="793">
                  <c:v>19.170961062241386</c:v>
                </c:pt>
                <c:pt idx="794">
                  <c:v>18.902902965971869</c:v>
                </c:pt>
                <c:pt idx="795">
                  <c:v>18.091816468332581</c:v>
                </c:pt>
                <c:pt idx="796">
                  <c:v>17.362374750059779</c:v>
                </c:pt>
                <c:pt idx="797">
                  <c:v>16.972954494966309</c:v>
                </c:pt>
                <c:pt idx="798">
                  <c:v>17.099299949236531</c:v>
                </c:pt>
                <c:pt idx="799">
                  <c:v>16.622245390910585</c:v>
                </c:pt>
                <c:pt idx="800">
                  <c:v>15.895389384961781</c:v>
                </c:pt>
                <c:pt idx="801">
                  <c:v>16.726126378345867</c:v>
                </c:pt>
                <c:pt idx="802">
                  <c:v>16.825715512847907</c:v>
                </c:pt>
                <c:pt idx="803">
                  <c:v>16.582514732883993</c:v>
                </c:pt>
                <c:pt idx="804">
                  <c:v>15.856803055141903</c:v>
                </c:pt>
                <c:pt idx="805">
                  <c:v>15.958275551078735</c:v>
                </c:pt>
                <c:pt idx="806">
                  <c:v>15.32619997332932</c:v>
                </c:pt>
                <c:pt idx="807">
                  <c:v>15.390475077113031</c:v>
                </c:pt>
                <c:pt idx="808">
                  <c:v>15.351946558333839</c:v>
                </c:pt>
                <c:pt idx="809">
                  <c:v>14.9903296892859</c:v>
                </c:pt>
                <c:pt idx="810">
                  <c:v>14.342385614857466</c:v>
                </c:pt>
                <c:pt idx="811">
                  <c:v>14.335261707837642</c:v>
                </c:pt>
                <c:pt idx="812">
                  <c:v>14.671311186756117</c:v>
                </c:pt>
                <c:pt idx="813">
                  <c:v>14.532614283870902</c:v>
                </c:pt>
                <c:pt idx="814">
                  <c:v>14.375065152263424</c:v>
                </c:pt>
                <c:pt idx="815">
                  <c:v>13.920328976743498</c:v>
                </c:pt>
                <c:pt idx="816">
                  <c:v>14.294406145408079</c:v>
                </c:pt>
                <c:pt idx="817">
                  <c:v>14.480553429584532</c:v>
                </c:pt>
                <c:pt idx="818">
                  <c:v>14.574893407262635</c:v>
                </c:pt>
                <c:pt idx="819">
                  <c:v>14.822658515268643</c:v>
                </c:pt>
                <c:pt idx="820">
                  <c:v>16.754965708891572</c:v>
                </c:pt>
                <c:pt idx="821">
                  <c:v>16.595699653489966</c:v>
                </c:pt>
                <c:pt idx="822">
                  <c:v>16.660920577219507</c:v>
                </c:pt>
                <c:pt idx="823">
                  <c:v>16.446077375758776</c:v>
                </c:pt>
                <c:pt idx="824">
                  <c:v>16.608688405405214</c:v>
                </c:pt>
                <c:pt idx="825">
                  <c:v>16.47461648110421</c:v>
                </c:pt>
                <c:pt idx="826">
                  <c:v>15.957639768004533</c:v>
                </c:pt>
                <c:pt idx="827">
                  <c:v>15.900242347097368</c:v>
                </c:pt>
                <c:pt idx="828">
                  <c:v>15.758874592989972</c:v>
                </c:pt>
                <c:pt idx="829">
                  <c:v>15.57499180002787</c:v>
                </c:pt>
                <c:pt idx="830">
                  <c:v>15.471755264959576</c:v>
                </c:pt>
                <c:pt idx="831">
                  <c:v>15.226586753952827</c:v>
                </c:pt>
                <c:pt idx="832">
                  <c:v>15.285493921781644</c:v>
                </c:pt>
                <c:pt idx="833">
                  <c:v>15.322910885134334</c:v>
                </c:pt>
                <c:pt idx="834">
                  <c:v>15.677156476279066</c:v>
                </c:pt>
                <c:pt idx="835">
                  <c:v>15.526887394992759</c:v>
                </c:pt>
                <c:pt idx="836">
                  <c:v>15.79869389372551</c:v>
                </c:pt>
                <c:pt idx="837">
                  <c:v>15.895257169439891</c:v>
                </c:pt>
                <c:pt idx="838">
                  <c:v>16.182399477909328</c:v>
                </c:pt>
                <c:pt idx="839">
                  <c:v>16.141990651474675</c:v>
                </c:pt>
                <c:pt idx="840">
                  <c:v>19.18879102040767</c:v>
                </c:pt>
                <c:pt idx="841">
                  <c:v>18.529131947131312</c:v>
                </c:pt>
                <c:pt idx="842">
                  <c:v>18.198541979721341</c:v>
                </c:pt>
                <c:pt idx="843">
                  <c:v>18.162158948073035</c:v>
                </c:pt>
                <c:pt idx="844">
                  <c:v>18.160847271769189</c:v>
                </c:pt>
                <c:pt idx="845">
                  <c:v>18.459830060759732</c:v>
                </c:pt>
                <c:pt idx="846">
                  <c:v>18.399294240212075</c:v>
                </c:pt>
                <c:pt idx="847">
                  <c:v>18.720630870738361</c:v>
                </c:pt>
                <c:pt idx="848">
                  <c:v>18.504222691794116</c:v>
                </c:pt>
                <c:pt idx="849">
                  <c:v>17.753322517395237</c:v>
                </c:pt>
                <c:pt idx="850">
                  <c:v>17.456957552058622</c:v>
                </c:pt>
                <c:pt idx="851">
                  <c:v>17.727834699819496</c:v>
                </c:pt>
                <c:pt idx="852">
                  <c:v>18.303707953221657</c:v>
                </c:pt>
                <c:pt idx="853">
                  <c:v>18.316645354791341</c:v>
                </c:pt>
                <c:pt idx="854">
                  <c:v>18.47441911676248</c:v>
                </c:pt>
                <c:pt idx="855">
                  <c:v>18.472149689662679</c:v>
                </c:pt>
                <c:pt idx="856">
                  <c:v>18.401292096148151</c:v>
                </c:pt>
                <c:pt idx="857">
                  <c:v>18.223572764909978</c:v>
                </c:pt>
                <c:pt idx="858">
                  <c:v>17.850452893041311</c:v>
                </c:pt>
                <c:pt idx="859">
                  <c:v>17.625239463856811</c:v>
                </c:pt>
                <c:pt idx="860">
                  <c:v>17.303485202847583</c:v>
                </c:pt>
                <c:pt idx="861">
                  <c:v>17.189296050512631</c:v>
                </c:pt>
                <c:pt idx="862">
                  <c:v>16.606605948373712</c:v>
                </c:pt>
                <c:pt idx="863">
                  <c:v>16.98877116317032</c:v>
                </c:pt>
                <c:pt idx="864">
                  <c:v>16.348088539837477</c:v>
                </c:pt>
                <c:pt idx="865">
                  <c:v>19.971498305219853</c:v>
                </c:pt>
                <c:pt idx="866">
                  <c:v>19.841202215390602</c:v>
                </c:pt>
                <c:pt idx="867">
                  <c:v>19.960196589579752</c:v>
                </c:pt>
                <c:pt idx="868">
                  <c:v>19.322962820663459</c:v>
                </c:pt>
                <c:pt idx="869">
                  <c:v>18.83610884464137</c:v>
                </c:pt>
                <c:pt idx="870">
                  <c:v>19.062923008724795</c:v>
                </c:pt>
                <c:pt idx="871">
                  <c:v>19.800431054148468</c:v>
                </c:pt>
                <c:pt idx="872">
                  <c:v>19.777321497705419</c:v>
                </c:pt>
                <c:pt idx="873">
                  <c:v>19.793427610349354</c:v>
                </c:pt>
                <c:pt idx="874">
                  <c:v>19.613589695695861</c:v>
                </c:pt>
                <c:pt idx="875">
                  <c:v>19.854360733873392</c:v>
                </c:pt>
                <c:pt idx="876">
                  <c:v>20.057710555073328</c:v>
                </c:pt>
                <c:pt idx="877">
                  <c:v>19.997469546762527</c:v>
                </c:pt>
                <c:pt idx="878">
                  <c:v>19.603881107773063</c:v>
                </c:pt>
                <c:pt idx="879">
                  <c:v>20.168600886501356</c:v>
                </c:pt>
                <c:pt idx="880">
                  <c:v>20.246775457029035</c:v>
                </c:pt>
                <c:pt idx="881">
                  <c:v>20.550802289958558</c:v>
                </c:pt>
                <c:pt idx="882">
                  <c:v>20.885155222218877</c:v>
                </c:pt>
                <c:pt idx="883">
                  <c:v>20.997980809783314</c:v>
                </c:pt>
                <c:pt idx="884">
                  <c:v>20.881001787932139</c:v>
                </c:pt>
                <c:pt idx="885">
                  <c:v>20.525157670731566</c:v>
                </c:pt>
                <c:pt idx="886">
                  <c:v>20.082815975469</c:v>
                </c:pt>
                <c:pt idx="887">
                  <c:v>20.525977021100545</c:v>
                </c:pt>
                <c:pt idx="888">
                  <c:v>20.359897117663703</c:v>
                </c:pt>
                <c:pt idx="889">
                  <c:v>20.973141338777364</c:v>
                </c:pt>
                <c:pt idx="890">
                  <c:v>20.45560915109926</c:v>
                </c:pt>
                <c:pt idx="891">
                  <c:v>19.146492943405114</c:v>
                </c:pt>
                <c:pt idx="892">
                  <c:v>18.943571303624619</c:v>
                </c:pt>
                <c:pt idx="893">
                  <c:v>18.898869862223247</c:v>
                </c:pt>
                <c:pt idx="894">
                  <c:v>18.985078513001579</c:v>
                </c:pt>
                <c:pt idx="895">
                  <c:v>18.875405209343754</c:v>
                </c:pt>
                <c:pt idx="896">
                  <c:v>18.405654784503213</c:v>
                </c:pt>
                <c:pt idx="897">
                  <c:v>17.733876819941575</c:v>
                </c:pt>
                <c:pt idx="898">
                  <c:v>17.567683810389273</c:v>
                </c:pt>
                <c:pt idx="899">
                  <c:v>16.705142450250086</c:v>
                </c:pt>
                <c:pt idx="900">
                  <c:v>16.148284427398451</c:v>
                </c:pt>
                <c:pt idx="901">
                  <c:v>15.847309144367056</c:v>
                </c:pt>
                <c:pt idx="902">
                  <c:v>15.894121937683067</c:v>
                </c:pt>
                <c:pt idx="903">
                  <c:v>15.672921570188958</c:v>
                </c:pt>
                <c:pt idx="904">
                  <c:v>14.589439576713595</c:v>
                </c:pt>
                <c:pt idx="905">
                  <c:v>16.666173979897483</c:v>
                </c:pt>
                <c:pt idx="906">
                  <c:v>16.48700548936695</c:v>
                </c:pt>
                <c:pt idx="907">
                  <c:v>15.923072899732034</c:v>
                </c:pt>
                <c:pt idx="908">
                  <c:v>16.247864366246034</c:v>
                </c:pt>
                <c:pt idx="909">
                  <c:v>16.038657497396763</c:v>
                </c:pt>
                <c:pt idx="910">
                  <c:v>16.009871757689936</c:v>
                </c:pt>
                <c:pt idx="911">
                  <c:v>15.36302006284545</c:v>
                </c:pt>
                <c:pt idx="912">
                  <c:v>15.316683664088561</c:v>
                </c:pt>
                <c:pt idx="913">
                  <c:v>15.402267432948875</c:v>
                </c:pt>
                <c:pt idx="914">
                  <c:v>15.114293848044611</c:v>
                </c:pt>
                <c:pt idx="915">
                  <c:v>15.366686291359283</c:v>
                </c:pt>
                <c:pt idx="916">
                  <c:v>15.976142651935994</c:v>
                </c:pt>
                <c:pt idx="917">
                  <c:v>16.063181473182421</c:v>
                </c:pt>
                <c:pt idx="918">
                  <c:v>16.175970994518824</c:v>
                </c:pt>
                <c:pt idx="919">
                  <c:v>16.018018517485395</c:v>
                </c:pt>
                <c:pt idx="920">
                  <c:v>15.72001193417908</c:v>
                </c:pt>
                <c:pt idx="921">
                  <c:v>16.01564576109234</c:v>
                </c:pt>
                <c:pt idx="922">
                  <c:v>15.747783085311067</c:v>
                </c:pt>
                <c:pt idx="923">
                  <c:v>16.080093377121994</c:v>
                </c:pt>
                <c:pt idx="924">
                  <c:v>15.600789503651828</c:v>
                </c:pt>
                <c:pt idx="925">
                  <c:v>15.961183506328357</c:v>
                </c:pt>
                <c:pt idx="926">
                  <c:v>16.001101897723739</c:v>
                </c:pt>
                <c:pt idx="927">
                  <c:v>15.551113491498064</c:v>
                </c:pt>
                <c:pt idx="928">
                  <c:v>15.81354969668282</c:v>
                </c:pt>
                <c:pt idx="929">
                  <c:v>15.90823677195608</c:v>
                </c:pt>
                <c:pt idx="930">
                  <c:v>15.173691444282028</c:v>
                </c:pt>
                <c:pt idx="931">
                  <c:v>15.780743069478188</c:v>
                </c:pt>
                <c:pt idx="932">
                  <c:v>15.602411375397853</c:v>
                </c:pt>
                <c:pt idx="933">
                  <c:v>15.577897530252994</c:v>
                </c:pt>
                <c:pt idx="934">
                  <c:v>15.493505984577588</c:v>
                </c:pt>
                <c:pt idx="935">
                  <c:v>15.268060124048581</c:v>
                </c:pt>
                <c:pt idx="936">
                  <c:v>14.618018649525116</c:v>
                </c:pt>
                <c:pt idx="937">
                  <c:v>14.101725148874493</c:v>
                </c:pt>
                <c:pt idx="938">
                  <c:v>13.89933634064154</c:v>
                </c:pt>
                <c:pt idx="939">
                  <c:v>14.831902826486402</c:v>
                </c:pt>
                <c:pt idx="940">
                  <c:v>14.946615317082092</c:v>
                </c:pt>
                <c:pt idx="941">
                  <c:v>14.911393764654871</c:v>
                </c:pt>
                <c:pt idx="942">
                  <c:v>14.774660729939708</c:v>
                </c:pt>
                <c:pt idx="943">
                  <c:v>13.87334460264</c:v>
                </c:pt>
                <c:pt idx="944">
                  <c:v>14.174665684955244</c:v>
                </c:pt>
                <c:pt idx="945">
                  <c:v>15.252435833721183</c:v>
                </c:pt>
                <c:pt idx="946">
                  <c:v>15.005444601568364</c:v>
                </c:pt>
                <c:pt idx="947">
                  <c:v>14.187323146550021</c:v>
                </c:pt>
                <c:pt idx="948">
                  <c:v>14.236394764420695</c:v>
                </c:pt>
                <c:pt idx="949">
                  <c:v>14.956202712559662</c:v>
                </c:pt>
                <c:pt idx="950">
                  <c:v>16.332356147727676</c:v>
                </c:pt>
                <c:pt idx="951">
                  <c:v>16.747654626016903</c:v>
                </c:pt>
                <c:pt idx="952">
                  <c:v>17.197544567535783</c:v>
                </c:pt>
                <c:pt idx="953">
                  <c:v>15.417745543720745</c:v>
                </c:pt>
                <c:pt idx="954">
                  <c:v>15.341851591542984</c:v>
                </c:pt>
                <c:pt idx="955">
                  <c:v>15.6793743015063</c:v>
                </c:pt>
                <c:pt idx="956">
                  <c:v>15.915820712759878</c:v>
                </c:pt>
                <c:pt idx="957">
                  <c:v>16.119114835308277</c:v>
                </c:pt>
                <c:pt idx="958">
                  <c:v>15.803841908558713</c:v>
                </c:pt>
                <c:pt idx="959">
                  <c:v>16.053214363000802</c:v>
                </c:pt>
                <c:pt idx="960">
                  <c:v>15.47357665144083</c:v>
                </c:pt>
                <c:pt idx="961">
                  <c:v>15.564957944944275</c:v>
                </c:pt>
                <c:pt idx="962">
                  <c:v>15.874148146570867</c:v>
                </c:pt>
                <c:pt idx="963">
                  <c:v>15.64477692698317</c:v>
                </c:pt>
                <c:pt idx="964">
                  <c:v>15.334660441207514</c:v>
                </c:pt>
                <c:pt idx="965">
                  <c:v>15.488587742018904</c:v>
                </c:pt>
                <c:pt idx="966">
                  <c:v>15.303664916805889</c:v>
                </c:pt>
                <c:pt idx="967">
                  <c:v>14.779932633641739</c:v>
                </c:pt>
                <c:pt idx="968">
                  <c:v>14.345691053426084</c:v>
                </c:pt>
                <c:pt idx="969">
                  <c:v>14.188217489392439</c:v>
                </c:pt>
                <c:pt idx="970">
                  <c:v>14.228535605924076</c:v>
                </c:pt>
                <c:pt idx="971">
                  <c:v>14.292471208368752</c:v>
                </c:pt>
                <c:pt idx="972">
                  <c:v>14.298669372200305</c:v>
                </c:pt>
                <c:pt idx="973">
                  <c:v>14.136685293478415</c:v>
                </c:pt>
                <c:pt idx="974">
                  <c:v>13.61285343661466</c:v>
                </c:pt>
                <c:pt idx="975">
                  <c:v>13.835871871298576</c:v>
                </c:pt>
                <c:pt idx="976">
                  <c:v>14.504980757510797</c:v>
                </c:pt>
                <c:pt idx="977">
                  <c:v>14.213458009633182</c:v>
                </c:pt>
                <c:pt idx="978">
                  <c:v>14.30871537804952</c:v>
                </c:pt>
                <c:pt idx="979">
                  <c:v>14.734698263771499</c:v>
                </c:pt>
                <c:pt idx="980">
                  <c:v>14.755234817523078</c:v>
                </c:pt>
                <c:pt idx="981">
                  <c:v>14.819916555211091</c:v>
                </c:pt>
                <c:pt idx="982">
                  <c:v>14.424967087325758</c:v>
                </c:pt>
                <c:pt idx="983">
                  <c:v>14.618400755993925</c:v>
                </c:pt>
                <c:pt idx="984">
                  <c:v>14.640885126568705</c:v>
                </c:pt>
                <c:pt idx="985">
                  <c:v>14.026359067414372</c:v>
                </c:pt>
                <c:pt idx="986">
                  <c:v>14.440142508401848</c:v>
                </c:pt>
                <c:pt idx="987">
                  <c:v>13.867725109584853</c:v>
                </c:pt>
                <c:pt idx="988">
                  <c:v>13.834267901694886</c:v>
                </c:pt>
                <c:pt idx="989">
                  <c:v>13.623418803482704</c:v>
                </c:pt>
                <c:pt idx="990">
                  <c:v>13.50673796041395</c:v>
                </c:pt>
                <c:pt idx="991">
                  <c:v>13.175104266387244</c:v>
                </c:pt>
                <c:pt idx="992">
                  <c:v>13.287943106962604</c:v>
                </c:pt>
                <c:pt idx="993">
                  <c:v>13.348474365990057</c:v>
                </c:pt>
                <c:pt idx="994">
                  <c:v>13.607157651419346</c:v>
                </c:pt>
                <c:pt idx="995">
                  <c:v>13.860502928582644</c:v>
                </c:pt>
                <c:pt idx="996">
                  <c:v>13.739864623746648</c:v>
                </c:pt>
                <c:pt idx="997">
                  <c:v>13.209786454925876</c:v>
                </c:pt>
                <c:pt idx="998">
                  <c:v>13.209786454925876</c:v>
                </c:pt>
                <c:pt idx="999">
                  <c:v>13.209786454925876</c:v>
                </c:pt>
                <c:pt idx="1000">
                  <c:v>13.112440038513487</c:v>
                </c:pt>
                <c:pt idx="1001">
                  <c:v>13.440036740013483</c:v>
                </c:pt>
                <c:pt idx="1002">
                  <c:v>13.442004939712529</c:v>
                </c:pt>
                <c:pt idx="1003">
                  <c:v>14.298802374830206</c:v>
                </c:pt>
                <c:pt idx="1004">
                  <c:v>14.999513159752109</c:v>
                </c:pt>
                <c:pt idx="1005">
                  <c:v>15.235433372433818</c:v>
                </c:pt>
                <c:pt idx="1006">
                  <c:v>15.57607363750439</c:v>
                </c:pt>
                <c:pt idx="1007">
                  <c:v>15.499489904491227</c:v>
                </c:pt>
                <c:pt idx="1008">
                  <c:v>15.150998684662319</c:v>
                </c:pt>
                <c:pt idx="1009">
                  <c:v>14.363380780772829</c:v>
                </c:pt>
                <c:pt idx="1010">
                  <c:v>14.586068472445479</c:v>
                </c:pt>
                <c:pt idx="1011">
                  <c:v>14.19825826472962</c:v>
                </c:pt>
                <c:pt idx="1012">
                  <c:v>13.593115857372208</c:v>
                </c:pt>
                <c:pt idx="1013">
                  <c:v>13.993841481773455</c:v>
                </c:pt>
                <c:pt idx="1014">
                  <c:v>15.032772628094573</c:v>
                </c:pt>
                <c:pt idx="1015">
                  <c:v>15.313942795968728</c:v>
                </c:pt>
                <c:pt idx="1016">
                  <c:v>15.282193733830564</c:v>
                </c:pt>
                <c:pt idx="1017">
                  <c:v>14.671645753699664</c:v>
                </c:pt>
                <c:pt idx="1018">
                  <c:v>15.369677999701377</c:v>
                </c:pt>
                <c:pt idx="1019">
                  <c:v>14.600901565280321</c:v>
                </c:pt>
                <c:pt idx="1020">
                  <c:v>15.535767117635181</c:v>
                </c:pt>
                <c:pt idx="1021">
                  <c:v>15.037599970995068</c:v>
                </c:pt>
                <c:pt idx="1022">
                  <c:v>15.544415201861078</c:v>
                </c:pt>
                <c:pt idx="1023">
                  <c:v>16.216983934669567</c:v>
                </c:pt>
                <c:pt idx="1024">
                  <c:v>16.502152402817504</c:v>
                </c:pt>
                <c:pt idx="1025">
                  <c:v>15.494494390736651</c:v>
                </c:pt>
                <c:pt idx="1026">
                  <c:v>15.296246349572826</c:v>
                </c:pt>
                <c:pt idx="1027">
                  <c:v>14.613240314576743</c:v>
                </c:pt>
                <c:pt idx="1028">
                  <c:v>15.38611705482419</c:v>
                </c:pt>
                <c:pt idx="1029">
                  <c:v>14.572426327403907</c:v>
                </c:pt>
                <c:pt idx="1030">
                  <c:v>15.38633141756279</c:v>
                </c:pt>
                <c:pt idx="1031">
                  <c:v>14.47441694654934</c:v>
                </c:pt>
                <c:pt idx="1032">
                  <c:v>14.676337390899587</c:v>
                </c:pt>
                <c:pt idx="1033">
                  <c:v>14.934277506771959</c:v>
                </c:pt>
                <c:pt idx="1034">
                  <c:v>14.921643120635256</c:v>
                </c:pt>
                <c:pt idx="1035">
                  <c:v>14.576549283688585</c:v>
                </c:pt>
                <c:pt idx="1036">
                  <c:v>15.149466043029143</c:v>
                </c:pt>
                <c:pt idx="1037">
                  <c:v>14.915863471392193</c:v>
                </c:pt>
                <c:pt idx="1038">
                  <c:v>16.187032054865043</c:v>
                </c:pt>
                <c:pt idx="1039">
                  <c:v>15.984407565999224</c:v>
                </c:pt>
                <c:pt idx="1040">
                  <c:v>15.307616376171836</c:v>
                </c:pt>
                <c:pt idx="1041">
                  <c:v>15.550208138456629</c:v>
                </c:pt>
                <c:pt idx="1042">
                  <c:v>15.188669032826372</c:v>
                </c:pt>
                <c:pt idx="1043">
                  <c:v>15.793903060412088</c:v>
                </c:pt>
                <c:pt idx="1044">
                  <c:v>16.219094009241612</c:v>
                </c:pt>
                <c:pt idx="1045">
                  <c:v>16.44913395459621</c:v>
                </c:pt>
                <c:pt idx="1046">
                  <c:v>16.702786734143771</c:v>
                </c:pt>
                <c:pt idx="1047">
                  <c:v>16.203725543195727</c:v>
                </c:pt>
                <c:pt idx="1048">
                  <c:v>16.117922496641796</c:v>
                </c:pt>
                <c:pt idx="1049">
                  <c:v>16.471228037747508</c:v>
                </c:pt>
                <c:pt idx="1050">
                  <c:v>17.919965993528415</c:v>
                </c:pt>
                <c:pt idx="1051">
                  <c:v>17.328716482467314</c:v>
                </c:pt>
                <c:pt idx="1052">
                  <c:v>18.272645808377959</c:v>
                </c:pt>
                <c:pt idx="1053">
                  <c:v>17.668888017301594</c:v>
                </c:pt>
                <c:pt idx="1054">
                  <c:v>18.014883149908048</c:v>
                </c:pt>
                <c:pt idx="1055">
                  <c:v>16.315773498653375</c:v>
                </c:pt>
                <c:pt idx="1056">
                  <c:v>16.862238032570978</c:v>
                </c:pt>
                <c:pt idx="1057">
                  <c:v>16.752036082926043</c:v>
                </c:pt>
                <c:pt idx="1058">
                  <c:v>15.89875074433893</c:v>
                </c:pt>
                <c:pt idx="1059">
                  <c:v>17.237463179861351</c:v>
                </c:pt>
                <c:pt idx="1060">
                  <c:v>17.689474843748521</c:v>
                </c:pt>
                <c:pt idx="1061">
                  <c:v>17.271364054290558</c:v>
                </c:pt>
                <c:pt idx="1062">
                  <c:v>17.664015588809839</c:v>
                </c:pt>
                <c:pt idx="1063">
                  <c:v>18.583386625934139</c:v>
                </c:pt>
                <c:pt idx="1064">
                  <c:v>19.633040687371942</c:v>
                </c:pt>
                <c:pt idx="1065">
                  <c:v>19.138064285991117</c:v>
                </c:pt>
                <c:pt idx="1066">
                  <c:v>18.597076151376587</c:v>
                </c:pt>
                <c:pt idx="1067">
                  <c:v>19.129186714359516</c:v>
                </c:pt>
                <c:pt idx="1068">
                  <c:v>19.429972939874236</c:v>
                </c:pt>
                <c:pt idx="1069">
                  <c:v>19.336003937078395</c:v>
                </c:pt>
                <c:pt idx="1070">
                  <c:v>19.366359413142177</c:v>
                </c:pt>
                <c:pt idx="1071">
                  <c:v>18.523903490208099</c:v>
                </c:pt>
                <c:pt idx="1072">
                  <c:v>18.781091567943797</c:v>
                </c:pt>
                <c:pt idx="1073">
                  <c:v>18.32505214189651</c:v>
                </c:pt>
                <c:pt idx="1074">
                  <c:v>16.976634341786163</c:v>
                </c:pt>
                <c:pt idx="1075">
                  <c:v>15.530037362991852</c:v>
                </c:pt>
                <c:pt idx="1076">
                  <c:v>14.667951878134108</c:v>
                </c:pt>
                <c:pt idx="1077">
                  <c:v>15.322710676021241</c:v>
                </c:pt>
                <c:pt idx="1078">
                  <c:v>15.587683169912516</c:v>
                </c:pt>
                <c:pt idx="1079">
                  <c:v>14.922478613467096</c:v>
                </c:pt>
                <c:pt idx="1080">
                  <c:v>14.72908907856506</c:v>
                </c:pt>
                <c:pt idx="1081">
                  <c:v>14.942499225977929</c:v>
                </c:pt>
                <c:pt idx="1082">
                  <c:v>15.616788957373998</c:v>
                </c:pt>
                <c:pt idx="1083">
                  <c:v>16.222743463315069</c:v>
                </c:pt>
                <c:pt idx="1084">
                  <c:v>16.591776833253981</c:v>
                </c:pt>
                <c:pt idx="1085">
                  <c:v>15.949197478623507</c:v>
                </c:pt>
                <c:pt idx="1086">
                  <c:v>15.996957396210828</c:v>
                </c:pt>
                <c:pt idx="1087">
                  <c:v>15.795407482859744</c:v>
                </c:pt>
                <c:pt idx="1088">
                  <c:v>15.270137529741998</c:v>
                </c:pt>
                <c:pt idx="1089">
                  <c:v>16.350044795812963</c:v>
                </c:pt>
                <c:pt idx="1090">
                  <c:v>15.873157939129882</c:v>
                </c:pt>
                <c:pt idx="1091">
                  <c:v>16.095380114279106</c:v>
                </c:pt>
                <c:pt idx="1092">
                  <c:v>15.473874365148241</c:v>
                </c:pt>
                <c:pt idx="1093">
                  <c:v>15.485747598106759</c:v>
                </c:pt>
                <c:pt idx="1094">
                  <c:v>14.875349216548191</c:v>
                </c:pt>
                <c:pt idx="1095">
                  <c:v>14.899324554417348</c:v>
                </c:pt>
                <c:pt idx="1096">
                  <c:v>14.682150403995006</c:v>
                </c:pt>
                <c:pt idx="1097">
                  <c:v>15.084138413301336</c:v>
                </c:pt>
                <c:pt idx="1098">
                  <c:v>15.898931093238254</c:v>
                </c:pt>
                <c:pt idx="1099">
                  <c:v>15.292282011907879</c:v>
                </c:pt>
                <c:pt idx="1100">
                  <c:v>14.807180852041487</c:v>
                </c:pt>
                <c:pt idx="1101">
                  <c:v>14.937905642048822</c:v>
                </c:pt>
                <c:pt idx="1102">
                  <c:v>15.315759715095759</c:v>
                </c:pt>
                <c:pt idx="1103">
                  <c:v>17.007969889290887</c:v>
                </c:pt>
                <c:pt idx="1104">
                  <c:v>17.15712846835676</c:v>
                </c:pt>
                <c:pt idx="1105">
                  <c:v>17.356811106973549</c:v>
                </c:pt>
                <c:pt idx="1106">
                  <c:v>17.488804156174506</c:v>
                </c:pt>
                <c:pt idx="1107">
                  <c:v>17.902052903816145</c:v>
                </c:pt>
                <c:pt idx="1108">
                  <c:v>18.090729475917705</c:v>
                </c:pt>
                <c:pt idx="1109">
                  <c:v>17.214691497408143</c:v>
                </c:pt>
                <c:pt idx="1110">
                  <c:v>17.091796104949694</c:v>
                </c:pt>
                <c:pt idx="1111">
                  <c:v>17.465837436742866</c:v>
                </c:pt>
                <c:pt idx="1112">
                  <c:v>17.700583803399926</c:v>
                </c:pt>
                <c:pt idx="1113">
                  <c:v>17.216333473222075</c:v>
                </c:pt>
                <c:pt idx="1114">
                  <c:v>17.244814309769836</c:v>
                </c:pt>
                <c:pt idx="1115">
                  <c:v>17.001217261715567</c:v>
                </c:pt>
                <c:pt idx="1116">
                  <c:v>17.449245214802858</c:v>
                </c:pt>
                <c:pt idx="1117">
                  <c:v>17.294903431232605</c:v>
                </c:pt>
                <c:pt idx="1118">
                  <c:v>17.047009938852735</c:v>
                </c:pt>
                <c:pt idx="1119">
                  <c:v>17.008638787655372</c:v>
                </c:pt>
                <c:pt idx="1120">
                  <c:v>16.72161225848685</c:v>
                </c:pt>
                <c:pt idx="1121">
                  <c:v>17.193542679622155</c:v>
                </c:pt>
                <c:pt idx="1122">
                  <c:v>17.334677143702969</c:v>
                </c:pt>
                <c:pt idx="1123">
                  <c:v>17.895140001347404</c:v>
                </c:pt>
                <c:pt idx="1124">
                  <c:v>17.339639383341336</c:v>
                </c:pt>
                <c:pt idx="1125">
                  <c:v>18.228665800433287</c:v>
                </c:pt>
                <c:pt idx="1126">
                  <c:v>18.42800049481162</c:v>
                </c:pt>
                <c:pt idx="1127">
                  <c:v>17.797371741433547</c:v>
                </c:pt>
                <c:pt idx="1128">
                  <c:v>18.707330335297033</c:v>
                </c:pt>
                <c:pt idx="1129">
                  <c:v>18.776719930135656</c:v>
                </c:pt>
                <c:pt idx="1130">
                  <c:v>19.12602804810497</c:v>
                </c:pt>
                <c:pt idx="1131">
                  <c:v>18.741741248524015</c:v>
                </c:pt>
                <c:pt idx="1132">
                  <c:v>18.750129198362043</c:v>
                </c:pt>
                <c:pt idx="1133">
                  <c:v>18.847258531372876</c:v>
                </c:pt>
                <c:pt idx="1134">
                  <c:v>19.262539671884255</c:v>
                </c:pt>
                <c:pt idx="1135">
                  <c:v>19.187789741517456</c:v>
                </c:pt>
                <c:pt idx="1136">
                  <c:v>18.99285818235235</c:v>
                </c:pt>
                <c:pt idx="1137">
                  <c:v>19.441755037954593</c:v>
                </c:pt>
                <c:pt idx="1138">
                  <c:v>19.619146536021134</c:v>
                </c:pt>
                <c:pt idx="1139">
                  <c:v>19.347716268329698</c:v>
                </c:pt>
                <c:pt idx="1140">
                  <c:v>18.216491558277088</c:v>
                </c:pt>
                <c:pt idx="1141">
                  <c:v>18.621639257303645</c:v>
                </c:pt>
                <c:pt idx="1142">
                  <c:v>18.478592022603138</c:v>
                </c:pt>
                <c:pt idx="1143">
                  <c:v>18.52263615904274</c:v>
                </c:pt>
                <c:pt idx="1144">
                  <c:v>18.724229391915109</c:v>
                </c:pt>
                <c:pt idx="1145">
                  <c:v>19.196923660299372</c:v>
                </c:pt>
                <c:pt idx="1146">
                  <c:v>18.926820717412536</c:v>
                </c:pt>
                <c:pt idx="1147">
                  <c:v>18.564109452027068</c:v>
                </c:pt>
                <c:pt idx="1148">
                  <c:v>18.356711247737486</c:v>
                </c:pt>
                <c:pt idx="1149">
                  <c:v>16.587875005331284</c:v>
                </c:pt>
                <c:pt idx="1150">
                  <c:v>16.610748343124705</c:v>
                </c:pt>
                <c:pt idx="1151">
                  <c:v>17.169155942588652</c:v>
                </c:pt>
                <c:pt idx="1152">
                  <c:v>17.37705609580318</c:v>
                </c:pt>
                <c:pt idx="1153">
                  <c:v>17.187291030171476</c:v>
                </c:pt>
                <c:pt idx="1154">
                  <c:v>16.493369048580369</c:v>
                </c:pt>
                <c:pt idx="1155">
                  <c:v>16.583658902397413</c:v>
                </c:pt>
                <c:pt idx="1156">
                  <c:v>16.34056878775203</c:v>
                </c:pt>
                <c:pt idx="1157">
                  <c:v>16.360016067180897</c:v>
                </c:pt>
                <c:pt idx="1158">
                  <c:v>16.815695914959182</c:v>
                </c:pt>
                <c:pt idx="1159">
                  <c:v>17.826967952713218</c:v>
                </c:pt>
                <c:pt idx="1160">
                  <c:v>17.678758165133612</c:v>
                </c:pt>
                <c:pt idx="1161">
                  <c:v>17.500101987337068</c:v>
                </c:pt>
                <c:pt idx="1162">
                  <c:v>17.919659127609162</c:v>
                </c:pt>
                <c:pt idx="1163">
                  <c:v>18.135307101385418</c:v>
                </c:pt>
                <c:pt idx="1164">
                  <c:v>20.060217672642555</c:v>
                </c:pt>
                <c:pt idx="1165">
                  <c:v>19.540823008552511</c:v>
                </c:pt>
                <c:pt idx="1166">
                  <c:v>19.820637479501137</c:v>
                </c:pt>
                <c:pt idx="1167">
                  <c:v>19.693403337806178</c:v>
                </c:pt>
                <c:pt idx="1168">
                  <c:v>20.33716250842604</c:v>
                </c:pt>
                <c:pt idx="1169">
                  <c:v>19.515926343370271</c:v>
                </c:pt>
                <c:pt idx="1170">
                  <c:v>18.72667159140833</c:v>
                </c:pt>
                <c:pt idx="1171">
                  <c:v>19.476683653772923</c:v>
                </c:pt>
                <c:pt idx="1172">
                  <c:v>19.029855795593537</c:v>
                </c:pt>
                <c:pt idx="1173">
                  <c:v>21.3882247795657</c:v>
                </c:pt>
                <c:pt idx="1174">
                  <c:v>21.417537216794955</c:v>
                </c:pt>
                <c:pt idx="1175">
                  <c:v>21.819027137993469</c:v>
                </c:pt>
                <c:pt idx="1176">
                  <c:v>22.690992693176696</c:v>
                </c:pt>
                <c:pt idx="1177">
                  <c:v>22.341996420103396</c:v>
                </c:pt>
                <c:pt idx="1178">
                  <c:v>22.420125944676901</c:v>
                </c:pt>
                <c:pt idx="1179">
                  <c:v>21.182724483336653</c:v>
                </c:pt>
                <c:pt idx="1180">
                  <c:v>20.534199071930356</c:v>
                </c:pt>
                <c:pt idx="1181">
                  <c:v>20.254136443977298</c:v>
                </c:pt>
                <c:pt idx="1182">
                  <c:v>20.816555214829638</c:v>
                </c:pt>
                <c:pt idx="1183">
                  <c:v>21.018007882563037</c:v>
                </c:pt>
                <c:pt idx="1184">
                  <c:v>19.945715623162023</c:v>
                </c:pt>
                <c:pt idx="1185">
                  <c:v>19.666883304680375</c:v>
                </c:pt>
                <c:pt idx="1186">
                  <c:v>19.84705391853371</c:v>
                </c:pt>
                <c:pt idx="1187">
                  <c:v>19.746695252953785</c:v>
                </c:pt>
                <c:pt idx="1188">
                  <c:v>20.159760685960933</c:v>
                </c:pt>
                <c:pt idx="1189">
                  <c:v>20.148415646519979</c:v>
                </c:pt>
                <c:pt idx="1190">
                  <c:v>20.249177789893189</c:v>
                </c:pt>
                <c:pt idx="1191">
                  <c:v>19.87984092838348</c:v>
                </c:pt>
                <c:pt idx="1192">
                  <c:v>21.243233975084713</c:v>
                </c:pt>
                <c:pt idx="1193">
                  <c:v>20.801623713291086</c:v>
                </c:pt>
                <c:pt idx="1194">
                  <c:v>18.883203216665571</c:v>
                </c:pt>
                <c:pt idx="1195">
                  <c:v>17.605246243786432</c:v>
                </c:pt>
                <c:pt idx="1196">
                  <c:v>17.991244655073196</c:v>
                </c:pt>
                <c:pt idx="1197">
                  <c:v>17.613192313599008</c:v>
                </c:pt>
                <c:pt idx="1198">
                  <c:v>16.23920320348634</c:v>
                </c:pt>
                <c:pt idx="1199">
                  <c:v>15.226310840083883</c:v>
                </c:pt>
                <c:pt idx="1200">
                  <c:v>15.638890981423067</c:v>
                </c:pt>
                <c:pt idx="1201">
                  <c:v>16.494991483939565</c:v>
                </c:pt>
                <c:pt idx="1202">
                  <c:v>16.604656559319857</c:v>
                </c:pt>
                <c:pt idx="1203">
                  <c:v>16.493896345973553</c:v>
                </c:pt>
                <c:pt idx="1204">
                  <c:v>16.764458618228524</c:v>
                </c:pt>
                <c:pt idx="1205">
                  <c:v>16.895635081784512</c:v>
                </c:pt>
                <c:pt idx="1206">
                  <c:v>17.029580091360664</c:v>
                </c:pt>
                <c:pt idx="1207">
                  <c:v>16.992466034362877</c:v>
                </c:pt>
                <c:pt idx="1208">
                  <c:v>17.213137296125396</c:v>
                </c:pt>
                <c:pt idx="1209">
                  <c:v>17.334989851469349</c:v>
                </c:pt>
                <c:pt idx="1210">
                  <c:v>16.983443126434299</c:v>
                </c:pt>
                <c:pt idx="1211">
                  <c:v>17.423031240887653</c:v>
                </c:pt>
                <c:pt idx="1212">
                  <c:v>16.894702098298666</c:v>
                </c:pt>
                <c:pt idx="1213">
                  <c:v>15.872776800742013</c:v>
                </c:pt>
                <c:pt idx="1214">
                  <c:v>16.472602679124279</c:v>
                </c:pt>
                <c:pt idx="1215">
                  <c:v>16.517377271571821</c:v>
                </c:pt>
                <c:pt idx="1216">
                  <c:v>17.080511021204135</c:v>
                </c:pt>
                <c:pt idx="1217">
                  <c:v>16.652566167710976</c:v>
                </c:pt>
                <c:pt idx="1218">
                  <c:v>16.626663075454889</c:v>
                </c:pt>
                <c:pt idx="1219">
                  <c:v>16.88578782863949</c:v>
                </c:pt>
                <c:pt idx="1220">
                  <c:v>16.403727514721471</c:v>
                </c:pt>
                <c:pt idx="1221">
                  <c:v>16.079803434184999</c:v>
                </c:pt>
                <c:pt idx="1222">
                  <c:v>16.26316851395362</c:v>
                </c:pt>
                <c:pt idx="1223">
                  <c:v>16.22098868032122</c:v>
                </c:pt>
                <c:pt idx="1224">
                  <c:v>15.797031077263235</c:v>
                </c:pt>
                <c:pt idx="1225">
                  <c:v>15.660848154836263</c:v>
                </c:pt>
                <c:pt idx="1226">
                  <c:v>15.429840072303254</c:v>
                </c:pt>
                <c:pt idx="1227">
                  <c:v>15.575520880324973</c:v>
                </c:pt>
                <c:pt idx="1228">
                  <c:v>15.7651675361104</c:v>
                </c:pt>
                <c:pt idx="1229">
                  <c:v>16.363877673466853</c:v>
                </c:pt>
                <c:pt idx="1230">
                  <c:v>17.100768632793834</c:v>
                </c:pt>
                <c:pt idx="1231">
                  <c:v>17.117946870623452</c:v>
                </c:pt>
                <c:pt idx="1232">
                  <c:v>17.03305497533773</c:v>
                </c:pt>
                <c:pt idx="1233">
                  <c:v>17.610742626403649</c:v>
                </c:pt>
                <c:pt idx="1234">
                  <c:v>17.493367672564879</c:v>
                </c:pt>
                <c:pt idx="1235">
                  <c:v>17.987815853182592</c:v>
                </c:pt>
                <c:pt idx="1236">
                  <c:v>18.321730155050471</c:v>
                </c:pt>
                <c:pt idx="1237">
                  <c:v>18.235178046497278</c:v>
                </c:pt>
                <c:pt idx="1238">
                  <c:v>18.736617394155836</c:v>
                </c:pt>
                <c:pt idx="1239">
                  <c:v>19.867659406650404</c:v>
                </c:pt>
                <c:pt idx="1240">
                  <c:v>19.028517657678808</c:v>
                </c:pt>
                <c:pt idx="1241">
                  <c:v>19.012584387937817</c:v>
                </c:pt>
                <c:pt idx="1242">
                  <c:v>18.937570903493224</c:v>
                </c:pt>
                <c:pt idx="1243">
                  <c:v>19.598961110947155</c:v>
                </c:pt>
                <c:pt idx="1244">
                  <c:v>21.952824898573031</c:v>
                </c:pt>
                <c:pt idx="1245">
                  <c:v>23.758809393047365</c:v>
                </c:pt>
                <c:pt idx="1246">
                  <c:v>23.692753286545894</c:v>
                </c:pt>
                <c:pt idx="1247">
                  <c:v>22.573155830922158</c:v>
                </c:pt>
                <c:pt idx="1248">
                  <c:v>22.136176590528937</c:v>
                </c:pt>
                <c:pt idx="1249">
                  <c:v>20.737278838945102</c:v>
                </c:pt>
                <c:pt idx="1250">
                  <c:v>20.830871147070809</c:v>
                </c:pt>
                <c:pt idx="1251">
                  <c:v>20.472862858474784</c:v>
                </c:pt>
                <c:pt idx="1252">
                  <c:v>21.243473203437958</c:v>
                </c:pt>
                <c:pt idx="1253">
                  <c:v>20.728851495926619</c:v>
                </c:pt>
                <c:pt idx="1254">
                  <c:v>20.763269673178975</c:v>
                </c:pt>
                <c:pt idx="1255">
                  <c:v>20.43750346485438</c:v>
                </c:pt>
                <c:pt idx="1256">
                  <c:v>19.927748576536082</c:v>
                </c:pt>
                <c:pt idx="1257">
                  <c:v>20.623123701852286</c:v>
                </c:pt>
                <c:pt idx="1258">
                  <c:v>21.616555544061448</c:v>
                </c:pt>
                <c:pt idx="1259">
                  <c:v>21.016498884133441</c:v>
                </c:pt>
                <c:pt idx="1260">
                  <c:v>20.725089644340812</c:v>
                </c:pt>
                <c:pt idx="1261">
                  <c:v>20.530613616821697</c:v>
                </c:pt>
                <c:pt idx="1262">
                  <c:v>20.78998683401322</c:v>
                </c:pt>
                <c:pt idx="1263">
                  <c:v>20.789081016455157</c:v>
                </c:pt>
                <c:pt idx="1264">
                  <c:v>20.74331683749223</c:v>
                </c:pt>
                <c:pt idx="1265">
                  <c:v>20.625926838707585</c:v>
                </c:pt>
                <c:pt idx="1266">
                  <c:v>19.683035646153499</c:v>
                </c:pt>
                <c:pt idx="1267">
                  <c:v>19.530415813601778</c:v>
                </c:pt>
                <c:pt idx="1268">
                  <c:v>19.856992968650715</c:v>
                </c:pt>
                <c:pt idx="1269">
                  <c:v>18.776155467847659</c:v>
                </c:pt>
                <c:pt idx="1270">
                  <c:v>19.141138417308881</c:v>
                </c:pt>
                <c:pt idx="1271">
                  <c:v>19.341256821706079</c:v>
                </c:pt>
                <c:pt idx="1272">
                  <c:v>19.158755455394878</c:v>
                </c:pt>
                <c:pt idx="1273">
                  <c:v>19.158755455394878</c:v>
                </c:pt>
                <c:pt idx="1274">
                  <c:v>18.19071955362033</c:v>
                </c:pt>
                <c:pt idx="1275">
                  <c:v>19.040786118080344</c:v>
                </c:pt>
                <c:pt idx="1276">
                  <c:v>20.441639422569402</c:v>
                </c:pt>
                <c:pt idx="1277">
                  <c:v>20.43014084642871</c:v>
                </c:pt>
                <c:pt idx="1278">
                  <c:v>20.469836869910704</c:v>
                </c:pt>
                <c:pt idx="1279">
                  <c:v>18.909162686163356</c:v>
                </c:pt>
                <c:pt idx="1280">
                  <c:v>19.180798057605212</c:v>
                </c:pt>
                <c:pt idx="1281">
                  <c:v>19.163932198644101</c:v>
                </c:pt>
                <c:pt idx="1282">
                  <c:v>19.143181287998459</c:v>
                </c:pt>
                <c:pt idx="1283">
                  <c:v>19.812671117218986</c:v>
                </c:pt>
                <c:pt idx="1284">
                  <c:v>20.551172930206736</c:v>
                </c:pt>
                <c:pt idx="1285">
                  <c:v>20.631133088707628</c:v>
                </c:pt>
                <c:pt idx="1286">
                  <c:v>20.382943718772502</c:v>
                </c:pt>
                <c:pt idx="1287">
                  <c:v>19.919096997354398</c:v>
                </c:pt>
                <c:pt idx="1288">
                  <c:v>19.927068195654062</c:v>
                </c:pt>
                <c:pt idx="1289">
                  <c:v>19.639747537241103</c:v>
                </c:pt>
                <c:pt idx="1290">
                  <c:v>19.427725721243977</c:v>
                </c:pt>
                <c:pt idx="1291">
                  <c:v>19.497302663812373</c:v>
                </c:pt>
                <c:pt idx="1292">
                  <c:v>19.484092814709673</c:v>
                </c:pt>
                <c:pt idx="1293">
                  <c:v>19.067014607556082</c:v>
                </c:pt>
                <c:pt idx="1294">
                  <c:v>19.139212969991451</c:v>
                </c:pt>
                <c:pt idx="1295">
                  <c:v>19.272348439644247</c:v>
                </c:pt>
                <c:pt idx="1296">
                  <c:v>19.741754793808809</c:v>
                </c:pt>
                <c:pt idx="1297">
                  <c:v>21.032841106276496</c:v>
                </c:pt>
                <c:pt idx="1298">
                  <c:v>21.362393492479061</c:v>
                </c:pt>
                <c:pt idx="1299">
                  <c:v>21.080224446403026</c:v>
                </c:pt>
                <c:pt idx="1300">
                  <c:v>20.71259841858592</c:v>
                </c:pt>
                <c:pt idx="1301">
                  <c:v>20.485479842963706</c:v>
                </c:pt>
                <c:pt idx="1302">
                  <c:v>20.42939254877221</c:v>
                </c:pt>
                <c:pt idx="1303">
                  <c:v>20.283528724069637</c:v>
                </c:pt>
                <c:pt idx="1304">
                  <c:v>19.990789795501744</c:v>
                </c:pt>
                <c:pt idx="1305">
                  <c:v>20.06856576219452</c:v>
                </c:pt>
                <c:pt idx="1306">
                  <c:v>20.033661843891288</c:v>
                </c:pt>
                <c:pt idx="1307">
                  <c:v>19.899794324103443</c:v>
                </c:pt>
                <c:pt idx="1308">
                  <c:v>20.28629081514293</c:v>
                </c:pt>
                <c:pt idx="1309">
                  <c:v>20.143532030901103</c:v>
                </c:pt>
                <c:pt idx="1310">
                  <c:v>19.835969345743528</c:v>
                </c:pt>
                <c:pt idx="1311">
                  <c:v>19.503975152772441</c:v>
                </c:pt>
                <c:pt idx="1312">
                  <c:v>19.849496386696039</c:v>
                </c:pt>
                <c:pt idx="1313">
                  <c:v>19.611627446825739</c:v>
                </c:pt>
                <c:pt idx="1314">
                  <c:v>19.647238578533369</c:v>
                </c:pt>
                <c:pt idx="1315">
                  <c:v>19.623432121554689</c:v>
                </c:pt>
                <c:pt idx="1316">
                  <c:v>18.786052693520805</c:v>
                </c:pt>
                <c:pt idx="1317">
                  <c:v>18.266002008205934</c:v>
                </c:pt>
                <c:pt idx="1318">
                  <c:v>18.073616891585345</c:v>
                </c:pt>
                <c:pt idx="1319">
                  <c:v>17.979633995100432</c:v>
                </c:pt>
                <c:pt idx="1320">
                  <c:v>18.039990228547666</c:v>
                </c:pt>
                <c:pt idx="1321">
                  <c:v>18.039584294225875</c:v>
                </c:pt>
                <c:pt idx="1322">
                  <c:v>17.167633128316616</c:v>
                </c:pt>
                <c:pt idx="1323">
                  <c:v>17.032133559801601</c:v>
                </c:pt>
                <c:pt idx="1324">
                  <c:v>16.724927939683099</c:v>
                </c:pt>
                <c:pt idx="1325">
                  <c:v>16.562477886305398</c:v>
                </c:pt>
                <c:pt idx="1326">
                  <c:v>16.889381596266894</c:v>
                </c:pt>
                <c:pt idx="1327">
                  <c:v>16.400587593105119</c:v>
                </c:pt>
                <c:pt idx="1328">
                  <c:v>15.954488865858384</c:v>
                </c:pt>
                <c:pt idx="1329">
                  <c:v>15.562039635795959</c:v>
                </c:pt>
                <c:pt idx="1330">
                  <c:v>15.394062740290632</c:v>
                </c:pt>
                <c:pt idx="1331">
                  <c:v>15.525626332648091</c:v>
                </c:pt>
                <c:pt idx="1332">
                  <c:v>15.522084537941861</c:v>
                </c:pt>
                <c:pt idx="1333">
                  <c:v>15.49707429910238</c:v>
                </c:pt>
                <c:pt idx="1334">
                  <c:v>15.628600784062254</c:v>
                </c:pt>
                <c:pt idx="1335">
                  <c:v>15.756476733664048</c:v>
                </c:pt>
                <c:pt idx="1336">
                  <c:v>15.758538142885971</c:v>
                </c:pt>
                <c:pt idx="1337">
                  <c:v>15.759035197211624</c:v>
                </c:pt>
                <c:pt idx="1338">
                  <c:v>15.516998947673354</c:v>
                </c:pt>
                <c:pt idx="1339">
                  <c:v>15.54994112675594</c:v>
                </c:pt>
                <c:pt idx="1340">
                  <c:v>15.300232884598568</c:v>
                </c:pt>
                <c:pt idx="1341">
                  <c:v>15.00808333418037</c:v>
                </c:pt>
                <c:pt idx="1342">
                  <c:v>15.78920765316807</c:v>
                </c:pt>
                <c:pt idx="1343">
                  <c:v>15.021186630157288</c:v>
                </c:pt>
                <c:pt idx="1344">
                  <c:v>14.346172314752064</c:v>
                </c:pt>
                <c:pt idx="1345">
                  <c:v>14.295727230636935</c:v>
                </c:pt>
                <c:pt idx="1346">
                  <c:v>14.145684318622259</c:v>
                </c:pt>
                <c:pt idx="1347">
                  <c:v>14.068036306061163</c:v>
                </c:pt>
                <c:pt idx="1348">
                  <c:v>14.534876831434712</c:v>
                </c:pt>
                <c:pt idx="1349">
                  <c:v>15.038744752932161</c:v>
                </c:pt>
                <c:pt idx="1350">
                  <c:v>14.694934081339717</c:v>
                </c:pt>
                <c:pt idx="1351">
                  <c:v>14.601079747468262</c:v>
                </c:pt>
                <c:pt idx="1352">
                  <c:v>14.758157582261752</c:v>
                </c:pt>
                <c:pt idx="1353">
                  <c:v>14.920191948488249</c:v>
                </c:pt>
                <c:pt idx="1354">
                  <c:v>15.041130852156915</c:v>
                </c:pt>
                <c:pt idx="1355">
                  <c:v>16.382072984893359</c:v>
                </c:pt>
                <c:pt idx="1356">
                  <c:v>16.639903223621587</c:v>
                </c:pt>
                <c:pt idx="1357">
                  <c:v>16.304832494131379</c:v>
                </c:pt>
                <c:pt idx="1358">
                  <c:v>17.470358795394418</c:v>
                </c:pt>
                <c:pt idx="1359">
                  <c:v>17.930214833732471</c:v>
                </c:pt>
                <c:pt idx="1360">
                  <c:v>18.404236147985525</c:v>
                </c:pt>
                <c:pt idx="1361">
                  <c:v>17.322052159856124</c:v>
                </c:pt>
                <c:pt idx="1362">
                  <c:v>24.659064919835707</c:v>
                </c:pt>
                <c:pt idx="1363">
                  <c:v>25.005393060417294</c:v>
                </c:pt>
                <c:pt idx="1364">
                  <c:v>25.865120232229682</c:v>
                </c:pt>
                <c:pt idx="1365">
                  <c:v>24.971685657926113</c:v>
                </c:pt>
                <c:pt idx="1366">
                  <c:v>23.389419588348293</c:v>
                </c:pt>
                <c:pt idx="1367">
                  <c:v>22.053099795830743</c:v>
                </c:pt>
                <c:pt idx="1368">
                  <c:v>22.309030516809919</c:v>
                </c:pt>
                <c:pt idx="1369">
                  <c:v>22.14716485932879</c:v>
                </c:pt>
                <c:pt idx="1370">
                  <c:v>22.344205683650586</c:v>
                </c:pt>
                <c:pt idx="1371">
                  <c:v>23.009935784088725</c:v>
                </c:pt>
                <c:pt idx="1372">
                  <c:v>22.226634185007633</c:v>
                </c:pt>
                <c:pt idx="1373">
                  <c:v>21.621425308780417</c:v>
                </c:pt>
                <c:pt idx="1374">
                  <c:v>20.950017129838159</c:v>
                </c:pt>
                <c:pt idx="1375">
                  <c:v>20.981334250484871</c:v>
                </c:pt>
                <c:pt idx="1376">
                  <c:v>21.097418189263806</c:v>
                </c:pt>
                <c:pt idx="1377">
                  <c:v>20.107000408973995</c:v>
                </c:pt>
                <c:pt idx="1378">
                  <c:v>20.421424725431073</c:v>
                </c:pt>
                <c:pt idx="1379">
                  <c:v>20.435464349423953</c:v>
                </c:pt>
                <c:pt idx="1380">
                  <c:v>19.511294861285833</c:v>
                </c:pt>
                <c:pt idx="1381">
                  <c:v>18.964342922576932</c:v>
                </c:pt>
                <c:pt idx="1382">
                  <c:v>18.947387977514332</c:v>
                </c:pt>
                <c:pt idx="1383">
                  <c:v>16.978179690971324</c:v>
                </c:pt>
                <c:pt idx="1384">
                  <c:v>17.20935747068107</c:v>
                </c:pt>
                <c:pt idx="1385">
                  <c:v>17.405118592938983</c:v>
                </c:pt>
                <c:pt idx="1386">
                  <c:v>17.391066424461059</c:v>
                </c:pt>
                <c:pt idx="1387">
                  <c:v>23.074668057177789</c:v>
                </c:pt>
                <c:pt idx="1388">
                  <c:v>23.461067809875207</c:v>
                </c:pt>
                <c:pt idx="1389">
                  <c:v>23.734799322121344</c:v>
                </c:pt>
                <c:pt idx="1390">
                  <c:v>23.397157544787824</c:v>
                </c:pt>
                <c:pt idx="1391">
                  <c:v>22.697332129983867</c:v>
                </c:pt>
                <c:pt idx="1392">
                  <c:v>22.333135127173446</c:v>
                </c:pt>
                <c:pt idx="1393">
                  <c:v>23.343248705692005</c:v>
                </c:pt>
                <c:pt idx="1394">
                  <c:v>23.450410153729571</c:v>
                </c:pt>
                <c:pt idx="1395">
                  <c:v>23.433146208209131</c:v>
                </c:pt>
                <c:pt idx="1396">
                  <c:v>22.502585744190448</c:v>
                </c:pt>
                <c:pt idx="1397">
                  <c:v>23.266861275245777</c:v>
                </c:pt>
                <c:pt idx="1398">
                  <c:v>23.350107708680572</c:v>
                </c:pt>
                <c:pt idx="1399">
                  <c:v>22.395922322416332</c:v>
                </c:pt>
                <c:pt idx="1400">
                  <c:v>22.275743592369327</c:v>
                </c:pt>
                <c:pt idx="1401">
                  <c:v>21.810735194137134</c:v>
                </c:pt>
                <c:pt idx="1402">
                  <c:v>22.173970415149462</c:v>
                </c:pt>
                <c:pt idx="1403">
                  <c:v>22.007575981127083</c:v>
                </c:pt>
                <c:pt idx="1404">
                  <c:v>21.15442457771022</c:v>
                </c:pt>
                <c:pt idx="1405">
                  <c:v>20.271753307494443</c:v>
                </c:pt>
                <c:pt idx="1406">
                  <c:v>20.89618847759094</c:v>
                </c:pt>
                <c:pt idx="1407">
                  <c:v>24.132119026915213</c:v>
                </c:pt>
                <c:pt idx="1408">
                  <c:v>22.990777095393096</c:v>
                </c:pt>
                <c:pt idx="1409">
                  <c:v>22.482794125339527</c:v>
                </c:pt>
                <c:pt idx="1410">
                  <c:v>22.111514477939679</c:v>
                </c:pt>
                <c:pt idx="1411">
                  <c:v>21.986023377885861</c:v>
                </c:pt>
                <c:pt idx="1412">
                  <c:v>21.718527188160547</c:v>
                </c:pt>
                <c:pt idx="1413">
                  <c:v>23.555841235806831</c:v>
                </c:pt>
                <c:pt idx="1414">
                  <c:v>22.652034564835017</c:v>
                </c:pt>
                <c:pt idx="1415">
                  <c:v>21.682837043731293</c:v>
                </c:pt>
                <c:pt idx="1416">
                  <c:v>21.282892912245401</c:v>
                </c:pt>
                <c:pt idx="1417">
                  <c:v>20.75124488581066</c:v>
                </c:pt>
                <c:pt idx="1418">
                  <c:v>20.464947134487289</c:v>
                </c:pt>
                <c:pt idx="1419">
                  <c:v>20.166250670318714</c:v>
                </c:pt>
                <c:pt idx="1420">
                  <c:v>20.038028468819473</c:v>
                </c:pt>
                <c:pt idx="1421">
                  <c:v>19.653429234567653</c:v>
                </c:pt>
                <c:pt idx="1422">
                  <c:v>19.456028277488269</c:v>
                </c:pt>
                <c:pt idx="1423">
                  <c:v>19.344139507312804</c:v>
                </c:pt>
                <c:pt idx="1424">
                  <c:v>19.018011899796925</c:v>
                </c:pt>
                <c:pt idx="1425">
                  <c:v>18.476523989651884</c:v>
                </c:pt>
                <c:pt idx="1426">
                  <c:v>17.676249779219798</c:v>
                </c:pt>
                <c:pt idx="1427">
                  <c:v>18.791001106939035</c:v>
                </c:pt>
                <c:pt idx="1428">
                  <c:v>19.329942874531909</c:v>
                </c:pt>
                <c:pt idx="1429">
                  <c:v>18.88458398088224</c:v>
                </c:pt>
                <c:pt idx="1430">
                  <c:v>18.535391369520415</c:v>
                </c:pt>
                <c:pt idx="1431">
                  <c:v>17.59368978726912</c:v>
                </c:pt>
                <c:pt idx="1432">
                  <c:v>17.441352283154686</c:v>
                </c:pt>
                <c:pt idx="1433">
                  <c:v>16.359855198191493</c:v>
                </c:pt>
                <c:pt idx="1434">
                  <c:v>15.952695419112899</c:v>
                </c:pt>
                <c:pt idx="1435">
                  <c:v>16.042767658801587</c:v>
                </c:pt>
                <c:pt idx="1436">
                  <c:v>16.954016566943729</c:v>
                </c:pt>
                <c:pt idx="1437">
                  <c:v>17.406803317519941</c:v>
                </c:pt>
                <c:pt idx="1438">
                  <c:v>16.470048079318232</c:v>
                </c:pt>
                <c:pt idx="1439">
                  <c:v>16.506156919360627</c:v>
                </c:pt>
                <c:pt idx="1440">
                  <c:v>15.708916657471921</c:v>
                </c:pt>
                <c:pt idx="1441">
                  <c:v>15.754522386921341</c:v>
                </c:pt>
                <c:pt idx="1442">
                  <c:v>15.534056401413949</c:v>
                </c:pt>
                <c:pt idx="1443">
                  <c:v>14.91920101710183</c:v>
                </c:pt>
                <c:pt idx="1444">
                  <c:v>15.447336063226199</c:v>
                </c:pt>
                <c:pt idx="1445">
                  <c:v>15.069491056024393</c:v>
                </c:pt>
                <c:pt idx="1446">
                  <c:v>15.327777769084769</c:v>
                </c:pt>
                <c:pt idx="1447">
                  <c:v>15.052980665961559</c:v>
                </c:pt>
                <c:pt idx="1448">
                  <c:v>15.065731224053401</c:v>
                </c:pt>
                <c:pt idx="1449">
                  <c:v>14.663073672188272</c:v>
                </c:pt>
                <c:pt idx="1450">
                  <c:v>13.743741112730365</c:v>
                </c:pt>
                <c:pt idx="1451">
                  <c:v>14.071081957782383</c:v>
                </c:pt>
                <c:pt idx="1452">
                  <c:v>13.119217184060396</c:v>
                </c:pt>
                <c:pt idx="1453">
                  <c:v>13.048521720544016</c:v>
                </c:pt>
                <c:pt idx="1454">
                  <c:v>12.525215258439086</c:v>
                </c:pt>
                <c:pt idx="1455">
                  <c:v>12.213770681428816</c:v>
                </c:pt>
                <c:pt idx="1456">
                  <c:v>13.814097771281471</c:v>
                </c:pt>
                <c:pt idx="1457">
                  <c:v>13.840706419336286</c:v>
                </c:pt>
                <c:pt idx="1458">
                  <c:v>14.503491158224637</c:v>
                </c:pt>
                <c:pt idx="1459">
                  <c:v>14.349262039993604</c:v>
                </c:pt>
                <c:pt idx="1460">
                  <c:v>14.397401666673858</c:v>
                </c:pt>
                <c:pt idx="1461">
                  <c:v>13.708129016000118</c:v>
                </c:pt>
                <c:pt idx="1462">
                  <c:v>13.021380778772823</c:v>
                </c:pt>
                <c:pt idx="1463">
                  <c:v>12.717600229954531</c:v>
                </c:pt>
                <c:pt idx="1464">
                  <c:v>12.744160593074792</c:v>
                </c:pt>
                <c:pt idx="1465">
                  <c:v>13.685377943744601</c:v>
                </c:pt>
                <c:pt idx="1466">
                  <c:v>14.098019788679395</c:v>
                </c:pt>
                <c:pt idx="1467">
                  <c:v>14.666249230816806</c:v>
                </c:pt>
                <c:pt idx="1468">
                  <c:v>15.057258152370903</c:v>
                </c:pt>
                <c:pt idx="1469">
                  <c:v>14.285099918363841</c:v>
                </c:pt>
                <c:pt idx="1470">
                  <c:v>15.901306500318718</c:v>
                </c:pt>
                <c:pt idx="1471">
                  <c:v>16.72068552816862</c:v>
                </c:pt>
                <c:pt idx="1472">
                  <c:v>16.699286467678888</c:v>
                </c:pt>
                <c:pt idx="1473">
                  <c:v>17.696892071670696</c:v>
                </c:pt>
                <c:pt idx="1474">
                  <c:v>18.668188198467117</c:v>
                </c:pt>
                <c:pt idx="1475">
                  <c:v>19.086860724861094</c:v>
                </c:pt>
                <c:pt idx="1476">
                  <c:v>19.347036718771186</c:v>
                </c:pt>
                <c:pt idx="1477">
                  <c:v>21.446099148926109</c:v>
                </c:pt>
                <c:pt idx="1478">
                  <c:v>20.205539458291149</c:v>
                </c:pt>
                <c:pt idx="1479">
                  <c:v>19.6705564621716</c:v>
                </c:pt>
                <c:pt idx="1480">
                  <c:v>19.461567136125471</c:v>
                </c:pt>
                <c:pt idx="1481">
                  <c:v>17.388138956393785</c:v>
                </c:pt>
                <c:pt idx="1482">
                  <c:v>17.344388571299465</c:v>
                </c:pt>
                <c:pt idx="1483">
                  <c:v>18.097284962476273</c:v>
                </c:pt>
                <c:pt idx="1484">
                  <c:v>17.928246493292587</c:v>
                </c:pt>
                <c:pt idx="1485">
                  <c:v>17.889640831074257</c:v>
                </c:pt>
                <c:pt idx="1486">
                  <c:v>17.509719106855052</c:v>
                </c:pt>
                <c:pt idx="1487">
                  <c:v>17.707277696786836</c:v>
                </c:pt>
                <c:pt idx="1488">
                  <c:v>18.716881043044907</c:v>
                </c:pt>
                <c:pt idx="1489">
                  <c:v>18.632439238989257</c:v>
                </c:pt>
                <c:pt idx="1490">
                  <c:v>19.782491882587486</c:v>
                </c:pt>
                <c:pt idx="1491">
                  <c:v>20.543233362058452</c:v>
                </c:pt>
                <c:pt idx="1492">
                  <c:v>20.85491165071566</c:v>
                </c:pt>
                <c:pt idx="1493">
                  <c:v>20.000329143610657</c:v>
                </c:pt>
                <c:pt idx="1494">
                  <c:v>19.733404914759575</c:v>
                </c:pt>
                <c:pt idx="1495">
                  <c:v>19.693715577144157</c:v>
                </c:pt>
                <c:pt idx="1496">
                  <c:v>19.269354142318786</c:v>
                </c:pt>
                <c:pt idx="1497">
                  <c:v>18.865200488056551</c:v>
                </c:pt>
                <c:pt idx="1498">
                  <c:v>18.901814153591726</c:v>
                </c:pt>
                <c:pt idx="1499">
                  <c:v>20.188202323862193</c:v>
                </c:pt>
                <c:pt idx="1500">
                  <c:v>20.601796491823642</c:v>
                </c:pt>
                <c:pt idx="1501">
                  <c:v>19.858451752974386</c:v>
                </c:pt>
                <c:pt idx="1502">
                  <c:v>20.00961062100599</c:v>
                </c:pt>
                <c:pt idx="1503">
                  <c:v>20.928417918885909</c:v>
                </c:pt>
                <c:pt idx="1504">
                  <c:v>20.782739344935834</c:v>
                </c:pt>
                <c:pt idx="1505">
                  <c:v>21.50953168197946</c:v>
                </c:pt>
                <c:pt idx="1506">
                  <c:v>22.355606190885638</c:v>
                </c:pt>
                <c:pt idx="1507">
                  <c:v>22.422474275795892</c:v>
                </c:pt>
                <c:pt idx="1508">
                  <c:v>21.905197954421315</c:v>
                </c:pt>
                <c:pt idx="1509">
                  <c:v>21.013384218805186</c:v>
                </c:pt>
                <c:pt idx="1510">
                  <c:v>20.527404392858553</c:v>
                </c:pt>
                <c:pt idx="1511">
                  <c:v>20.924199747897653</c:v>
                </c:pt>
                <c:pt idx="1512">
                  <c:v>21.304340007990429</c:v>
                </c:pt>
                <c:pt idx="1513">
                  <c:v>21.965010718477924</c:v>
                </c:pt>
                <c:pt idx="1514">
                  <c:v>21.433353836936234</c:v>
                </c:pt>
                <c:pt idx="1515">
                  <c:v>22.071072100411733</c:v>
                </c:pt>
                <c:pt idx="1516">
                  <c:v>20.36989876588159</c:v>
                </c:pt>
                <c:pt idx="1517">
                  <c:v>20.449424524253338</c:v>
                </c:pt>
                <c:pt idx="1518">
                  <c:v>19.933291009738671</c:v>
                </c:pt>
                <c:pt idx="1519">
                  <c:v>19.999127719746017</c:v>
                </c:pt>
                <c:pt idx="1520">
                  <c:v>19.999127719746017</c:v>
                </c:pt>
                <c:pt idx="1521">
                  <c:v>19.813125431528213</c:v>
                </c:pt>
                <c:pt idx="1522">
                  <c:v>20.512160313559146</c:v>
                </c:pt>
                <c:pt idx="1523">
                  <c:v>21.173118235802406</c:v>
                </c:pt>
                <c:pt idx="1524">
                  <c:v>21.096526600473766</c:v>
                </c:pt>
                <c:pt idx="1525">
                  <c:v>19.800577070632961</c:v>
                </c:pt>
                <c:pt idx="1526">
                  <c:v>20.053959861093265</c:v>
                </c:pt>
                <c:pt idx="1527">
                  <c:v>19.724149510095735</c:v>
                </c:pt>
                <c:pt idx="1528">
                  <c:v>20.105139868576337</c:v>
                </c:pt>
                <c:pt idx="1529">
                  <c:v>20.617261092627917</c:v>
                </c:pt>
                <c:pt idx="1530">
                  <c:v>20.253498736209828</c:v>
                </c:pt>
                <c:pt idx="1531">
                  <c:v>20.020072803906594</c:v>
                </c:pt>
                <c:pt idx="1532">
                  <c:v>19.631918512929786</c:v>
                </c:pt>
                <c:pt idx="1533">
                  <c:v>19.918147667073956</c:v>
                </c:pt>
                <c:pt idx="1534">
                  <c:v>19.341977609142354</c:v>
                </c:pt>
                <c:pt idx="1535">
                  <c:v>22.089190442459017</c:v>
                </c:pt>
                <c:pt idx="1536">
                  <c:v>22.845207970505662</c:v>
                </c:pt>
                <c:pt idx="1537">
                  <c:v>22.142669554370382</c:v>
                </c:pt>
                <c:pt idx="1538">
                  <c:v>21.679242363197755</c:v>
                </c:pt>
                <c:pt idx="1539">
                  <c:v>22.06385235543377</c:v>
                </c:pt>
                <c:pt idx="1540">
                  <c:v>22.045945324496181</c:v>
                </c:pt>
                <c:pt idx="1541">
                  <c:v>21.836318129531307</c:v>
                </c:pt>
                <c:pt idx="1542">
                  <c:v>21.976990432621186</c:v>
                </c:pt>
                <c:pt idx="1543">
                  <c:v>21.755271332313537</c:v>
                </c:pt>
                <c:pt idx="1544">
                  <c:v>21.432681294917089</c:v>
                </c:pt>
                <c:pt idx="1545">
                  <c:v>21.228738532472434</c:v>
                </c:pt>
                <c:pt idx="1546">
                  <c:v>21.233853777705207</c:v>
                </c:pt>
                <c:pt idx="1547">
                  <c:v>20.434531180622223</c:v>
                </c:pt>
                <c:pt idx="1548">
                  <c:v>19.774815637259305</c:v>
                </c:pt>
                <c:pt idx="1549">
                  <c:v>19.35204569916403</c:v>
                </c:pt>
                <c:pt idx="1550">
                  <c:v>19.374890062645861</c:v>
                </c:pt>
                <c:pt idx="1551">
                  <c:v>19.597730865980822</c:v>
                </c:pt>
                <c:pt idx="1552">
                  <c:v>19.116659120739548</c:v>
                </c:pt>
                <c:pt idx="1553">
                  <c:v>19.04234196553745</c:v>
                </c:pt>
                <c:pt idx="1554">
                  <c:v>18.978304497778435</c:v>
                </c:pt>
                <c:pt idx="1555">
                  <c:v>20.000161870688196</c:v>
                </c:pt>
                <c:pt idx="1556">
                  <c:v>19.496426763004848</c:v>
                </c:pt>
                <c:pt idx="1557">
                  <c:v>18.287995525900016</c:v>
                </c:pt>
                <c:pt idx="1558">
                  <c:v>18.406702302295066</c:v>
                </c:pt>
                <c:pt idx="1559">
                  <c:v>18.176941118396122</c:v>
                </c:pt>
                <c:pt idx="1560">
                  <c:v>18.294918607840266</c:v>
                </c:pt>
                <c:pt idx="1561">
                  <c:v>18.233319392757913</c:v>
                </c:pt>
                <c:pt idx="1562">
                  <c:v>18.822125731486228</c:v>
                </c:pt>
                <c:pt idx="1563">
                  <c:v>19.000545356823579</c:v>
                </c:pt>
                <c:pt idx="1564">
                  <c:v>18.622499265597305</c:v>
                </c:pt>
                <c:pt idx="1565">
                  <c:v>19.136765523799497</c:v>
                </c:pt>
                <c:pt idx="1566">
                  <c:v>19.122169636005932</c:v>
                </c:pt>
                <c:pt idx="1567">
                  <c:v>18.950195734792125</c:v>
                </c:pt>
                <c:pt idx="1568">
                  <c:v>18.822921217574461</c:v>
                </c:pt>
                <c:pt idx="1569">
                  <c:v>19.070893697350993</c:v>
                </c:pt>
                <c:pt idx="1570">
                  <c:v>18.766408937260717</c:v>
                </c:pt>
                <c:pt idx="1571">
                  <c:v>18.617409754433211</c:v>
                </c:pt>
                <c:pt idx="1572">
                  <c:v>18.774499434866026</c:v>
                </c:pt>
                <c:pt idx="1573">
                  <c:v>18.897011545814411</c:v>
                </c:pt>
                <c:pt idx="1574">
                  <c:v>18.88905999104356</c:v>
                </c:pt>
                <c:pt idx="1575">
                  <c:v>18.727584400690546</c:v>
                </c:pt>
                <c:pt idx="1576">
                  <c:v>19.0762847325901</c:v>
                </c:pt>
                <c:pt idx="1577">
                  <c:v>19.750724938472064</c:v>
                </c:pt>
                <c:pt idx="1578">
                  <c:v>19.336942966092593</c:v>
                </c:pt>
                <c:pt idx="1579">
                  <c:v>19.671108076388752</c:v>
                </c:pt>
                <c:pt idx="1580">
                  <c:v>18.746795962869395</c:v>
                </c:pt>
                <c:pt idx="1581">
                  <c:v>19.191195909341069</c:v>
                </c:pt>
                <c:pt idx="1582">
                  <c:v>19.175899250236867</c:v>
                </c:pt>
                <c:pt idx="1583">
                  <c:v>19.444751119939625</c:v>
                </c:pt>
                <c:pt idx="1584">
                  <c:v>19.24090229978205</c:v>
                </c:pt>
                <c:pt idx="1585">
                  <c:v>19.695422740150242</c:v>
                </c:pt>
                <c:pt idx="1586">
                  <c:v>18.539896624762932</c:v>
                </c:pt>
                <c:pt idx="1587">
                  <c:v>18.238163367119981</c:v>
                </c:pt>
                <c:pt idx="1588">
                  <c:v>18.560357350356025</c:v>
                </c:pt>
                <c:pt idx="1589">
                  <c:v>18.300335731279489</c:v>
                </c:pt>
                <c:pt idx="1590">
                  <c:v>18.170563907957806</c:v>
                </c:pt>
                <c:pt idx="1591">
                  <c:v>17.891427173343654</c:v>
                </c:pt>
                <c:pt idx="1592">
                  <c:v>17.560981151298602</c:v>
                </c:pt>
                <c:pt idx="1593">
                  <c:v>17.6245644314433</c:v>
                </c:pt>
                <c:pt idx="1594">
                  <c:v>17.830086508081941</c:v>
                </c:pt>
                <c:pt idx="1595">
                  <c:v>17.490877399661336</c:v>
                </c:pt>
                <c:pt idx="1596">
                  <c:v>17.342461405855641</c:v>
                </c:pt>
                <c:pt idx="1597">
                  <c:v>17.318788591339175</c:v>
                </c:pt>
                <c:pt idx="1598">
                  <c:v>17.786269776590522</c:v>
                </c:pt>
                <c:pt idx="1599">
                  <c:v>18.041268810757792</c:v>
                </c:pt>
                <c:pt idx="1600">
                  <c:v>17.044023579150441</c:v>
                </c:pt>
                <c:pt idx="1601">
                  <c:v>16.808834822053125</c:v>
                </c:pt>
                <c:pt idx="1602">
                  <c:v>16.526772273298498</c:v>
                </c:pt>
                <c:pt idx="1603">
                  <c:v>16.647460580742994</c:v>
                </c:pt>
                <c:pt idx="1604">
                  <c:v>16.296321629965206</c:v>
                </c:pt>
                <c:pt idx="1605">
                  <c:v>16.179210400851719</c:v>
                </c:pt>
                <c:pt idx="1606">
                  <c:v>17.1723261266295</c:v>
                </c:pt>
                <c:pt idx="1607">
                  <c:v>17.158180344238676</c:v>
                </c:pt>
                <c:pt idx="1608">
                  <c:v>17.450323587012747</c:v>
                </c:pt>
                <c:pt idx="1609">
                  <c:v>17.618182294761557</c:v>
                </c:pt>
                <c:pt idx="1610">
                  <c:v>17.702434112504044</c:v>
                </c:pt>
                <c:pt idx="1611">
                  <c:v>18.001696670025005</c:v>
                </c:pt>
                <c:pt idx="1612">
                  <c:v>17.716083735122098</c:v>
                </c:pt>
                <c:pt idx="1613">
                  <c:v>17.78169067992016</c:v>
                </c:pt>
                <c:pt idx="1614">
                  <c:v>18.330166417091935</c:v>
                </c:pt>
                <c:pt idx="1615">
                  <c:v>18.778743906932988</c:v>
                </c:pt>
                <c:pt idx="1616">
                  <c:v>18.834660570274789</c:v>
                </c:pt>
                <c:pt idx="1617">
                  <c:v>18.951379353473012</c:v>
                </c:pt>
                <c:pt idx="1618">
                  <c:v>18.888235659127378</c:v>
                </c:pt>
                <c:pt idx="1619">
                  <c:v>20.001311478813477</c:v>
                </c:pt>
                <c:pt idx="1620">
                  <c:v>19.958677945399604</c:v>
                </c:pt>
                <c:pt idx="1621">
                  <c:v>19.580206315474896</c:v>
                </c:pt>
                <c:pt idx="1622">
                  <c:v>19.383261254447749</c:v>
                </c:pt>
                <c:pt idx="1623">
                  <c:v>19.542781727787528</c:v>
                </c:pt>
                <c:pt idx="1624">
                  <c:v>20.025081146462767</c:v>
                </c:pt>
                <c:pt idx="1625">
                  <c:v>21.205124164377093</c:v>
                </c:pt>
                <c:pt idx="1626">
                  <c:v>20.844862941710986</c:v>
                </c:pt>
                <c:pt idx="1627">
                  <c:v>20.980037134501082</c:v>
                </c:pt>
                <c:pt idx="1628">
                  <c:v>21.148455733612682</c:v>
                </c:pt>
                <c:pt idx="1629">
                  <c:v>20.906093846738269</c:v>
                </c:pt>
                <c:pt idx="1630">
                  <c:v>20.866568253269165</c:v>
                </c:pt>
                <c:pt idx="1631">
                  <c:v>20.834047760947843</c:v>
                </c:pt>
                <c:pt idx="1632">
                  <c:v>21.290396317224875</c:v>
                </c:pt>
                <c:pt idx="1633">
                  <c:v>21.662248470056841</c:v>
                </c:pt>
                <c:pt idx="1634">
                  <c:v>22.11762954558214</c:v>
                </c:pt>
                <c:pt idx="1635">
                  <c:v>21.48133098068795</c:v>
                </c:pt>
                <c:pt idx="1636">
                  <c:v>21.273376246489992</c:v>
                </c:pt>
                <c:pt idx="1637">
                  <c:v>21.205005669539318</c:v>
                </c:pt>
                <c:pt idx="1638">
                  <c:v>21.523275057147117</c:v>
                </c:pt>
                <c:pt idx="1639">
                  <c:v>21.824233285252259</c:v>
                </c:pt>
                <c:pt idx="1640">
                  <c:v>21.172876077864096</c:v>
                </c:pt>
                <c:pt idx="1641">
                  <c:v>21.129347724700438</c:v>
                </c:pt>
                <c:pt idx="1642">
                  <c:v>20.872122018778054</c:v>
                </c:pt>
                <c:pt idx="1643">
                  <c:v>20.561671211613753</c:v>
                </c:pt>
                <c:pt idx="1644">
                  <c:v>23.581926922877301</c:v>
                </c:pt>
                <c:pt idx="1645">
                  <c:v>24.053616461962434</c:v>
                </c:pt>
                <c:pt idx="1646">
                  <c:v>24.20275947491459</c:v>
                </c:pt>
                <c:pt idx="1647">
                  <c:v>24.492121522456841</c:v>
                </c:pt>
                <c:pt idx="1648">
                  <c:v>24.477291591546663</c:v>
                </c:pt>
                <c:pt idx="1649">
                  <c:v>25.37739970026438</c:v>
                </c:pt>
                <c:pt idx="1650">
                  <c:v>25.472942522715837</c:v>
                </c:pt>
                <c:pt idx="1651">
                  <c:v>25.01372107522085</c:v>
                </c:pt>
                <c:pt idx="1652">
                  <c:v>25.198008122970439</c:v>
                </c:pt>
                <c:pt idx="1653">
                  <c:v>24.970271776614155</c:v>
                </c:pt>
                <c:pt idx="1654">
                  <c:v>25.12766651541952</c:v>
                </c:pt>
                <c:pt idx="1655">
                  <c:v>25.145620745478055</c:v>
                </c:pt>
                <c:pt idx="1656">
                  <c:v>25.445231683574541</c:v>
                </c:pt>
                <c:pt idx="1657">
                  <c:v>25.992910246538898</c:v>
                </c:pt>
                <c:pt idx="1658">
                  <c:v>26.481408858706232</c:v>
                </c:pt>
                <c:pt idx="1659">
                  <c:v>28.280158059364169</c:v>
                </c:pt>
                <c:pt idx="1660">
                  <c:v>29.810044828063532</c:v>
                </c:pt>
                <c:pt idx="1661">
                  <c:v>29.44725278119498</c:v>
                </c:pt>
                <c:pt idx="1662">
                  <c:v>28.621480457191822</c:v>
                </c:pt>
                <c:pt idx="1663">
                  <c:v>28.401297701965756</c:v>
                </c:pt>
                <c:pt idx="1664">
                  <c:v>28.790971821775486</c:v>
                </c:pt>
                <c:pt idx="1665">
                  <c:v>28.641543192126246</c:v>
                </c:pt>
                <c:pt idx="1666">
                  <c:v>28.121483523790175</c:v>
                </c:pt>
                <c:pt idx="1667">
                  <c:v>27.541231493665773</c:v>
                </c:pt>
                <c:pt idx="1668">
                  <c:v>27.141418095343813</c:v>
                </c:pt>
                <c:pt idx="1669">
                  <c:v>26.728304030566324</c:v>
                </c:pt>
                <c:pt idx="1670">
                  <c:v>25.937311211798605</c:v>
                </c:pt>
                <c:pt idx="1671">
                  <c:v>26.281933353038117</c:v>
                </c:pt>
                <c:pt idx="1672">
                  <c:v>26.269600198663927</c:v>
                </c:pt>
                <c:pt idx="1673">
                  <c:v>26.110292213123095</c:v>
                </c:pt>
                <c:pt idx="1674">
                  <c:v>26.373110912641454</c:v>
                </c:pt>
                <c:pt idx="1675">
                  <c:v>26.376894934700264</c:v>
                </c:pt>
                <c:pt idx="1676">
                  <c:v>26.522549395821144</c:v>
                </c:pt>
                <c:pt idx="1677">
                  <c:v>26.30238748517899</c:v>
                </c:pt>
                <c:pt idx="1678">
                  <c:v>26.691301160929079</c:v>
                </c:pt>
                <c:pt idx="1679">
                  <c:v>26.93421098201091</c:v>
                </c:pt>
                <c:pt idx="1680">
                  <c:v>26.98495397985473</c:v>
                </c:pt>
                <c:pt idx="1681">
                  <c:v>26.919468141634521</c:v>
                </c:pt>
                <c:pt idx="1682">
                  <c:v>27.3936336266969</c:v>
                </c:pt>
                <c:pt idx="1683">
                  <c:v>27.559687849693308</c:v>
                </c:pt>
                <c:pt idx="1684">
                  <c:v>28.891602088036326</c:v>
                </c:pt>
                <c:pt idx="1685">
                  <c:v>28.303236493771461</c:v>
                </c:pt>
                <c:pt idx="1686">
                  <c:v>28.251872058431807</c:v>
                </c:pt>
                <c:pt idx="1687">
                  <c:v>27.992769133603414</c:v>
                </c:pt>
                <c:pt idx="1688">
                  <c:v>28.031366875546727</c:v>
                </c:pt>
                <c:pt idx="1689">
                  <c:v>28.059665606201602</c:v>
                </c:pt>
                <c:pt idx="1690">
                  <c:v>27.580806676012994</c:v>
                </c:pt>
                <c:pt idx="1691">
                  <c:v>28.312687642271555</c:v>
                </c:pt>
                <c:pt idx="1692">
                  <c:v>29.171049395556526</c:v>
                </c:pt>
                <c:pt idx="1693">
                  <c:v>28.710863822707399</c:v>
                </c:pt>
                <c:pt idx="1694">
                  <c:v>28.816546376221382</c:v>
                </c:pt>
                <c:pt idx="1695">
                  <c:v>27.991857588058924</c:v>
                </c:pt>
                <c:pt idx="1696">
                  <c:v>27.823330582615167</c:v>
                </c:pt>
                <c:pt idx="1697">
                  <c:v>28.243758224483656</c:v>
                </c:pt>
                <c:pt idx="1698">
                  <c:v>27.99476323621839</c:v>
                </c:pt>
                <c:pt idx="1699">
                  <c:v>27.887319501450719</c:v>
                </c:pt>
                <c:pt idx="1700">
                  <c:v>27.559291564195238</c:v>
                </c:pt>
                <c:pt idx="1701">
                  <c:v>27.466985112589175</c:v>
                </c:pt>
                <c:pt idx="1702">
                  <c:v>27.428070652496949</c:v>
                </c:pt>
                <c:pt idx="1703">
                  <c:v>27.244431993690846</c:v>
                </c:pt>
                <c:pt idx="1704">
                  <c:v>27.234945940914994</c:v>
                </c:pt>
                <c:pt idx="1705">
                  <c:v>25.920255980104326</c:v>
                </c:pt>
                <c:pt idx="1706">
                  <c:v>25.920255980104326</c:v>
                </c:pt>
                <c:pt idx="1707">
                  <c:v>25.926114271802984</c:v>
                </c:pt>
                <c:pt idx="1708">
                  <c:v>26.181066550755915</c:v>
                </c:pt>
                <c:pt idx="1709">
                  <c:v>26.119195537476685</c:v>
                </c:pt>
                <c:pt idx="1710">
                  <c:v>26.417150329869763</c:v>
                </c:pt>
                <c:pt idx="1711">
                  <c:v>27.411668106679763</c:v>
                </c:pt>
                <c:pt idx="1712">
                  <c:v>27.618746850818265</c:v>
                </c:pt>
                <c:pt idx="1713">
                  <c:v>29.075386497492275</c:v>
                </c:pt>
                <c:pt idx="1714">
                  <c:v>28.904478274672986</c:v>
                </c:pt>
                <c:pt idx="1715">
                  <c:v>29.288752789378865</c:v>
                </c:pt>
                <c:pt idx="1716">
                  <c:v>28.585154799540728</c:v>
                </c:pt>
                <c:pt idx="1717">
                  <c:v>29.068230360270871</c:v>
                </c:pt>
                <c:pt idx="1718">
                  <c:v>28.772746244088612</c:v>
                </c:pt>
                <c:pt idx="1719">
                  <c:v>28.340311983193853</c:v>
                </c:pt>
                <c:pt idx="1720">
                  <c:v>28.841631963002165</c:v>
                </c:pt>
                <c:pt idx="1721">
                  <c:v>29.538421500732412</c:v>
                </c:pt>
                <c:pt idx="1722">
                  <c:v>28.248678710522988</c:v>
                </c:pt>
                <c:pt idx="1723">
                  <c:v>27.393647934230465</c:v>
                </c:pt>
                <c:pt idx="1724">
                  <c:v>27.639314704795403</c:v>
                </c:pt>
                <c:pt idx="1725">
                  <c:v>27.539042783051737</c:v>
                </c:pt>
                <c:pt idx="1726">
                  <c:v>26.620325382630572</c:v>
                </c:pt>
                <c:pt idx="1727">
                  <c:v>25.90964148102843</c:v>
                </c:pt>
                <c:pt idx="1728">
                  <c:v>25.413387697367956</c:v>
                </c:pt>
                <c:pt idx="1729">
                  <c:v>25.09487062475408</c:v>
                </c:pt>
                <c:pt idx="1730">
                  <c:v>25.066749616402454</c:v>
                </c:pt>
                <c:pt idx="1731">
                  <c:v>25.19598757628652</c:v>
                </c:pt>
                <c:pt idx="1732">
                  <c:v>26.206425226865786</c:v>
                </c:pt>
                <c:pt idx="1733">
                  <c:v>26.312822327029199</c:v>
                </c:pt>
                <c:pt idx="1734">
                  <c:v>25.983053298042282</c:v>
                </c:pt>
                <c:pt idx="1735">
                  <c:v>25.552642675180341</c:v>
                </c:pt>
                <c:pt idx="1736">
                  <c:v>25.278278613890048</c:v>
                </c:pt>
                <c:pt idx="1737">
                  <c:v>24.88960781678281</c:v>
                </c:pt>
                <c:pt idx="1738">
                  <c:v>24.460688385648169</c:v>
                </c:pt>
                <c:pt idx="1739">
                  <c:v>24.645406222253452</c:v>
                </c:pt>
                <c:pt idx="1740">
                  <c:v>24.980466497321988</c:v>
                </c:pt>
                <c:pt idx="1741">
                  <c:v>25.523211231390675</c:v>
                </c:pt>
                <c:pt idx="1742">
                  <c:v>25.059329647975073</c:v>
                </c:pt>
                <c:pt idx="1743">
                  <c:v>25.222276639507289</c:v>
                </c:pt>
                <c:pt idx="1744">
                  <c:v>24.899106565477741</c:v>
                </c:pt>
                <c:pt idx="1745">
                  <c:v>24.988523451247307</c:v>
                </c:pt>
                <c:pt idx="1746">
                  <c:v>25.232508525557989</c:v>
                </c:pt>
                <c:pt idx="1747">
                  <c:v>27.297607501846386</c:v>
                </c:pt>
                <c:pt idx="1748">
                  <c:v>26.981328677420258</c:v>
                </c:pt>
                <c:pt idx="1749">
                  <c:v>25.4211883251606</c:v>
                </c:pt>
                <c:pt idx="1750">
                  <c:v>26.441162908993551</c:v>
                </c:pt>
                <c:pt idx="1751">
                  <c:v>26.40580989130105</c:v>
                </c:pt>
                <c:pt idx="1752">
                  <c:v>26.802359062548227</c:v>
                </c:pt>
                <c:pt idx="1753">
                  <c:v>27.589735452701483</c:v>
                </c:pt>
                <c:pt idx="1754">
                  <c:v>28.364402017781686</c:v>
                </c:pt>
                <c:pt idx="1755">
                  <c:v>28.404689816570595</c:v>
                </c:pt>
                <c:pt idx="1756">
                  <c:v>28.407160997576558</c:v>
                </c:pt>
                <c:pt idx="1757">
                  <c:v>28.222915083644647</c:v>
                </c:pt>
                <c:pt idx="1758">
                  <c:v>28.375069860400203</c:v>
                </c:pt>
                <c:pt idx="1759">
                  <c:v>28.438030081794125</c:v>
                </c:pt>
                <c:pt idx="1760">
                  <c:v>28.573916336823704</c:v>
                </c:pt>
                <c:pt idx="1761">
                  <c:v>28.125464541245563</c:v>
                </c:pt>
                <c:pt idx="1762">
                  <c:v>28.097588822654089</c:v>
                </c:pt>
                <c:pt idx="1763">
                  <c:v>28.235434820196499</c:v>
                </c:pt>
                <c:pt idx="1764">
                  <c:v>28.76230877250147</c:v>
                </c:pt>
                <c:pt idx="1765">
                  <c:v>29.618759180819538</c:v>
                </c:pt>
                <c:pt idx="1766">
                  <c:v>30.116364382750156</c:v>
                </c:pt>
                <c:pt idx="1767">
                  <c:v>30.852532443987958</c:v>
                </c:pt>
                <c:pt idx="1768">
                  <c:v>33.015750392028295</c:v>
                </c:pt>
                <c:pt idx="1769">
                  <c:v>33.237023297520146</c:v>
                </c:pt>
                <c:pt idx="1770">
                  <c:v>32.532085255260327</c:v>
                </c:pt>
                <c:pt idx="1771">
                  <c:v>28.738919637989824</c:v>
                </c:pt>
                <c:pt idx="1772">
                  <c:v>30.658669878859524</c:v>
                </c:pt>
                <c:pt idx="1773">
                  <c:v>29.877423690171014</c:v>
                </c:pt>
                <c:pt idx="1774">
                  <c:v>30.049217717798633</c:v>
                </c:pt>
                <c:pt idx="1775">
                  <c:v>29.340039630860634</c:v>
                </c:pt>
                <c:pt idx="1776">
                  <c:v>29.389840002182382</c:v>
                </c:pt>
                <c:pt idx="1777">
                  <c:v>28.755225415584079</c:v>
                </c:pt>
                <c:pt idx="1778">
                  <c:v>29.27725274928164</c:v>
                </c:pt>
                <c:pt idx="1779">
                  <c:v>29.26912557307918</c:v>
                </c:pt>
                <c:pt idx="1780">
                  <c:v>29.371485034252103</c:v>
                </c:pt>
                <c:pt idx="1781">
                  <c:v>29.299042260559112</c:v>
                </c:pt>
                <c:pt idx="1782">
                  <c:v>29.36541869951477</c:v>
                </c:pt>
                <c:pt idx="1783">
                  <c:v>28.699610112244432</c:v>
                </c:pt>
                <c:pt idx="1784">
                  <c:v>28.057912064262979</c:v>
                </c:pt>
                <c:pt idx="1785">
                  <c:v>27.593267273289992</c:v>
                </c:pt>
                <c:pt idx="1786">
                  <c:v>27.510354114245381</c:v>
                </c:pt>
                <c:pt idx="1787">
                  <c:v>26.666550489241999</c:v>
                </c:pt>
                <c:pt idx="1788">
                  <c:v>26.243139736244149</c:v>
                </c:pt>
                <c:pt idx="1789">
                  <c:v>26.505412638788581</c:v>
                </c:pt>
                <c:pt idx="1790">
                  <c:v>26.88686972762552</c:v>
                </c:pt>
                <c:pt idx="1791">
                  <c:v>26.437627512454331</c:v>
                </c:pt>
                <c:pt idx="1792">
                  <c:v>26.255720128926104</c:v>
                </c:pt>
                <c:pt idx="1793">
                  <c:v>25.778800413920475</c:v>
                </c:pt>
                <c:pt idx="1794">
                  <c:v>25.823589212588342</c:v>
                </c:pt>
                <c:pt idx="1795">
                  <c:v>25.589960978762125</c:v>
                </c:pt>
                <c:pt idx="1796">
                  <c:v>25.684519044022853</c:v>
                </c:pt>
                <c:pt idx="1797">
                  <c:v>25.672723944710135</c:v>
                </c:pt>
                <c:pt idx="1798">
                  <c:v>25.943451431340208</c:v>
                </c:pt>
                <c:pt idx="1799">
                  <c:v>25.660044830812396</c:v>
                </c:pt>
                <c:pt idx="1800">
                  <c:v>25.545205535012741</c:v>
                </c:pt>
                <c:pt idx="1801">
                  <c:v>25.118223031547156</c:v>
                </c:pt>
                <c:pt idx="1802">
                  <c:v>25.407654466678856</c:v>
                </c:pt>
                <c:pt idx="1803">
                  <c:v>25.945424741131191</c:v>
                </c:pt>
                <c:pt idx="1804">
                  <c:v>25.950464947913254</c:v>
                </c:pt>
                <c:pt idx="1805">
                  <c:v>26.666475955987387</c:v>
                </c:pt>
                <c:pt idx="1806">
                  <c:v>26.77411598253229</c:v>
                </c:pt>
                <c:pt idx="1807">
                  <c:v>27.501037918307102</c:v>
                </c:pt>
                <c:pt idx="1808">
                  <c:v>27.651488607329192</c:v>
                </c:pt>
                <c:pt idx="1809">
                  <c:v>27.804725786306982</c:v>
                </c:pt>
                <c:pt idx="1810">
                  <c:v>27.785067140286834</c:v>
                </c:pt>
                <c:pt idx="1811">
                  <c:v>26.606219177190589</c:v>
                </c:pt>
                <c:pt idx="1812">
                  <c:v>26.64129252348943</c:v>
                </c:pt>
                <c:pt idx="1813">
                  <c:v>26.594436868214416</c:v>
                </c:pt>
                <c:pt idx="1814">
                  <c:v>26.488565467392604</c:v>
                </c:pt>
                <c:pt idx="1815">
                  <c:v>26.470815925250708</c:v>
                </c:pt>
                <c:pt idx="1816">
                  <c:v>26.639640677779642</c:v>
                </c:pt>
                <c:pt idx="1817">
                  <c:v>26.736257787673068</c:v>
                </c:pt>
                <c:pt idx="1818">
                  <c:v>26.603593643397772</c:v>
                </c:pt>
                <c:pt idx="1819">
                  <c:v>26.579454042039171</c:v>
                </c:pt>
                <c:pt idx="1820">
                  <c:v>26.493314579032631</c:v>
                </c:pt>
                <c:pt idx="1821">
                  <c:v>26.809622708090664</c:v>
                </c:pt>
                <c:pt idx="1822">
                  <c:v>26.690547474007296</c:v>
                </c:pt>
                <c:pt idx="1823">
                  <c:v>26.938581818017024</c:v>
                </c:pt>
                <c:pt idx="1824">
                  <c:v>27.295181815138001</c:v>
                </c:pt>
                <c:pt idx="1825">
                  <c:v>27.608358164106892</c:v>
                </c:pt>
                <c:pt idx="1826">
                  <c:v>28.390462693519538</c:v>
                </c:pt>
                <c:pt idx="1827">
                  <c:v>28.176131111819203</c:v>
                </c:pt>
                <c:pt idx="1828">
                  <c:v>27.527610282741556</c:v>
                </c:pt>
                <c:pt idx="1829">
                  <c:v>27.814044544934319</c:v>
                </c:pt>
                <c:pt idx="1830">
                  <c:v>27.353501865479505</c:v>
                </c:pt>
                <c:pt idx="1831">
                  <c:v>27.071068717595427</c:v>
                </c:pt>
                <c:pt idx="1832">
                  <c:v>26.945956431992801</c:v>
                </c:pt>
                <c:pt idx="1833">
                  <c:v>27.401377052666383</c:v>
                </c:pt>
                <c:pt idx="1834">
                  <c:v>27.003967397509957</c:v>
                </c:pt>
                <c:pt idx="1835">
                  <c:v>27.008066514755399</c:v>
                </c:pt>
                <c:pt idx="1836">
                  <c:v>26.525713921341254</c:v>
                </c:pt>
                <c:pt idx="1837">
                  <c:v>26.480559175055358</c:v>
                </c:pt>
                <c:pt idx="1838">
                  <c:v>26.432334565021041</c:v>
                </c:pt>
                <c:pt idx="1839">
                  <c:v>26.304939903931103</c:v>
                </c:pt>
                <c:pt idx="1840">
                  <c:v>25.949366309733641</c:v>
                </c:pt>
                <c:pt idx="1841">
                  <c:v>25.741044631717678</c:v>
                </c:pt>
                <c:pt idx="1842">
                  <c:v>25.904506172101915</c:v>
                </c:pt>
                <c:pt idx="1843">
                  <c:v>26.07092118096239</c:v>
                </c:pt>
                <c:pt idx="1844">
                  <c:v>26.233646954796388</c:v>
                </c:pt>
                <c:pt idx="1845">
                  <c:v>26.592315281153919</c:v>
                </c:pt>
                <c:pt idx="1846">
                  <c:v>26.362758476250232</c:v>
                </c:pt>
                <c:pt idx="1847">
                  <c:v>26.069998454587015</c:v>
                </c:pt>
                <c:pt idx="1848">
                  <c:v>26.292871667068159</c:v>
                </c:pt>
                <c:pt idx="1849">
                  <c:v>26.628209934745822</c:v>
                </c:pt>
                <c:pt idx="1850">
                  <c:v>26.858548429627799</c:v>
                </c:pt>
                <c:pt idx="1851">
                  <c:v>26.953880277150205</c:v>
                </c:pt>
                <c:pt idx="1852">
                  <c:v>27.174720754621706</c:v>
                </c:pt>
                <c:pt idx="1853">
                  <c:v>27.509606393560333</c:v>
                </c:pt>
                <c:pt idx="1854">
                  <c:v>27.978645928337055</c:v>
                </c:pt>
                <c:pt idx="1855">
                  <c:v>28.149745187368644</c:v>
                </c:pt>
                <c:pt idx="1856">
                  <c:v>27.885580322037754</c:v>
                </c:pt>
                <c:pt idx="1857">
                  <c:v>27.203664115332742</c:v>
                </c:pt>
                <c:pt idx="1858">
                  <c:v>27.007660661361424</c:v>
                </c:pt>
                <c:pt idx="1859">
                  <c:v>27.019804868107329</c:v>
                </c:pt>
                <c:pt idx="1860">
                  <c:v>26.624531041966879</c:v>
                </c:pt>
                <c:pt idx="1861">
                  <c:v>26.404713855172986</c:v>
                </c:pt>
                <c:pt idx="1862">
                  <c:v>26.586968641572987</c:v>
                </c:pt>
                <c:pt idx="1863">
                  <c:v>26.663647966142918</c:v>
                </c:pt>
                <c:pt idx="1864">
                  <c:v>26.961379568975055</c:v>
                </c:pt>
                <c:pt idx="1865">
                  <c:v>26.789996920542897</c:v>
                </c:pt>
                <c:pt idx="1866">
                  <c:v>26.805111970091897</c:v>
                </c:pt>
                <c:pt idx="1867">
                  <c:v>26.326260620420509</c:v>
                </c:pt>
                <c:pt idx="1868">
                  <c:v>26.292738755703603</c:v>
                </c:pt>
                <c:pt idx="1869">
                  <c:v>26.685516092043184</c:v>
                </c:pt>
                <c:pt idx="1870">
                  <c:v>26.805222968401452</c:v>
                </c:pt>
                <c:pt idx="1871">
                  <c:v>26.824094678492962</c:v>
                </c:pt>
                <c:pt idx="1872">
                  <c:v>26.601224659383167</c:v>
                </c:pt>
                <c:pt idx="1873">
                  <c:v>26.598946508351826</c:v>
                </c:pt>
                <c:pt idx="1874">
                  <c:v>26.622168660209006</c:v>
                </c:pt>
                <c:pt idx="1875">
                  <c:v>26.960776964142052</c:v>
                </c:pt>
                <c:pt idx="1876">
                  <c:v>26.874967437832453</c:v>
                </c:pt>
                <c:pt idx="1877">
                  <c:v>26.897870521787308</c:v>
                </c:pt>
                <c:pt idx="1878">
                  <c:v>26.873706357792589</c:v>
                </c:pt>
                <c:pt idx="1879">
                  <c:v>26.873584357510033</c:v>
                </c:pt>
                <c:pt idx="1880">
                  <c:v>26.892057386793855</c:v>
                </c:pt>
                <c:pt idx="1881">
                  <c:v>28.4775527284575</c:v>
                </c:pt>
                <c:pt idx="1882">
                  <c:v>28.677124146974936</c:v>
                </c:pt>
                <c:pt idx="1883">
                  <c:v>28.787597420372297</c:v>
                </c:pt>
                <c:pt idx="1884">
                  <c:v>28.729196933511837</c:v>
                </c:pt>
                <c:pt idx="1885">
                  <c:v>28.874397407201382</c:v>
                </c:pt>
                <c:pt idx="1886">
                  <c:v>29.378469892092813</c:v>
                </c:pt>
                <c:pt idx="1887">
                  <c:v>29.586459580617703</c:v>
                </c:pt>
                <c:pt idx="1888">
                  <c:v>29.412781254805012</c:v>
                </c:pt>
                <c:pt idx="1889">
                  <c:v>29.499313752607033</c:v>
                </c:pt>
                <c:pt idx="1890">
                  <c:v>29.866819853998532</c:v>
                </c:pt>
                <c:pt idx="1891">
                  <c:v>29.362677508671478</c:v>
                </c:pt>
                <c:pt idx="1892">
                  <c:v>29.643878012333289</c:v>
                </c:pt>
                <c:pt idx="1893">
                  <c:v>29.018169062722343</c:v>
                </c:pt>
                <c:pt idx="1894">
                  <c:v>29.399766316838278</c:v>
                </c:pt>
                <c:pt idx="1895">
                  <c:v>29.676884218437053</c:v>
                </c:pt>
                <c:pt idx="1896">
                  <c:v>29.850209363468931</c:v>
                </c:pt>
                <c:pt idx="1897">
                  <c:v>29.256110844267333</c:v>
                </c:pt>
                <c:pt idx="1898">
                  <c:v>29.199054484516669</c:v>
                </c:pt>
                <c:pt idx="1899">
                  <c:v>29.410047766672815</c:v>
                </c:pt>
                <c:pt idx="1900">
                  <c:v>29.649063115759052</c:v>
                </c:pt>
                <c:pt idx="1901">
                  <c:v>29.786114695616885</c:v>
                </c:pt>
                <c:pt idx="1902">
                  <c:v>30.962795230241255</c:v>
                </c:pt>
                <c:pt idx="1903">
                  <c:v>31.319255549195393</c:v>
                </c:pt>
                <c:pt idx="1904">
                  <c:v>31.089719721933239</c:v>
                </c:pt>
                <c:pt idx="1905">
                  <c:v>31.35709173395048</c:v>
                </c:pt>
                <c:pt idx="1906">
                  <c:v>31.531852194240052</c:v>
                </c:pt>
                <c:pt idx="1907">
                  <c:v>32.550981177374567</c:v>
                </c:pt>
                <c:pt idx="1908">
                  <c:v>32.517045160947546</c:v>
                </c:pt>
                <c:pt idx="1909">
                  <c:v>32.473641220122538</c:v>
                </c:pt>
                <c:pt idx="1910">
                  <c:v>32.272081033504847</c:v>
                </c:pt>
                <c:pt idx="1911">
                  <c:v>32.625340623102659</c:v>
                </c:pt>
                <c:pt idx="1912">
                  <c:v>32.634031641739284</c:v>
                </c:pt>
                <c:pt idx="1913">
                  <c:v>32.547367979688765</c:v>
                </c:pt>
                <c:pt idx="1914">
                  <c:v>32.372519346879947</c:v>
                </c:pt>
                <c:pt idx="1915">
                  <c:v>31.891555296626763</c:v>
                </c:pt>
                <c:pt idx="1916">
                  <c:v>32.123591241420527</c:v>
                </c:pt>
                <c:pt idx="1917">
                  <c:v>31.968050404671487</c:v>
                </c:pt>
                <c:pt idx="1918">
                  <c:v>31.79132761230262</c:v>
                </c:pt>
                <c:pt idx="1919">
                  <c:v>31.794837177364805</c:v>
                </c:pt>
                <c:pt idx="1920">
                  <c:v>31.696218699626488</c:v>
                </c:pt>
                <c:pt idx="1921">
                  <c:v>31.44526714295489</c:v>
                </c:pt>
                <c:pt idx="1922">
                  <c:v>30.567579779143603</c:v>
                </c:pt>
                <c:pt idx="1923">
                  <c:v>30.665550507574196</c:v>
                </c:pt>
                <c:pt idx="1924">
                  <c:v>30.762711137949363</c:v>
                </c:pt>
                <c:pt idx="1925">
                  <c:v>32.467235621680388</c:v>
                </c:pt>
                <c:pt idx="1926">
                  <c:v>32.786552347620322</c:v>
                </c:pt>
                <c:pt idx="1927">
                  <c:v>32.809843383726744</c:v>
                </c:pt>
                <c:pt idx="1928">
                  <c:v>33.123475541600627</c:v>
                </c:pt>
                <c:pt idx="1929">
                  <c:v>32.728689207075362</c:v>
                </c:pt>
                <c:pt idx="1930">
                  <c:v>32.167317795429327</c:v>
                </c:pt>
                <c:pt idx="1931">
                  <c:v>32.488370394665239</c:v>
                </c:pt>
                <c:pt idx="1932">
                  <c:v>33.043212309736923</c:v>
                </c:pt>
                <c:pt idx="1933">
                  <c:v>33.333837344469011</c:v>
                </c:pt>
                <c:pt idx="1934">
                  <c:v>33.544273051854162</c:v>
                </c:pt>
                <c:pt idx="1935">
                  <c:v>33.973493148939141</c:v>
                </c:pt>
                <c:pt idx="1936">
                  <c:v>34.535546341812726</c:v>
                </c:pt>
                <c:pt idx="1937">
                  <c:v>34.630377748486097</c:v>
                </c:pt>
                <c:pt idx="1938">
                  <c:v>34.418928784629507</c:v>
                </c:pt>
                <c:pt idx="1939">
                  <c:v>33.655100061848543</c:v>
                </c:pt>
                <c:pt idx="1940">
                  <c:v>33.061066696310462</c:v>
                </c:pt>
                <c:pt idx="1941">
                  <c:v>32.929291024385343</c:v>
                </c:pt>
                <c:pt idx="1942">
                  <c:v>32.881274014950264</c:v>
                </c:pt>
                <c:pt idx="1943">
                  <c:v>32.85279833745544</c:v>
                </c:pt>
                <c:pt idx="1944">
                  <c:v>33.333119929478698</c:v>
                </c:pt>
                <c:pt idx="1945">
                  <c:v>33.457561647726521</c:v>
                </c:pt>
                <c:pt idx="1946">
                  <c:v>34.166930151255912</c:v>
                </c:pt>
                <c:pt idx="1947">
                  <c:v>35.168056988630937</c:v>
                </c:pt>
                <c:pt idx="1948">
                  <c:v>36.245586098700201</c:v>
                </c:pt>
                <c:pt idx="1949">
                  <c:v>35.36987183247625</c:v>
                </c:pt>
                <c:pt idx="1950">
                  <c:v>34.948046718046541</c:v>
                </c:pt>
                <c:pt idx="1951">
                  <c:v>34.130193472414547</c:v>
                </c:pt>
                <c:pt idx="1952">
                  <c:v>33.612018185791321</c:v>
                </c:pt>
                <c:pt idx="1953">
                  <c:v>33.067860102064742</c:v>
                </c:pt>
                <c:pt idx="1954">
                  <c:v>32.770821798458755</c:v>
                </c:pt>
                <c:pt idx="1955">
                  <c:v>32.274864628437399</c:v>
                </c:pt>
                <c:pt idx="1956">
                  <c:v>32.402445139345339</c:v>
                </c:pt>
                <c:pt idx="1957">
                  <c:v>32.628371219119387</c:v>
                </c:pt>
                <c:pt idx="1958">
                  <c:v>32.139524836439804</c:v>
                </c:pt>
                <c:pt idx="1959">
                  <c:v>32.14425785121923</c:v>
                </c:pt>
                <c:pt idx="1960">
                  <c:v>32.18162901120261</c:v>
                </c:pt>
                <c:pt idx="1961">
                  <c:v>32.202987331199836</c:v>
                </c:pt>
                <c:pt idx="1962">
                  <c:v>31.977343004376355</c:v>
                </c:pt>
                <c:pt idx="1963">
                  <c:v>32.141811202375436</c:v>
                </c:pt>
                <c:pt idx="1964">
                  <c:v>32.141811202375436</c:v>
                </c:pt>
                <c:pt idx="1965">
                  <c:v>32.248878564881338</c:v>
                </c:pt>
                <c:pt idx="1966">
                  <c:v>32.327703849629245</c:v>
                </c:pt>
                <c:pt idx="1967">
                  <c:v>33.424523821503584</c:v>
                </c:pt>
                <c:pt idx="1968">
                  <c:v>32.751049696912474</c:v>
                </c:pt>
                <c:pt idx="1969">
                  <c:v>32.532940085604679</c:v>
                </c:pt>
                <c:pt idx="1970">
                  <c:v>32.557400087475784</c:v>
                </c:pt>
                <c:pt idx="1971">
                  <c:v>32.151462626205429</c:v>
                </c:pt>
                <c:pt idx="1972">
                  <c:v>31.872123062486086</c:v>
                </c:pt>
                <c:pt idx="1973">
                  <c:v>31.095551075387682</c:v>
                </c:pt>
                <c:pt idx="1974">
                  <c:v>30.410013195883586</c:v>
                </c:pt>
                <c:pt idx="1975">
                  <c:v>29.744793412268617</c:v>
                </c:pt>
                <c:pt idx="1976">
                  <c:v>29.445890737110588</c:v>
                </c:pt>
                <c:pt idx="1977">
                  <c:v>28.953927297682426</c:v>
                </c:pt>
                <c:pt idx="1978">
                  <c:v>29.645351027130907</c:v>
                </c:pt>
                <c:pt idx="1979">
                  <c:v>29.01398867921089</c:v>
                </c:pt>
                <c:pt idx="1980">
                  <c:v>28.893394449149532</c:v>
                </c:pt>
                <c:pt idx="1981">
                  <c:v>28.999815066951506</c:v>
                </c:pt>
                <c:pt idx="1982">
                  <c:v>28.686609981278114</c:v>
                </c:pt>
                <c:pt idx="1983">
                  <c:v>28.642744028354489</c:v>
                </c:pt>
                <c:pt idx="1984">
                  <c:v>28.519318640138259</c:v>
                </c:pt>
                <c:pt idx="1985">
                  <c:v>26.886587757074814</c:v>
                </c:pt>
                <c:pt idx="1986">
                  <c:v>26.397977423618784</c:v>
                </c:pt>
                <c:pt idx="1987">
                  <c:v>25.917191525379295</c:v>
                </c:pt>
                <c:pt idx="1988">
                  <c:v>25.505345551126691</c:v>
                </c:pt>
                <c:pt idx="1989">
                  <c:v>25.578377005931401</c:v>
                </c:pt>
                <c:pt idx="1990">
                  <c:v>26.065317918595412</c:v>
                </c:pt>
                <c:pt idx="1991">
                  <c:v>26.260544448859179</c:v>
                </c:pt>
                <c:pt idx="1992">
                  <c:v>25.764112027744623</c:v>
                </c:pt>
                <c:pt idx="1993">
                  <c:v>26.761427356276524</c:v>
                </c:pt>
                <c:pt idx="1994">
                  <c:v>26.817597226528417</c:v>
                </c:pt>
                <c:pt idx="1995">
                  <c:v>26.91365812886632</c:v>
                </c:pt>
                <c:pt idx="1996">
                  <c:v>26.966434091220812</c:v>
                </c:pt>
                <c:pt idx="1997">
                  <c:v>27.190861853473091</c:v>
                </c:pt>
                <c:pt idx="1998">
                  <c:v>26.40151564432513</c:v>
                </c:pt>
                <c:pt idx="1999">
                  <c:v>25.507398377937715</c:v>
                </c:pt>
                <c:pt idx="2000">
                  <c:v>25.913976317775152</c:v>
                </c:pt>
                <c:pt idx="2001">
                  <c:v>26.25118303388086</c:v>
                </c:pt>
                <c:pt idx="2002">
                  <c:v>25.777598591348639</c:v>
                </c:pt>
                <c:pt idx="2003">
                  <c:v>25.876626614822268</c:v>
                </c:pt>
                <c:pt idx="2004">
                  <c:v>25.718778128825907</c:v>
                </c:pt>
                <c:pt idx="2005">
                  <c:v>24.693905047610603</c:v>
                </c:pt>
                <c:pt idx="2006">
                  <c:v>24.028446456920204</c:v>
                </c:pt>
                <c:pt idx="2007">
                  <c:v>23.820917143662918</c:v>
                </c:pt>
                <c:pt idx="2008">
                  <c:v>24.425952130173183</c:v>
                </c:pt>
                <c:pt idx="2009">
                  <c:v>26.656659284085272</c:v>
                </c:pt>
                <c:pt idx="2010">
                  <c:v>30.693665857735052</c:v>
                </c:pt>
                <c:pt idx="2011">
                  <c:v>28.70690806117808</c:v>
                </c:pt>
                <c:pt idx="2012">
                  <c:v>28.34765582096184</c:v>
                </c:pt>
                <c:pt idx="2013">
                  <c:v>28.780392923605881</c:v>
                </c:pt>
                <c:pt idx="2014">
                  <c:v>29.64575221115583</c:v>
                </c:pt>
                <c:pt idx="2015">
                  <c:v>28.648275891754295</c:v>
                </c:pt>
                <c:pt idx="2016">
                  <c:v>27.908706584061214</c:v>
                </c:pt>
                <c:pt idx="2017">
                  <c:v>28.139220351120436</c:v>
                </c:pt>
                <c:pt idx="2018">
                  <c:v>28.407902899038923</c:v>
                </c:pt>
                <c:pt idx="2019">
                  <c:v>28.564521263584027</c:v>
                </c:pt>
                <c:pt idx="2020">
                  <c:v>27.950230107663234</c:v>
                </c:pt>
                <c:pt idx="2021">
                  <c:v>27.668960610045435</c:v>
                </c:pt>
                <c:pt idx="2022">
                  <c:v>27.311653884822046</c:v>
                </c:pt>
                <c:pt idx="2023">
                  <c:v>26.98805157569474</c:v>
                </c:pt>
                <c:pt idx="2024">
                  <c:v>26.897082613898583</c:v>
                </c:pt>
                <c:pt idx="2025">
                  <c:v>26.378067616116489</c:v>
                </c:pt>
                <c:pt idx="2026">
                  <c:v>25.783818849437353</c:v>
                </c:pt>
                <c:pt idx="2027">
                  <c:v>25.513274929495743</c:v>
                </c:pt>
                <c:pt idx="2028">
                  <c:v>24.710560185960702</c:v>
                </c:pt>
                <c:pt idx="2029">
                  <c:v>23.988462709821636</c:v>
                </c:pt>
                <c:pt idx="2030">
                  <c:v>22.407099457213118</c:v>
                </c:pt>
                <c:pt idx="2031">
                  <c:v>22.23994190766992</c:v>
                </c:pt>
                <c:pt idx="2032">
                  <c:v>21.705443906173624</c:v>
                </c:pt>
                <c:pt idx="2033">
                  <c:v>22.160329880373464</c:v>
                </c:pt>
                <c:pt idx="2034">
                  <c:v>22.152904205710122</c:v>
                </c:pt>
                <c:pt idx="2035">
                  <c:v>23.804313517001319</c:v>
                </c:pt>
                <c:pt idx="2036">
                  <c:v>23.497430901994573</c:v>
                </c:pt>
                <c:pt idx="2037">
                  <c:v>23.766830474909113</c:v>
                </c:pt>
                <c:pt idx="2038">
                  <c:v>23.771840653952562</c:v>
                </c:pt>
                <c:pt idx="2039">
                  <c:v>24.36000359248786</c:v>
                </c:pt>
                <c:pt idx="2040">
                  <c:v>24.806274989660022</c:v>
                </c:pt>
                <c:pt idx="2041">
                  <c:v>24.052566666882917</c:v>
                </c:pt>
                <c:pt idx="2042">
                  <c:v>23.929602102064788</c:v>
                </c:pt>
                <c:pt idx="2043">
                  <c:v>23.409233256427346</c:v>
                </c:pt>
                <c:pt idx="2044">
                  <c:v>23.409233256427346</c:v>
                </c:pt>
                <c:pt idx="2045">
                  <c:v>22.618600834746587</c:v>
                </c:pt>
                <c:pt idx="2046">
                  <c:v>22.499913382330135</c:v>
                </c:pt>
                <c:pt idx="2047">
                  <c:v>22.563612635191863</c:v>
                </c:pt>
                <c:pt idx="2048">
                  <c:v>22.579736624969982</c:v>
                </c:pt>
                <c:pt idx="2049">
                  <c:v>22.639999385248817</c:v>
                </c:pt>
                <c:pt idx="2050">
                  <c:v>22.098203166490375</c:v>
                </c:pt>
                <c:pt idx="2051">
                  <c:v>22.409958975168554</c:v>
                </c:pt>
                <c:pt idx="2052">
                  <c:v>22.216454726717178</c:v>
                </c:pt>
                <c:pt idx="2053">
                  <c:v>22.913366083966171</c:v>
                </c:pt>
                <c:pt idx="2054">
                  <c:v>22.895239776303182</c:v>
                </c:pt>
                <c:pt idx="2055">
                  <c:v>21.63484565661447</c:v>
                </c:pt>
                <c:pt idx="2056">
                  <c:v>21.289920694979394</c:v>
                </c:pt>
                <c:pt idx="2057">
                  <c:v>21.893986514715333</c:v>
                </c:pt>
                <c:pt idx="2058">
                  <c:v>21.848184918780984</c:v>
                </c:pt>
                <c:pt idx="2059">
                  <c:v>21.994570144537075</c:v>
                </c:pt>
                <c:pt idx="2060">
                  <c:v>21.564860338713398</c:v>
                </c:pt>
                <c:pt idx="2061">
                  <c:v>21.053300724970228</c:v>
                </c:pt>
                <c:pt idx="2062">
                  <c:v>20.829008161294812</c:v>
                </c:pt>
                <c:pt idx="2063">
                  <c:v>20.649902805345498</c:v>
                </c:pt>
                <c:pt idx="2064">
                  <c:v>20.776268184536878</c:v>
                </c:pt>
                <c:pt idx="2065">
                  <c:v>20.661053944421276</c:v>
                </c:pt>
                <c:pt idx="2066">
                  <c:v>20.787453648098076</c:v>
                </c:pt>
                <c:pt idx="2067">
                  <c:v>20.527954761718426</c:v>
                </c:pt>
                <c:pt idx="2068">
                  <c:v>20.605125899599894</c:v>
                </c:pt>
                <c:pt idx="2069">
                  <c:v>20.599425584289587</c:v>
                </c:pt>
                <c:pt idx="2070">
                  <c:v>20.037366151801315</c:v>
                </c:pt>
                <c:pt idx="2071">
                  <c:v>19.613455067351893</c:v>
                </c:pt>
                <c:pt idx="2072">
                  <c:v>19.443828915236718</c:v>
                </c:pt>
                <c:pt idx="2073">
                  <c:v>20.580839809615654</c:v>
                </c:pt>
                <c:pt idx="2074">
                  <c:v>19.825208364064274</c:v>
                </c:pt>
                <c:pt idx="2075">
                  <c:v>19.68256643313007</c:v>
                </c:pt>
                <c:pt idx="2076">
                  <c:v>19.127567965059793</c:v>
                </c:pt>
                <c:pt idx="2077">
                  <c:v>18.740269033619665</c:v>
                </c:pt>
                <c:pt idx="2078">
                  <c:v>18.466070029907026</c:v>
                </c:pt>
                <c:pt idx="2079">
                  <c:v>19.132631434026429</c:v>
                </c:pt>
                <c:pt idx="2080">
                  <c:v>18.936683411625591</c:v>
                </c:pt>
                <c:pt idx="2081">
                  <c:v>19.312061085797311</c:v>
                </c:pt>
                <c:pt idx="2082">
                  <c:v>19.335308984587218</c:v>
                </c:pt>
                <c:pt idx="2083">
                  <c:v>20.042506568007521</c:v>
                </c:pt>
                <c:pt idx="2084">
                  <c:v>20.474743214689749</c:v>
                </c:pt>
                <c:pt idx="2085">
                  <c:v>19.617728818875495</c:v>
                </c:pt>
                <c:pt idx="2086">
                  <c:v>19.297494580642681</c:v>
                </c:pt>
                <c:pt idx="2087">
                  <c:v>19.150999762326535</c:v>
                </c:pt>
                <c:pt idx="2088">
                  <c:v>19.237352471973967</c:v>
                </c:pt>
                <c:pt idx="2089">
                  <c:v>18.750194342560754</c:v>
                </c:pt>
                <c:pt idx="2090">
                  <c:v>18.798786586094533</c:v>
                </c:pt>
                <c:pt idx="2091">
                  <c:v>18.592464408928997</c:v>
                </c:pt>
                <c:pt idx="2092">
                  <c:v>18.391564797580184</c:v>
                </c:pt>
                <c:pt idx="2093">
                  <c:v>18.357486064717289</c:v>
                </c:pt>
                <c:pt idx="2094">
                  <c:v>18.201512684196558</c:v>
                </c:pt>
                <c:pt idx="2095">
                  <c:v>17.93482498113741</c:v>
                </c:pt>
                <c:pt idx="2096">
                  <c:v>17.882108207037643</c:v>
                </c:pt>
                <c:pt idx="2097">
                  <c:v>17.811460917747105</c:v>
                </c:pt>
                <c:pt idx="2098">
                  <c:v>17.410808165560944</c:v>
                </c:pt>
                <c:pt idx="2099">
                  <c:v>16.666539498548211</c:v>
                </c:pt>
                <c:pt idx="2100">
                  <c:v>17.036610260718483</c:v>
                </c:pt>
                <c:pt idx="2101">
                  <c:v>16.77306428831146</c:v>
                </c:pt>
                <c:pt idx="2102">
                  <c:v>16.815234082121385</c:v>
                </c:pt>
                <c:pt idx="2103">
                  <c:v>16.814479899802031</c:v>
                </c:pt>
                <c:pt idx="2104">
                  <c:v>17.665014876031254</c:v>
                </c:pt>
                <c:pt idx="2105">
                  <c:v>17.481805564652859</c:v>
                </c:pt>
                <c:pt idx="2106">
                  <c:v>17.421459480736168</c:v>
                </c:pt>
                <c:pt idx="2107">
                  <c:v>17.803310961161046</c:v>
                </c:pt>
                <c:pt idx="2108">
                  <c:v>18.086974464163387</c:v>
                </c:pt>
                <c:pt idx="2109">
                  <c:v>17.465047699059706</c:v>
                </c:pt>
                <c:pt idx="2110">
                  <c:v>17.763136811738509</c:v>
                </c:pt>
                <c:pt idx="2111">
                  <c:v>18.047462636917388</c:v>
                </c:pt>
                <c:pt idx="2112">
                  <c:v>18.520390072711923</c:v>
                </c:pt>
                <c:pt idx="2113">
                  <c:v>20.03472520779593</c:v>
                </c:pt>
                <c:pt idx="2114">
                  <c:v>19.916149818980408</c:v>
                </c:pt>
                <c:pt idx="2115">
                  <c:v>18.637870876418702</c:v>
                </c:pt>
                <c:pt idx="2116">
                  <c:v>18.157232138256898</c:v>
                </c:pt>
                <c:pt idx="2117">
                  <c:v>19.167481043805019</c:v>
                </c:pt>
                <c:pt idx="2118">
                  <c:v>18.812628178937246</c:v>
                </c:pt>
                <c:pt idx="2119">
                  <c:v>18.011417232997914</c:v>
                </c:pt>
                <c:pt idx="2120">
                  <c:v>18.10591393820123</c:v>
                </c:pt>
                <c:pt idx="2121">
                  <c:v>18.388046417191124</c:v>
                </c:pt>
                <c:pt idx="2122">
                  <c:v>18.927251187938261</c:v>
                </c:pt>
                <c:pt idx="2123">
                  <c:v>18.613786571482422</c:v>
                </c:pt>
                <c:pt idx="2124">
                  <c:v>19.120174901082741</c:v>
                </c:pt>
                <c:pt idx="2125">
                  <c:v>19.160041026679973</c:v>
                </c:pt>
                <c:pt idx="2126">
                  <c:v>19.497952732294895</c:v>
                </c:pt>
                <c:pt idx="2127">
                  <c:v>20.348608647136214</c:v>
                </c:pt>
                <c:pt idx="2128">
                  <c:v>21.190554666660201</c:v>
                </c:pt>
                <c:pt idx="2129">
                  <c:v>20.185619129484593</c:v>
                </c:pt>
                <c:pt idx="2130">
                  <c:v>19.841641683311266</c:v>
                </c:pt>
                <c:pt idx="2131">
                  <c:v>19.022847094376935</c:v>
                </c:pt>
                <c:pt idx="2132">
                  <c:v>18.909486547958487</c:v>
                </c:pt>
                <c:pt idx="2133">
                  <c:v>19.216394294726445</c:v>
                </c:pt>
                <c:pt idx="2134">
                  <c:v>19.230429389088034</c:v>
                </c:pt>
                <c:pt idx="2135">
                  <c:v>18.835142182108854</c:v>
                </c:pt>
                <c:pt idx="2136">
                  <c:v>18.662534162757378</c:v>
                </c:pt>
                <c:pt idx="2137">
                  <c:v>19.452013535504619</c:v>
                </c:pt>
                <c:pt idx="2138">
                  <c:v>25.719647477986648</c:v>
                </c:pt>
                <c:pt idx="2139">
                  <c:v>26.86195369897143</c:v>
                </c:pt>
                <c:pt idx="2140">
                  <c:v>26.031003563933044</c:v>
                </c:pt>
                <c:pt idx="2141">
                  <c:v>25.837226710725503</c:v>
                </c:pt>
                <c:pt idx="2142">
                  <c:v>26.874804110212146</c:v>
                </c:pt>
                <c:pt idx="2143">
                  <c:v>26.615414353453797</c:v>
                </c:pt>
                <c:pt idx="2144">
                  <c:v>26.270834048827393</c:v>
                </c:pt>
                <c:pt idx="2145">
                  <c:v>25.42605188986423</c:v>
                </c:pt>
                <c:pt idx="2146">
                  <c:v>25.280023495450017</c:v>
                </c:pt>
                <c:pt idx="2147">
                  <c:v>25.540799872948845</c:v>
                </c:pt>
                <c:pt idx="2148">
                  <c:v>25.403030160146919</c:v>
                </c:pt>
                <c:pt idx="2149">
                  <c:v>26.713490758480173</c:v>
                </c:pt>
                <c:pt idx="2150">
                  <c:v>26.493668518475843</c:v>
                </c:pt>
                <c:pt idx="2151">
                  <c:v>26.367118431844769</c:v>
                </c:pt>
                <c:pt idx="2152">
                  <c:v>26.66335927272296</c:v>
                </c:pt>
                <c:pt idx="2153">
                  <c:v>26.592196135675373</c:v>
                </c:pt>
                <c:pt idx="2154">
                  <c:v>26.242084216444219</c:v>
                </c:pt>
                <c:pt idx="2155">
                  <c:v>25.924989694701011</c:v>
                </c:pt>
                <c:pt idx="2156">
                  <c:v>25.929716598146499</c:v>
                </c:pt>
                <c:pt idx="2157">
                  <c:v>26.507644075868914</c:v>
                </c:pt>
                <c:pt idx="2158">
                  <c:v>26.870022401667626</c:v>
                </c:pt>
                <c:pt idx="2159">
                  <c:v>27.84482978924299</c:v>
                </c:pt>
                <c:pt idx="2160">
                  <c:v>31.738238809206756</c:v>
                </c:pt>
                <c:pt idx="2161">
                  <c:v>31.822337135663837</c:v>
                </c:pt>
                <c:pt idx="2162">
                  <c:v>31.254648412459556</c:v>
                </c:pt>
                <c:pt idx="2163">
                  <c:v>30.368748800177464</c:v>
                </c:pt>
                <c:pt idx="2164">
                  <c:v>29.733270574554304</c:v>
                </c:pt>
                <c:pt idx="2165">
                  <c:v>29.427700615036802</c:v>
                </c:pt>
                <c:pt idx="2166">
                  <c:v>30.006330445795317</c:v>
                </c:pt>
                <c:pt idx="2167">
                  <c:v>30.401636105657683</c:v>
                </c:pt>
                <c:pt idx="2168">
                  <c:v>29.908903864023891</c:v>
                </c:pt>
                <c:pt idx="2169">
                  <c:v>29.457028398770376</c:v>
                </c:pt>
                <c:pt idx="2170">
                  <c:v>29.012858755338112</c:v>
                </c:pt>
                <c:pt idx="2171">
                  <c:v>28.841315005562869</c:v>
                </c:pt>
                <c:pt idx="2172">
                  <c:v>29.413207749952431</c:v>
                </c:pt>
                <c:pt idx="2173">
                  <c:v>29.123950295075009</c:v>
                </c:pt>
                <c:pt idx="2174">
                  <c:v>28.984287369716895</c:v>
                </c:pt>
                <c:pt idx="2175">
                  <c:v>28.570191749829917</c:v>
                </c:pt>
                <c:pt idx="2176">
                  <c:v>28.871161884118106</c:v>
                </c:pt>
                <c:pt idx="2177">
                  <c:v>28.472163785136882</c:v>
                </c:pt>
                <c:pt idx="2178">
                  <c:v>28.300327611094211</c:v>
                </c:pt>
                <c:pt idx="2179">
                  <c:v>28.082794035483207</c:v>
                </c:pt>
                <c:pt idx="2180">
                  <c:v>28.86759120000114</c:v>
                </c:pt>
                <c:pt idx="2181">
                  <c:v>29.316953020359342</c:v>
                </c:pt>
                <c:pt idx="2182">
                  <c:v>28.521368243807508</c:v>
                </c:pt>
                <c:pt idx="2183">
                  <c:v>29.261499211707189</c:v>
                </c:pt>
                <c:pt idx="2184">
                  <c:v>30.123860209524722</c:v>
                </c:pt>
                <c:pt idx="2185">
                  <c:v>29.865170368774248</c:v>
                </c:pt>
                <c:pt idx="2186">
                  <c:v>29.188962681772225</c:v>
                </c:pt>
                <c:pt idx="2187">
                  <c:v>29.607234401577447</c:v>
                </c:pt>
                <c:pt idx="2188">
                  <c:v>29.720401711722811</c:v>
                </c:pt>
                <c:pt idx="2189">
                  <c:v>29.290460154828018</c:v>
                </c:pt>
                <c:pt idx="2190">
                  <c:v>28.580165820175363</c:v>
                </c:pt>
                <c:pt idx="2191">
                  <c:v>28.564037285793951</c:v>
                </c:pt>
                <c:pt idx="2192">
                  <c:v>27.565032443201417</c:v>
                </c:pt>
                <c:pt idx="2193">
                  <c:v>27.302018334857149</c:v>
                </c:pt>
                <c:pt idx="2194">
                  <c:v>27.865084654727394</c:v>
                </c:pt>
                <c:pt idx="2195">
                  <c:v>28.025430716680148</c:v>
                </c:pt>
                <c:pt idx="2196">
                  <c:v>27.784107836713389</c:v>
                </c:pt>
                <c:pt idx="2197">
                  <c:v>28.21142418418323</c:v>
                </c:pt>
                <c:pt idx="2198">
                  <c:v>28.416319303196737</c:v>
                </c:pt>
                <c:pt idx="2199">
                  <c:v>28.895957936573375</c:v>
                </c:pt>
                <c:pt idx="2200">
                  <c:v>30.359908253383121</c:v>
                </c:pt>
                <c:pt idx="2201">
                  <c:v>30.576408485808365</c:v>
                </c:pt>
                <c:pt idx="2202">
                  <c:v>29.878600814490746</c:v>
                </c:pt>
                <c:pt idx="2203">
                  <c:v>30.352201306908459</c:v>
                </c:pt>
                <c:pt idx="2204">
                  <c:v>30.068877184233173</c:v>
                </c:pt>
                <c:pt idx="2205">
                  <c:v>29.032061008118902</c:v>
                </c:pt>
                <c:pt idx="2206">
                  <c:v>28.721667701648027</c:v>
                </c:pt>
                <c:pt idx="2207">
                  <c:v>28.656521086183371</c:v>
                </c:pt>
                <c:pt idx="2208">
                  <c:v>28.385703448568197</c:v>
                </c:pt>
                <c:pt idx="2209">
                  <c:v>27.771440817654433</c:v>
                </c:pt>
                <c:pt idx="2210">
                  <c:v>27.859792358114408</c:v>
                </c:pt>
                <c:pt idx="2211">
                  <c:v>27.83328038924035</c:v>
                </c:pt>
                <c:pt idx="2212">
                  <c:v>27.215569997051084</c:v>
                </c:pt>
                <c:pt idx="2213">
                  <c:v>27.554675834731462</c:v>
                </c:pt>
                <c:pt idx="2214">
                  <c:v>26.919691922502306</c:v>
                </c:pt>
                <c:pt idx="2215">
                  <c:v>27.11261552643629</c:v>
                </c:pt>
                <c:pt idx="2216">
                  <c:v>27.000445366987819</c:v>
                </c:pt>
                <c:pt idx="2217">
                  <c:v>27.009794068259449</c:v>
                </c:pt>
                <c:pt idx="2218">
                  <c:v>26.816540121173826</c:v>
                </c:pt>
                <c:pt idx="2219">
                  <c:v>26.118256857194634</c:v>
                </c:pt>
                <c:pt idx="2220">
                  <c:v>26.294389924149275</c:v>
                </c:pt>
                <c:pt idx="2221">
                  <c:v>27.231550466424792</c:v>
                </c:pt>
                <c:pt idx="2222">
                  <c:v>27.916782094938092</c:v>
                </c:pt>
                <c:pt idx="2223">
                  <c:v>25.826175596672151</c:v>
                </c:pt>
                <c:pt idx="2224">
                  <c:v>24.97386811827505</c:v>
                </c:pt>
                <c:pt idx="2225">
                  <c:v>26.156060435665633</c:v>
                </c:pt>
                <c:pt idx="2226">
                  <c:v>24.739904472736356</c:v>
                </c:pt>
                <c:pt idx="2227">
                  <c:v>24.483224301047791</c:v>
                </c:pt>
                <c:pt idx="2228">
                  <c:v>23.461903980121054</c:v>
                </c:pt>
                <c:pt idx="2229">
                  <c:v>23.795454238970255</c:v>
                </c:pt>
                <c:pt idx="2230">
                  <c:v>23.770607007976594</c:v>
                </c:pt>
                <c:pt idx="2231">
                  <c:v>23.91371083440999</c:v>
                </c:pt>
                <c:pt idx="2232">
                  <c:v>24.430688668720073</c:v>
                </c:pt>
                <c:pt idx="2233">
                  <c:v>25.38926413871155</c:v>
                </c:pt>
                <c:pt idx="2234">
                  <c:v>25.727886076896816</c:v>
                </c:pt>
                <c:pt idx="2235">
                  <c:v>25.284717139708835</c:v>
                </c:pt>
                <c:pt idx="2236">
                  <c:v>24.225941429610671</c:v>
                </c:pt>
                <c:pt idx="2237">
                  <c:v>23.053111769665421</c:v>
                </c:pt>
                <c:pt idx="2238">
                  <c:v>22.809786267432333</c:v>
                </c:pt>
                <c:pt idx="2239">
                  <c:v>23.299954021044996</c:v>
                </c:pt>
                <c:pt idx="2240">
                  <c:v>23.193425160678856</c:v>
                </c:pt>
                <c:pt idx="2241">
                  <c:v>22.651384203169098</c:v>
                </c:pt>
                <c:pt idx="2242">
                  <c:v>22.961656064880316</c:v>
                </c:pt>
                <c:pt idx="2243">
                  <c:v>23.531739444739443</c:v>
                </c:pt>
                <c:pt idx="2244">
                  <c:v>24.258187811357502</c:v>
                </c:pt>
                <c:pt idx="2245">
                  <c:v>25.526104417485389</c:v>
                </c:pt>
                <c:pt idx="2246">
                  <c:v>23.314216702293898</c:v>
                </c:pt>
                <c:pt idx="2247">
                  <c:v>23.709063527143698</c:v>
                </c:pt>
                <c:pt idx="2248">
                  <c:v>23.338006605679908</c:v>
                </c:pt>
                <c:pt idx="2249">
                  <c:v>23.594190358055926</c:v>
                </c:pt>
                <c:pt idx="2250">
                  <c:v>24.505622499631546</c:v>
                </c:pt>
                <c:pt idx="2251">
                  <c:v>23.85767402138428</c:v>
                </c:pt>
                <c:pt idx="2252">
                  <c:v>23.472285565939487</c:v>
                </c:pt>
                <c:pt idx="2253">
                  <c:v>25.320369479992667</c:v>
                </c:pt>
                <c:pt idx="2254">
                  <c:v>26.234998222977836</c:v>
                </c:pt>
                <c:pt idx="2255">
                  <c:v>28.290522067394562</c:v>
                </c:pt>
                <c:pt idx="2256">
                  <c:v>27.571869888203281</c:v>
                </c:pt>
                <c:pt idx="2257">
                  <c:v>25.729761140129622</c:v>
                </c:pt>
                <c:pt idx="2258">
                  <c:v>25.437475772363605</c:v>
                </c:pt>
                <c:pt idx="2259">
                  <c:v>25.063917148843494</c:v>
                </c:pt>
                <c:pt idx="2260">
                  <c:v>24.039433060464521</c:v>
                </c:pt>
                <c:pt idx="2261">
                  <c:v>24.472924191780162</c:v>
                </c:pt>
                <c:pt idx="2262">
                  <c:v>23.797188872478262</c:v>
                </c:pt>
                <c:pt idx="2263">
                  <c:v>24.698549734655511</c:v>
                </c:pt>
                <c:pt idx="2264">
                  <c:v>26.249876226039813</c:v>
                </c:pt>
                <c:pt idx="2265">
                  <c:v>27.475477072782017</c:v>
                </c:pt>
                <c:pt idx="2266">
                  <c:v>28.465424058443247</c:v>
                </c:pt>
                <c:pt idx="2267">
                  <c:v>27.134573290349497</c:v>
                </c:pt>
                <c:pt idx="2268">
                  <c:v>26.757607181778365</c:v>
                </c:pt>
                <c:pt idx="2269">
                  <c:v>26.87059910074391</c:v>
                </c:pt>
                <c:pt idx="2270">
                  <c:v>26.329453128425392</c:v>
                </c:pt>
                <c:pt idx="2271">
                  <c:v>25.595757899601839</c:v>
                </c:pt>
                <c:pt idx="2272">
                  <c:v>26.135836987279678</c:v>
                </c:pt>
                <c:pt idx="2273">
                  <c:v>25.745741561314482</c:v>
                </c:pt>
                <c:pt idx="2274">
                  <c:v>26.188427358336824</c:v>
                </c:pt>
                <c:pt idx="2275">
                  <c:v>25.791230973807735</c:v>
                </c:pt>
                <c:pt idx="2276">
                  <c:v>25.418983326550208</c:v>
                </c:pt>
                <c:pt idx="2277">
                  <c:v>25.420716443093994</c:v>
                </c:pt>
                <c:pt idx="2278">
                  <c:v>25.444852651957532</c:v>
                </c:pt>
                <c:pt idx="2279">
                  <c:v>25.715535566308464</c:v>
                </c:pt>
                <c:pt idx="2280">
                  <c:v>25.766975939630957</c:v>
                </c:pt>
                <c:pt idx="2281">
                  <c:v>25.698249374327098</c:v>
                </c:pt>
                <c:pt idx="2282">
                  <c:v>25.877302607524779</c:v>
                </c:pt>
                <c:pt idx="2283">
                  <c:v>26.446128105160248</c:v>
                </c:pt>
                <c:pt idx="2284">
                  <c:v>26.454291943816585</c:v>
                </c:pt>
                <c:pt idx="2285">
                  <c:v>27.65982629527851</c:v>
                </c:pt>
                <c:pt idx="2286">
                  <c:v>27.735690056345703</c:v>
                </c:pt>
                <c:pt idx="2287">
                  <c:v>28.691331176480791</c:v>
                </c:pt>
                <c:pt idx="2288">
                  <c:v>27.421198242023163</c:v>
                </c:pt>
                <c:pt idx="2289">
                  <c:v>27.839856329648484</c:v>
                </c:pt>
                <c:pt idx="2290">
                  <c:v>28.125291690858436</c:v>
                </c:pt>
                <c:pt idx="2291">
                  <c:v>28.125291690858436</c:v>
                </c:pt>
                <c:pt idx="2292">
                  <c:v>27.734504127324666</c:v>
                </c:pt>
                <c:pt idx="2293">
                  <c:v>27.532664632549285</c:v>
                </c:pt>
                <c:pt idx="2294">
                  <c:v>27.529353081977781</c:v>
                </c:pt>
                <c:pt idx="2295">
                  <c:v>26.73992985774882</c:v>
                </c:pt>
                <c:pt idx="2296">
                  <c:v>26.494132016834818</c:v>
                </c:pt>
                <c:pt idx="2297">
                  <c:v>26.076438350247525</c:v>
                </c:pt>
                <c:pt idx="2298">
                  <c:v>26.37513589995115</c:v>
                </c:pt>
                <c:pt idx="2299">
                  <c:v>26.184877886216618</c:v>
                </c:pt>
                <c:pt idx="2300">
                  <c:v>26.029099472833167</c:v>
                </c:pt>
                <c:pt idx="2301">
                  <c:v>25.642173317264014</c:v>
                </c:pt>
                <c:pt idx="2302">
                  <c:v>25.987533055442988</c:v>
                </c:pt>
                <c:pt idx="2303">
                  <c:v>25.899728847525548</c:v>
                </c:pt>
                <c:pt idx="2304">
                  <c:v>25.666857244026133</c:v>
                </c:pt>
                <c:pt idx="2305">
                  <c:v>25.92615105852234</c:v>
                </c:pt>
                <c:pt idx="2306">
                  <c:v>25.694138641637952</c:v>
                </c:pt>
                <c:pt idx="2307">
                  <c:v>25.875517014473118</c:v>
                </c:pt>
                <c:pt idx="2308">
                  <c:v>25.963111251718004</c:v>
                </c:pt>
                <c:pt idx="2309">
                  <c:v>25.534343154495271</c:v>
                </c:pt>
                <c:pt idx="2310">
                  <c:v>25.307811955756975</c:v>
                </c:pt>
                <c:pt idx="2311">
                  <c:v>24.97215722813673</c:v>
                </c:pt>
                <c:pt idx="2312">
                  <c:v>24.826927534855365</c:v>
                </c:pt>
                <c:pt idx="2313">
                  <c:v>25.19409260733271</c:v>
                </c:pt>
                <c:pt idx="2314">
                  <c:v>25.078782408741201</c:v>
                </c:pt>
                <c:pt idx="2315">
                  <c:v>25.150870792335002</c:v>
                </c:pt>
                <c:pt idx="2316">
                  <c:v>25.63575324381538</c:v>
                </c:pt>
                <c:pt idx="2317">
                  <c:v>25.920064128105857</c:v>
                </c:pt>
                <c:pt idx="2318">
                  <c:v>25.933559584385037</c:v>
                </c:pt>
                <c:pt idx="2319">
                  <c:v>25.723508152967767</c:v>
                </c:pt>
                <c:pt idx="2320">
                  <c:v>25.909130786576789</c:v>
                </c:pt>
                <c:pt idx="2321">
                  <c:v>25.606312217474613</c:v>
                </c:pt>
                <c:pt idx="2322">
                  <c:v>25.388822958387639</c:v>
                </c:pt>
                <c:pt idx="2323">
                  <c:v>25.395392361514141</c:v>
                </c:pt>
                <c:pt idx="2324">
                  <c:v>25.291113687597893</c:v>
                </c:pt>
                <c:pt idx="2325">
                  <c:v>25.16967270896783</c:v>
                </c:pt>
                <c:pt idx="2326">
                  <c:v>24.992350472777616</c:v>
                </c:pt>
                <c:pt idx="2327">
                  <c:v>25.067113698119275</c:v>
                </c:pt>
                <c:pt idx="2328">
                  <c:v>25.000759338399639</c:v>
                </c:pt>
                <c:pt idx="2329">
                  <c:v>25.318898009224711</c:v>
                </c:pt>
                <c:pt idx="2330">
                  <c:v>25.176815078707541</c:v>
                </c:pt>
                <c:pt idx="2331">
                  <c:v>24.986703668924392</c:v>
                </c:pt>
                <c:pt idx="2332">
                  <c:v>25.170288937421724</c:v>
                </c:pt>
                <c:pt idx="2333">
                  <c:v>25.783414445863187</c:v>
                </c:pt>
                <c:pt idx="2334">
                  <c:v>26.060707963876247</c:v>
                </c:pt>
                <c:pt idx="2335">
                  <c:v>26.160650916831351</c:v>
                </c:pt>
                <c:pt idx="2336">
                  <c:v>26.632462391941509</c:v>
                </c:pt>
                <c:pt idx="2337">
                  <c:v>26.809342736410215</c:v>
                </c:pt>
                <c:pt idx="2338">
                  <c:v>26.740735461334737</c:v>
                </c:pt>
                <c:pt idx="2339">
                  <c:v>26.012721226418556</c:v>
                </c:pt>
                <c:pt idx="2340">
                  <c:v>25.871424814121696</c:v>
                </c:pt>
                <c:pt idx="2341">
                  <c:v>25.772283409086711</c:v>
                </c:pt>
                <c:pt idx="2342">
                  <c:v>26.061226143895077</c:v>
                </c:pt>
                <c:pt idx="2343">
                  <c:v>25.833455791950581</c:v>
                </c:pt>
                <c:pt idx="2344">
                  <c:v>26.155177323420762</c:v>
                </c:pt>
                <c:pt idx="2345">
                  <c:v>26.275842083721354</c:v>
                </c:pt>
                <c:pt idx="2346">
                  <c:v>26.785753339386844</c:v>
                </c:pt>
                <c:pt idx="2347">
                  <c:v>26.559726118223082</c:v>
                </c:pt>
                <c:pt idx="2348">
                  <c:v>26.568736539501131</c:v>
                </c:pt>
                <c:pt idx="2349">
                  <c:v>26.106282907341889</c:v>
                </c:pt>
                <c:pt idx="2350">
                  <c:v>26.067253726889668</c:v>
                </c:pt>
                <c:pt idx="2351">
                  <c:v>25.670163252646063</c:v>
                </c:pt>
                <c:pt idx="2352">
                  <c:v>25.008157125002565</c:v>
                </c:pt>
                <c:pt idx="2353">
                  <c:v>25.312382147532617</c:v>
                </c:pt>
                <c:pt idx="2354">
                  <c:v>25.572435823061578</c:v>
                </c:pt>
                <c:pt idx="2355">
                  <c:v>25.791048140616795</c:v>
                </c:pt>
                <c:pt idx="2356">
                  <c:v>25.654290884783595</c:v>
                </c:pt>
                <c:pt idx="2357">
                  <c:v>25.565124874210955</c:v>
                </c:pt>
                <c:pt idx="2358">
                  <c:v>25.764543594759203</c:v>
                </c:pt>
                <c:pt idx="2359">
                  <c:v>26.050378347235188</c:v>
                </c:pt>
                <c:pt idx="2360">
                  <c:v>26.318002910298887</c:v>
                </c:pt>
                <c:pt idx="2361">
                  <c:v>26.452398686436322</c:v>
                </c:pt>
                <c:pt idx="2362">
                  <c:v>26.134579413097235</c:v>
                </c:pt>
                <c:pt idx="2363">
                  <c:v>26.241144478065422</c:v>
                </c:pt>
                <c:pt idx="2364">
                  <c:v>26.282069572487401</c:v>
                </c:pt>
                <c:pt idx="2365">
                  <c:v>26.005561365706114</c:v>
                </c:pt>
                <c:pt idx="2366">
                  <c:v>26.010267125069674</c:v>
                </c:pt>
                <c:pt idx="2367">
                  <c:v>26.063063824809369</c:v>
                </c:pt>
                <c:pt idx="2368">
                  <c:v>25.663595071179159</c:v>
                </c:pt>
                <c:pt idx="2369">
                  <c:v>25.730083279226093</c:v>
                </c:pt>
                <c:pt idx="2370">
                  <c:v>25.397972855258203</c:v>
                </c:pt>
                <c:pt idx="2371">
                  <c:v>25.748947679526118</c:v>
                </c:pt>
                <c:pt idx="2372">
                  <c:v>26.104217102146102</c:v>
                </c:pt>
                <c:pt idx="2373">
                  <c:v>26.026742800257871</c:v>
                </c:pt>
                <c:pt idx="2374">
                  <c:v>25.975911868284214</c:v>
                </c:pt>
                <c:pt idx="2375">
                  <c:v>25.725019731280142</c:v>
                </c:pt>
                <c:pt idx="2376">
                  <c:v>25.78966336874813</c:v>
                </c:pt>
                <c:pt idx="2377">
                  <c:v>25.549982058674622</c:v>
                </c:pt>
                <c:pt idx="2378">
                  <c:v>25.326822239536035</c:v>
                </c:pt>
                <c:pt idx="2379">
                  <c:v>25.486937521204837</c:v>
                </c:pt>
                <c:pt idx="2380">
                  <c:v>25.549667336999484</c:v>
                </c:pt>
                <c:pt idx="2381">
                  <c:v>25.437068743684534</c:v>
                </c:pt>
                <c:pt idx="2382">
                  <c:v>25.853750735774064</c:v>
                </c:pt>
                <c:pt idx="2383">
                  <c:v>25.770201006784774</c:v>
                </c:pt>
                <c:pt idx="2384">
                  <c:v>25.669018612221983</c:v>
                </c:pt>
                <c:pt idx="2385">
                  <c:v>25.755855901681947</c:v>
                </c:pt>
                <c:pt idx="2386">
                  <c:v>25.544616929913573</c:v>
                </c:pt>
                <c:pt idx="2387">
                  <c:v>25.487736295471635</c:v>
                </c:pt>
                <c:pt idx="2388">
                  <c:v>25.334181420100471</c:v>
                </c:pt>
                <c:pt idx="2389">
                  <c:v>25.20757844688606</c:v>
                </c:pt>
                <c:pt idx="2390">
                  <c:v>25.365824559110777</c:v>
                </c:pt>
                <c:pt idx="2391">
                  <c:v>25.309162230995739</c:v>
                </c:pt>
                <c:pt idx="2392">
                  <c:v>25.454340862368543</c:v>
                </c:pt>
                <c:pt idx="2393">
                  <c:v>25.564214206025568</c:v>
                </c:pt>
                <c:pt idx="2394">
                  <c:v>25.895003988763975</c:v>
                </c:pt>
                <c:pt idx="2395">
                  <c:v>26.565732975214921</c:v>
                </c:pt>
                <c:pt idx="2396">
                  <c:v>26.814455017980841</c:v>
                </c:pt>
                <c:pt idx="2397">
                  <c:v>27.146206015324978</c:v>
                </c:pt>
                <c:pt idx="2398">
                  <c:v>27.175824429248649</c:v>
                </c:pt>
                <c:pt idx="2399">
                  <c:v>27.179431005426967</c:v>
                </c:pt>
                <c:pt idx="2400">
                  <c:v>27.180920496559974</c:v>
                </c:pt>
                <c:pt idx="2401">
                  <c:v>27.365959784740475</c:v>
                </c:pt>
                <c:pt idx="2402">
                  <c:v>27.297257661201463</c:v>
                </c:pt>
                <c:pt idx="2403">
                  <c:v>27.253775142240904</c:v>
                </c:pt>
                <c:pt idx="2404">
                  <c:v>27.130884643041959</c:v>
                </c:pt>
                <c:pt idx="2405">
                  <c:v>27.11383579751222</c:v>
                </c:pt>
                <c:pt idx="2406">
                  <c:v>27.24914058486679</c:v>
                </c:pt>
                <c:pt idx="2407">
                  <c:v>27.19130851429075</c:v>
                </c:pt>
                <c:pt idx="2408">
                  <c:v>27.280977208040667</c:v>
                </c:pt>
                <c:pt idx="2409">
                  <c:v>27.238328997911111</c:v>
                </c:pt>
                <c:pt idx="2410">
                  <c:v>27.142908411432288</c:v>
                </c:pt>
                <c:pt idx="2411">
                  <c:v>26.584893747696839</c:v>
                </c:pt>
                <c:pt idx="2412">
                  <c:v>26.739816816866579</c:v>
                </c:pt>
                <c:pt idx="2413">
                  <c:v>26.736939362275027</c:v>
                </c:pt>
                <c:pt idx="2414">
                  <c:v>26.620618433465737</c:v>
                </c:pt>
                <c:pt idx="2415">
                  <c:v>26.821777679144034</c:v>
                </c:pt>
                <c:pt idx="2416">
                  <c:v>26.8627011511633</c:v>
                </c:pt>
                <c:pt idx="2417">
                  <c:v>26.827579107741702</c:v>
                </c:pt>
                <c:pt idx="2418">
                  <c:v>28.576684170576574</c:v>
                </c:pt>
                <c:pt idx="2419">
                  <c:v>28.266637997229253</c:v>
                </c:pt>
                <c:pt idx="2420">
                  <c:v>27.905134210848022</c:v>
                </c:pt>
                <c:pt idx="2421">
                  <c:v>27.973746478842031</c:v>
                </c:pt>
                <c:pt idx="2422">
                  <c:v>28.218996861534272</c:v>
                </c:pt>
                <c:pt idx="2423">
                  <c:v>28.177396929694059</c:v>
                </c:pt>
                <c:pt idx="2424">
                  <c:v>28.364089622756595</c:v>
                </c:pt>
                <c:pt idx="2425">
                  <c:v>28.463152581110855</c:v>
                </c:pt>
                <c:pt idx="2426">
                  <c:v>28.131257348919306</c:v>
                </c:pt>
                <c:pt idx="2427">
                  <c:v>27.824842137975811</c:v>
                </c:pt>
                <c:pt idx="2428">
                  <c:v>27.630956026529642</c:v>
                </c:pt>
                <c:pt idx="2429">
                  <c:v>27.568159636124815</c:v>
                </c:pt>
                <c:pt idx="2430">
                  <c:v>27.37283515365624</c:v>
                </c:pt>
                <c:pt idx="2431">
                  <c:v>27.683141876153435</c:v>
                </c:pt>
                <c:pt idx="2432">
                  <c:v>27.252781450642097</c:v>
                </c:pt>
                <c:pt idx="2433">
                  <c:v>26.895408210326462</c:v>
                </c:pt>
                <c:pt idx="2434">
                  <c:v>26.648068154995549</c:v>
                </c:pt>
                <c:pt idx="2435">
                  <c:v>26.498195684141706</c:v>
                </c:pt>
                <c:pt idx="2436">
                  <c:v>26.088454414267638</c:v>
                </c:pt>
                <c:pt idx="2437">
                  <c:v>26.220136261931067</c:v>
                </c:pt>
                <c:pt idx="2438">
                  <c:v>26.241227784630574</c:v>
                </c:pt>
                <c:pt idx="2439">
                  <c:v>25.884595727206424</c:v>
                </c:pt>
                <c:pt idx="2440">
                  <c:v>25.809983922291281</c:v>
                </c:pt>
                <c:pt idx="2441">
                  <c:v>25.457826065178217</c:v>
                </c:pt>
                <c:pt idx="2442">
                  <c:v>25.360556773361246</c:v>
                </c:pt>
                <c:pt idx="2443">
                  <c:v>25.771886917593491</c:v>
                </c:pt>
                <c:pt idx="2444">
                  <c:v>25.530440200251842</c:v>
                </c:pt>
                <c:pt idx="2445">
                  <c:v>25.603788944569683</c:v>
                </c:pt>
                <c:pt idx="2446">
                  <c:v>24.78935681923349</c:v>
                </c:pt>
                <c:pt idx="2447">
                  <c:v>24.069871321042896</c:v>
                </c:pt>
                <c:pt idx="2448">
                  <c:v>23.857991742893699</c:v>
                </c:pt>
                <c:pt idx="2449">
                  <c:v>23.526760672380441</c:v>
                </c:pt>
                <c:pt idx="2450">
                  <c:v>23.854427886288136</c:v>
                </c:pt>
                <c:pt idx="2451">
                  <c:v>24.070221597392369</c:v>
                </c:pt>
                <c:pt idx="2452">
                  <c:v>24.578245890408358</c:v>
                </c:pt>
                <c:pt idx="2453">
                  <c:v>23.749109764330171</c:v>
                </c:pt>
                <c:pt idx="2454">
                  <c:v>24.104393849955919</c:v>
                </c:pt>
                <c:pt idx="2455">
                  <c:v>23.814394656210236</c:v>
                </c:pt>
                <c:pt idx="2456">
                  <c:v>23.709436679418857</c:v>
                </c:pt>
                <c:pt idx="2457">
                  <c:v>23.823637860803977</c:v>
                </c:pt>
                <c:pt idx="2458">
                  <c:v>23.826564749637964</c:v>
                </c:pt>
                <c:pt idx="2459">
                  <c:v>23.82770191535143</c:v>
                </c:pt>
                <c:pt idx="2460">
                  <c:v>23.67145215854125</c:v>
                </c:pt>
                <c:pt idx="2461">
                  <c:v>26.514333300059466</c:v>
                </c:pt>
                <c:pt idx="2462">
                  <c:v>26.912426331813734</c:v>
                </c:pt>
                <c:pt idx="2463">
                  <c:v>26.527012974722325</c:v>
                </c:pt>
                <c:pt idx="2464">
                  <c:v>26.173252292946501</c:v>
                </c:pt>
                <c:pt idx="2465">
                  <c:v>26.469633211197621</c:v>
                </c:pt>
                <c:pt idx="2466">
                  <c:v>25.848293207317397</c:v>
                </c:pt>
                <c:pt idx="2467">
                  <c:v>25.593899179264316</c:v>
                </c:pt>
                <c:pt idx="2468">
                  <c:v>25.474085197013373</c:v>
                </c:pt>
                <c:pt idx="2469">
                  <c:v>25.228380630508195</c:v>
                </c:pt>
                <c:pt idx="2470">
                  <c:v>24.879586292732149</c:v>
                </c:pt>
                <c:pt idx="2471">
                  <c:v>24.253272231096997</c:v>
                </c:pt>
                <c:pt idx="2472">
                  <c:v>24.262179680269014</c:v>
                </c:pt>
                <c:pt idx="2473">
                  <c:v>23.54597178758798</c:v>
                </c:pt>
                <c:pt idx="2474">
                  <c:v>23.146104665554631</c:v>
                </c:pt>
                <c:pt idx="2475">
                  <c:v>22.79524680931582</c:v>
                </c:pt>
                <c:pt idx="2476">
                  <c:v>22.523846461332145</c:v>
                </c:pt>
                <c:pt idx="2477">
                  <c:v>22.578822784579565</c:v>
                </c:pt>
                <c:pt idx="2478">
                  <c:v>21.90776178846847</c:v>
                </c:pt>
                <c:pt idx="2479">
                  <c:v>21.753523988369764</c:v>
                </c:pt>
                <c:pt idx="2480">
                  <c:v>21.750953509946999</c:v>
                </c:pt>
                <c:pt idx="2481">
                  <c:v>23.357307177636471</c:v>
                </c:pt>
                <c:pt idx="2482">
                  <c:v>22.781264312756505</c:v>
                </c:pt>
                <c:pt idx="2483">
                  <c:v>23.336668193332251</c:v>
                </c:pt>
                <c:pt idx="2484">
                  <c:v>23.092195387547907</c:v>
                </c:pt>
                <c:pt idx="2485">
                  <c:v>23.265644353723776</c:v>
                </c:pt>
                <c:pt idx="2486">
                  <c:v>23.737420650936016</c:v>
                </c:pt>
                <c:pt idx="2487">
                  <c:v>24.628917653525065</c:v>
                </c:pt>
                <c:pt idx="2488">
                  <c:v>23.944148183685009</c:v>
                </c:pt>
                <c:pt idx="2489">
                  <c:v>24.12043519823267</c:v>
                </c:pt>
                <c:pt idx="2490">
                  <c:v>23.383152883274661</c:v>
                </c:pt>
                <c:pt idx="2491">
                  <c:v>23.418808927805216</c:v>
                </c:pt>
                <c:pt idx="2492">
                  <c:v>22.75582583788356</c:v>
                </c:pt>
                <c:pt idx="2493">
                  <c:v>22.504199850339496</c:v>
                </c:pt>
                <c:pt idx="2494">
                  <c:v>22.573101531341905</c:v>
                </c:pt>
                <c:pt idx="2495">
                  <c:v>22.505365643995322</c:v>
                </c:pt>
                <c:pt idx="2496">
                  <c:v>21.442271273246543</c:v>
                </c:pt>
                <c:pt idx="2497">
                  <c:v>20.562753465751971</c:v>
                </c:pt>
                <c:pt idx="2498">
                  <c:v>21.612917287471525</c:v>
                </c:pt>
                <c:pt idx="2499">
                  <c:v>20.469682744691539</c:v>
                </c:pt>
                <c:pt idx="2500">
                  <c:v>20.300941732000251</c:v>
                </c:pt>
                <c:pt idx="2501">
                  <c:v>20.974827319907156</c:v>
                </c:pt>
                <c:pt idx="2502">
                  <c:v>21.393338518286846</c:v>
                </c:pt>
                <c:pt idx="2503">
                  <c:v>20.642506523080165</c:v>
                </c:pt>
                <c:pt idx="2504">
                  <c:v>20.137617702196987</c:v>
                </c:pt>
                <c:pt idx="2505">
                  <c:v>19.884789086339289</c:v>
                </c:pt>
                <c:pt idx="2506">
                  <c:v>19.858301238013766</c:v>
                </c:pt>
                <c:pt idx="2507">
                  <c:v>19.805944295829079</c:v>
                </c:pt>
                <c:pt idx="2508">
                  <c:v>19.728162954753977</c:v>
                </c:pt>
                <c:pt idx="2509">
                  <c:v>19.361992165431651</c:v>
                </c:pt>
                <c:pt idx="2510">
                  <c:v>19.547508664009481</c:v>
                </c:pt>
                <c:pt idx="2511">
                  <c:v>19.266862677602713</c:v>
                </c:pt>
                <c:pt idx="2512">
                  <c:v>19.101981781068709</c:v>
                </c:pt>
                <c:pt idx="2513">
                  <c:v>19.436113416953759</c:v>
                </c:pt>
                <c:pt idx="2514">
                  <c:v>18.98111489821942</c:v>
                </c:pt>
                <c:pt idx="2515">
                  <c:v>18.839304068585378</c:v>
                </c:pt>
                <c:pt idx="2516">
                  <c:v>18.806648101104525</c:v>
                </c:pt>
                <c:pt idx="2517">
                  <c:v>19.312249171210773</c:v>
                </c:pt>
                <c:pt idx="2518">
                  <c:v>19.34534192109917</c:v>
                </c:pt>
                <c:pt idx="2519">
                  <c:v>20.131797832297</c:v>
                </c:pt>
                <c:pt idx="2520">
                  <c:v>19.979935145291108</c:v>
                </c:pt>
                <c:pt idx="2521">
                  <c:v>19.623802402300949</c:v>
                </c:pt>
                <c:pt idx="2522">
                  <c:v>19.554736081742028</c:v>
                </c:pt>
                <c:pt idx="2523">
                  <c:v>19.79411389583564</c:v>
                </c:pt>
                <c:pt idx="2524">
                  <c:v>20.389126414276319</c:v>
                </c:pt>
                <c:pt idx="2525">
                  <c:v>20.248143623408097</c:v>
                </c:pt>
                <c:pt idx="2526">
                  <c:v>20.399241704131953</c:v>
                </c:pt>
                <c:pt idx="2527">
                  <c:v>19.805353705754293</c:v>
                </c:pt>
                <c:pt idx="2528">
                  <c:v>19.575502782151894</c:v>
                </c:pt>
                <c:pt idx="2529">
                  <c:v>19.321176085456521</c:v>
                </c:pt>
                <c:pt idx="2530">
                  <c:v>19.998897659022099</c:v>
                </c:pt>
                <c:pt idx="2531">
                  <c:v>20.161790000349228</c:v>
                </c:pt>
                <c:pt idx="2532">
                  <c:v>20.040089316353747</c:v>
                </c:pt>
                <c:pt idx="2533">
                  <c:v>20.467056390805467</c:v>
                </c:pt>
                <c:pt idx="2534">
                  <c:v>20.742822666082738</c:v>
                </c:pt>
                <c:pt idx="2535">
                  <c:v>20.763708303717863</c:v>
                </c:pt>
                <c:pt idx="2536">
                  <c:v>20.682034313044117</c:v>
                </c:pt>
                <c:pt idx="2537">
                  <c:v>21.272138604577592</c:v>
                </c:pt>
                <c:pt idx="2538">
                  <c:v>21.259483110132198</c:v>
                </c:pt>
                <c:pt idx="2539">
                  <c:v>21.268516995465344</c:v>
                </c:pt>
                <c:pt idx="2540">
                  <c:v>21.207982710746403</c:v>
                </c:pt>
                <c:pt idx="2541">
                  <c:v>21.720471059576276</c:v>
                </c:pt>
                <c:pt idx="2542">
                  <c:v>22.028043430505896</c:v>
                </c:pt>
                <c:pt idx="2543">
                  <c:v>22.506167286498655</c:v>
                </c:pt>
                <c:pt idx="2544">
                  <c:v>22.765001813555998</c:v>
                </c:pt>
                <c:pt idx="2545">
                  <c:v>22.697916876797294</c:v>
                </c:pt>
                <c:pt idx="2546">
                  <c:v>19.52394774639793</c:v>
                </c:pt>
                <c:pt idx="2547">
                  <c:v>19.326838985277753</c:v>
                </c:pt>
                <c:pt idx="2548">
                  <c:v>18.824450960146109</c:v>
                </c:pt>
                <c:pt idx="2549">
                  <c:v>18.293147046825695</c:v>
                </c:pt>
                <c:pt idx="2550">
                  <c:v>18.436197669740544</c:v>
                </c:pt>
                <c:pt idx="2551">
                  <c:v>18.196409861028656</c:v>
                </c:pt>
                <c:pt idx="2552">
                  <c:v>18.106793500819286</c:v>
                </c:pt>
                <c:pt idx="2553">
                  <c:v>17.923328559051601</c:v>
                </c:pt>
                <c:pt idx="2554">
                  <c:v>18.164356130793912</c:v>
                </c:pt>
                <c:pt idx="2555">
                  <c:v>18.126226581296642</c:v>
                </c:pt>
                <c:pt idx="2556">
                  <c:v>17.758268851345726</c:v>
                </c:pt>
                <c:pt idx="2557">
                  <c:v>17.819913580481831</c:v>
                </c:pt>
                <c:pt idx="2558">
                  <c:v>18.044975582164284</c:v>
                </c:pt>
                <c:pt idx="2559">
                  <c:v>18.562188637964162</c:v>
                </c:pt>
                <c:pt idx="2560">
                  <c:v>18.778396265858188</c:v>
                </c:pt>
                <c:pt idx="2561">
                  <c:v>19.884768348327484</c:v>
                </c:pt>
                <c:pt idx="2562">
                  <c:v>20.489994499706881</c:v>
                </c:pt>
                <c:pt idx="2563">
                  <c:v>20.536476400319373</c:v>
                </c:pt>
                <c:pt idx="2564">
                  <c:v>22.004675112911027</c:v>
                </c:pt>
                <c:pt idx="2565">
                  <c:v>22.424182738688287</c:v>
                </c:pt>
                <c:pt idx="2566">
                  <c:v>20.092457539017968</c:v>
                </c:pt>
                <c:pt idx="2567">
                  <c:v>18.862399186537573</c:v>
                </c:pt>
                <c:pt idx="2568">
                  <c:v>18.898548696270488</c:v>
                </c:pt>
                <c:pt idx="2569">
                  <c:v>18.145755325823451</c:v>
                </c:pt>
                <c:pt idx="2570">
                  <c:v>18.4769388783875</c:v>
                </c:pt>
                <c:pt idx="2571">
                  <c:v>18.992521812846924</c:v>
                </c:pt>
                <c:pt idx="2572">
                  <c:v>18.670276407847012</c:v>
                </c:pt>
                <c:pt idx="2573">
                  <c:v>19.341852457213584</c:v>
                </c:pt>
                <c:pt idx="2574">
                  <c:v>18.936206089288017</c:v>
                </c:pt>
                <c:pt idx="2575">
                  <c:v>19.110880394606117</c:v>
                </c:pt>
                <c:pt idx="2576">
                  <c:v>18.864930743270371</c:v>
                </c:pt>
                <c:pt idx="2577">
                  <c:v>18.988316074874156</c:v>
                </c:pt>
                <c:pt idx="2578">
                  <c:v>19.396716494908063</c:v>
                </c:pt>
                <c:pt idx="2579">
                  <c:v>19.288642176036817</c:v>
                </c:pt>
                <c:pt idx="2580">
                  <c:v>18.974210376445903</c:v>
                </c:pt>
                <c:pt idx="2581">
                  <c:v>18.699377561968035</c:v>
                </c:pt>
                <c:pt idx="2582">
                  <c:v>18.989628042842675</c:v>
                </c:pt>
                <c:pt idx="2583">
                  <c:v>18.845132954182169</c:v>
                </c:pt>
                <c:pt idx="2584">
                  <c:v>18.833185264324683</c:v>
                </c:pt>
                <c:pt idx="2585">
                  <c:v>19.418292208797752</c:v>
                </c:pt>
                <c:pt idx="2586">
                  <c:v>20.004985918553214</c:v>
                </c:pt>
                <c:pt idx="2587">
                  <c:v>20.47638938212571</c:v>
                </c:pt>
                <c:pt idx="2588">
                  <c:v>19.557052463835973</c:v>
                </c:pt>
                <c:pt idx="2589">
                  <c:v>20.33507911230247</c:v>
                </c:pt>
                <c:pt idx="2590">
                  <c:v>20.354213747951</c:v>
                </c:pt>
                <c:pt idx="2591">
                  <c:v>20.797428373129989</c:v>
                </c:pt>
                <c:pt idx="2592">
                  <c:v>20.344129328204993</c:v>
                </c:pt>
                <c:pt idx="2593">
                  <c:v>20.901251214374582</c:v>
                </c:pt>
                <c:pt idx="2594">
                  <c:v>21.362006761598764</c:v>
                </c:pt>
                <c:pt idx="2595">
                  <c:v>21.265910832346293</c:v>
                </c:pt>
                <c:pt idx="2596">
                  <c:v>20.940699847914356</c:v>
                </c:pt>
                <c:pt idx="2597">
                  <c:v>20.637110745300909</c:v>
                </c:pt>
                <c:pt idx="2598">
                  <c:v>20.387573313480893</c:v>
                </c:pt>
                <c:pt idx="2599">
                  <c:v>20.824095231529448</c:v>
                </c:pt>
                <c:pt idx="2600">
                  <c:v>21.016176888134687</c:v>
                </c:pt>
                <c:pt idx="2601">
                  <c:v>21.057204487482316</c:v>
                </c:pt>
                <c:pt idx="2602">
                  <c:v>21.432774134651716</c:v>
                </c:pt>
                <c:pt idx="2603">
                  <c:v>22.221995142126659</c:v>
                </c:pt>
                <c:pt idx="2604">
                  <c:v>21.937974495260811</c:v>
                </c:pt>
                <c:pt idx="2605">
                  <c:v>22.203971621416876</c:v>
                </c:pt>
                <c:pt idx="2606">
                  <c:v>21.823545232914107</c:v>
                </c:pt>
                <c:pt idx="2607">
                  <c:v>21.302538964158124</c:v>
                </c:pt>
                <c:pt idx="2608">
                  <c:v>20.093813696939321</c:v>
                </c:pt>
                <c:pt idx="2609">
                  <c:v>19.760897150374038</c:v>
                </c:pt>
                <c:pt idx="2610">
                  <c:v>20.028072839808232</c:v>
                </c:pt>
                <c:pt idx="2611">
                  <c:v>19.834932167777652</c:v>
                </c:pt>
                <c:pt idx="2612">
                  <c:v>19.404413772702895</c:v>
                </c:pt>
                <c:pt idx="2613">
                  <c:v>20.083055371263793</c:v>
                </c:pt>
                <c:pt idx="2614">
                  <c:v>19.542949525910338</c:v>
                </c:pt>
                <c:pt idx="2615">
                  <c:v>19.206738367117921</c:v>
                </c:pt>
                <c:pt idx="2616">
                  <c:v>19.516449749755029</c:v>
                </c:pt>
                <c:pt idx="2617">
                  <c:v>19.28180168404203</c:v>
                </c:pt>
                <c:pt idx="2618">
                  <c:v>19.06005076451309</c:v>
                </c:pt>
                <c:pt idx="2619">
                  <c:v>18.88994829160449</c:v>
                </c:pt>
                <c:pt idx="2620">
                  <c:v>18.890451294489534</c:v>
                </c:pt>
                <c:pt idx="2621">
                  <c:v>18.876356966964607</c:v>
                </c:pt>
                <c:pt idx="2622">
                  <c:v>19.34372121063123</c:v>
                </c:pt>
                <c:pt idx="2623">
                  <c:v>18.380508928777719</c:v>
                </c:pt>
                <c:pt idx="2624">
                  <c:v>19.088131516079837</c:v>
                </c:pt>
                <c:pt idx="2625">
                  <c:v>19.688040983297576</c:v>
                </c:pt>
                <c:pt idx="2626">
                  <c:v>20.193372086494371</c:v>
                </c:pt>
                <c:pt idx="2627">
                  <c:v>20.281324809618518</c:v>
                </c:pt>
                <c:pt idx="2628">
                  <c:v>20.918672710093599</c:v>
                </c:pt>
                <c:pt idx="2629">
                  <c:v>20.703269836471762</c:v>
                </c:pt>
                <c:pt idx="2630">
                  <c:v>20.647210326034457</c:v>
                </c:pt>
                <c:pt idx="2631">
                  <c:v>20.689448087467404</c:v>
                </c:pt>
                <c:pt idx="2632">
                  <c:v>22.328325201421325</c:v>
                </c:pt>
                <c:pt idx="2633">
                  <c:v>20.563898005376487</c:v>
                </c:pt>
                <c:pt idx="2634">
                  <c:v>20.321719818488894</c:v>
                </c:pt>
                <c:pt idx="2635">
                  <c:v>20.037052046958081</c:v>
                </c:pt>
                <c:pt idx="2636">
                  <c:v>20.58023482051966</c:v>
                </c:pt>
                <c:pt idx="2637">
                  <c:v>20.654063026131094</c:v>
                </c:pt>
                <c:pt idx="2638">
                  <c:v>19.208278495769299</c:v>
                </c:pt>
                <c:pt idx="2639">
                  <c:v>18.689071196765301</c:v>
                </c:pt>
                <c:pt idx="2640">
                  <c:v>19.163836978054348</c:v>
                </c:pt>
                <c:pt idx="2641">
                  <c:v>18.532319783332195</c:v>
                </c:pt>
                <c:pt idx="2642">
                  <c:v>17.546172935374248</c:v>
                </c:pt>
                <c:pt idx="2643">
                  <c:v>16.876097224111383</c:v>
                </c:pt>
                <c:pt idx="2644">
                  <c:v>17.272778667094709</c:v>
                </c:pt>
                <c:pt idx="2645">
                  <c:v>17.473420190497571</c:v>
                </c:pt>
                <c:pt idx="2646">
                  <c:v>17.886175682784458</c:v>
                </c:pt>
                <c:pt idx="2647">
                  <c:v>16.908143203407651</c:v>
                </c:pt>
                <c:pt idx="2648">
                  <c:v>17.551446280562239</c:v>
                </c:pt>
                <c:pt idx="2649">
                  <c:v>18.472850710348627</c:v>
                </c:pt>
                <c:pt idx="2650">
                  <c:v>17.940503945292349</c:v>
                </c:pt>
                <c:pt idx="2651">
                  <c:v>18.267926694068997</c:v>
                </c:pt>
                <c:pt idx="2652">
                  <c:v>18.503135873933175</c:v>
                </c:pt>
                <c:pt idx="2653">
                  <c:v>18.46896231779699</c:v>
                </c:pt>
                <c:pt idx="2654">
                  <c:v>17.229869418265253</c:v>
                </c:pt>
                <c:pt idx="2655">
                  <c:v>19.8088130813763</c:v>
                </c:pt>
                <c:pt idx="2656">
                  <c:v>20.028509337773112</c:v>
                </c:pt>
                <c:pt idx="2657">
                  <c:v>20.130517517867276</c:v>
                </c:pt>
                <c:pt idx="2658">
                  <c:v>20.054858726719978</c:v>
                </c:pt>
                <c:pt idx="2659">
                  <c:v>20.013027468781882</c:v>
                </c:pt>
                <c:pt idx="2660">
                  <c:v>20.159429954536975</c:v>
                </c:pt>
                <c:pt idx="2661">
                  <c:v>20.285518720511327</c:v>
                </c:pt>
                <c:pt idx="2662">
                  <c:v>20.533553738713358</c:v>
                </c:pt>
                <c:pt idx="2663">
                  <c:v>21.855631754636548</c:v>
                </c:pt>
                <c:pt idx="2664">
                  <c:v>23.548213314958574</c:v>
                </c:pt>
                <c:pt idx="2665">
                  <c:v>29.052966856433542</c:v>
                </c:pt>
                <c:pt idx="2666">
                  <c:v>28.610666571533361</c:v>
                </c:pt>
                <c:pt idx="2667">
                  <c:v>27.072313637557613</c:v>
                </c:pt>
                <c:pt idx="2668">
                  <c:v>24.716605167553752</c:v>
                </c:pt>
                <c:pt idx="2669">
                  <c:v>22.468830332837253</c:v>
                </c:pt>
                <c:pt idx="2670">
                  <c:v>23.011064957699027</c:v>
                </c:pt>
                <c:pt idx="2671">
                  <c:v>24.518798401872285</c:v>
                </c:pt>
                <c:pt idx="2672">
                  <c:v>27.223754770391334</c:v>
                </c:pt>
                <c:pt idx="2673">
                  <c:v>24.914716104157041</c:v>
                </c:pt>
                <c:pt idx="2674">
                  <c:v>23.20971647879038</c:v>
                </c:pt>
                <c:pt idx="2675">
                  <c:v>26.672057486795236</c:v>
                </c:pt>
                <c:pt idx="2676">
                  <c:v>30.795342972082988</c:v>
                </c:pt>
                <c:pt idx="2677">
                  <c:v>32.563008394482949</c:v>
                </c:pt>
                <c:pt idx="2678">
                  <c:v>30.27494079801841</c:v>
                </c:pt>
                <c:pt idx="2679">
                  <c:v>30.291255757692674</c:v>
                </c:pt>
                <c:pt idx="2680">
                  <c:v>33.807534335382762</c:v>
                </c:pt>
                <c:pt idx="2681">
                  <c:v>36.179337136698365</c:v>
                </c:pt>
                <c:pt idx="2682">
                  <c:v>35.011941167679666</c:v>
                </c:pt>
                <c:pt idx="2683">
                  <c:v>38.68081266307378</c:v>
                </c:pt>
                <c:pt idx="2684">
                  <c:v>36.532662380164936</c:v>
                </c:pt>
                <c:pt idx="2685">
                  <c:v>35.906474561741618</c:v>
                </c:pt>
                <c:pt idx="2686">
                  <c:v>36.671520217402197</c:v>
                </c:pt>
                <c:pt idx="2687">
                  <c:v>37.693384033692119</c:v>
                </c:pt>
                <c:pt idx="2688">
                  <c:v>37.549833926529473</c:v>
                </c:pt>
                <c:pt idx="2689">
                  <c:v>39.588821455911244</c:v>
                </c:pt>
                <c:pt idx="2690">
                  <c:v>42.798934699465363</c:v>
                </c:pt>
                <c:pt idx="2691">
                  <c:v>43.240694494506982</c:v>
                </c:pt>
                <c:pt idx="2692">
                  <c:v>40.709145469499234</c:v>
                </c:pt>
                <c:pt idx="2693">
                  <c:v>39.258645564004325</c:v>
                </c:pt>
                <c:pt idx="2694">
                  <c:v>39.237370493325912</c:v>
                </c:pt>
                <c:pt idx="2695">
                  <c:v>40.423701696950516</c:v>
                </c:pt>
                <c:pt idx="2696">
                  <c:v>42.506739655017427</c:v>
                </c:pt>
                <c:pt idx="2697">
                  <c:v>43.008392830947713</c:v>
                </c:pt>
                <c:pt idx="2698">
                  <c:v>46.437179293414488</c:v>
                </c:pt>
                <c:pt idx="2699">
                  <c:v>48.413165495927174</c:v>
                </c:pt>
                <c:pt idx="2700">
                  <c:v>50.001609613881158</c:v>
                </c:pt>
                <c:pt idx="2701">
                  <c:v>54.387416214384167</c:v>
                </c:pt>
                <c:pt idx="2702">
                  <c:v>50.845330768971621</c:v>
                </c:pt>
                <c:pt idx="2703">
                  <c:v>46.379911817283116</c:v>
                </c:pt>
                <c:pt idx="2704">
                  <c:v>43.406210823464555</c:v>
                </c:pt>
                <c:pt idx="2705">
                  <c:v>42.782898929503062</c:v>
                </c:pt>
                <c:pt idx="2706">
                  <c:v>44.841096244132373</c:v>
                </c:pt>
                <c:pt idx="2707">
                  <c:v>47.415063665586622</c:v>
                </c:pt>
                <c:pt idx="2708">
                  <c:v>45.818278568820929</c:v>
                </c:pt>
                <c:pt idx="2709">
                  <c:v>46.285426142569754</c:v>
                </c:pt>
                <c:pt idx="2710">
                  <c:v>45.162567044050192</c:v>
                </c:pt>
                <c:pt idx="2711">
                  <c:v>45.850629690636012</c:v>
                </c:pt>
                <c:pt idx="2712">
                  <c:v>46.510678686225035</c:v>
                </c:pt>
                <c:pt idx="2713">
                  <c:v>37.931458039010977</c:v>
                </c:pt>
                <c:pt idx="2714">
                  <c:v>38.129458469200131</c:v>
                </c:pt>
                <c:pt idx="2715">
                  <c:v>37.081491006661238</c:v>
                </c:pt>
                <c:pt idx="2716">
                  <c:v>34.506994299575652</c:v>
                </c:pt>
                <c:pt idx="2717">
                  <c:v>32.932277328104234</c:v>
                </c:pt>
                <c:pt idx="2718">
                  <c:v>35.374918192347849</c:v>
                </c:pt>
                <c:pt idx="2719">
                  <c:v>35.291363906495967</c:v>
                </c:pt>
                <c:pt idx="2720">
                  <c:v>38.724831012702161</c:v>
                </c:pt>
                <c:pt idx="2721">
                  <c:v>34.779432724116489</c:v>
                </c:pt>
                <c:pt idx="2722">
                  <c:v>32.481733912633295</c:v>
                </c:pt>
                <c:pt idx="2723">
                  <c:v>24.880125317902507</c:v>
                </c:pt>
                <c:pt idx="2724">
                  <c:v>25.493286326217945</c:v>
                </c:pt>
                <c:pt idx="2725">
                  <c:v>25.081556750300187</c:v>
                </c:pt>
                <c:pt idx="2726">
                  <c:v>23.00953624871094</c:v>
                </c:pt>
                <c:pt idx="2727">
                  <c:v>22.386143495871842</c:v>
                </c:pt>
                <c:pt idx="2728">
                  <c:v>22.706183984961047</c:v>
                </c:pt>
                <c:pt idx="2729">
                  <c:v>23.192420912550443</c:v>
                </c:pt>
                <c:pt idx="2730">
                  <c:v>22.48651986072295</c:v>
                </c:pt>
                <c:pt idx="2731">
                  <c:v>21.589732830562085</c:v>
                </c:pt>
                <c:pt idx="2732">
                  <c:v>22.803580779225012</c:v>
                </c:pt>
                <c:pt idx="2733">
                  <c:v>21.753487659408659</c:v>
                </c:pt>
                <c:pt idx="2734">
                  <c:v>22.600562436535032</c:v>
                </c:pt>
                <c:pt idx="2735">
                  <c:v>23.188490913337105</c:v>
                </c:pt>
                <c:pt idx="2736">
                  <c:v>24.31393911249501</c:v>
                </c:pt>
                <c:pt idx="2737">
                  <c:v>26.039639803846821</c:v>
                </c:pt>
                <c:pt idx="2738">
                  <c:v>26.028991979893551</c:v>
                </c:pt>
                <c:pt idx="2739">
                  <c:v>26.888269429768744</c:v>
                </c:pt>
                <c:pt idx="2740">
                  <c:v>28.68826806141206</c:v>
                </c:pt>
                <c:pt idx="2741">
                  <c:v>29.232104117534149</c:v>
                </c:pt>
                <c:pt idx="2742">
                  <c:v>30.432127716389921</c:v>
                </c:pt>
                <c:pt idx="2743">
                  <c:v>26.623261963242104</c:v>
                </c:pt>
                <c:pt idx="2744">
                  <c:v>26.970804224272872</c:v>
                </c:pt>
                <c:pt idx="2745">
                  <c:v>24.942929902348073</c:v>
                </c:pt>
                <c:pt idx="2746">
                  <c:v>24.192548869614342</c:v>
                </c:pt>
                <c:pt idx="2747">
                  <c:v>25.289961533182424</c:v>
                </c:pt>
                <c:pt idx="2748">
                  <c:v>28.593990856037891</c:v>
                </c:pt>
                <c:pt idx="2749">
                  <c:v>28.521444058412087</c:v>
                </c:pt>
                <c:pt idx="2750">
                  <c:v>27.998850140712001</c:v>
                </c:pt>
                <c:pt idx="2751">
                  <c:v>26.393638867262588</c:v>
                </c:pt>
                <c:pt idx="2752">
                  <c:v>23.748357362844779</c:v>
                </c:pt>
                <c:pt idx="2753">
                  <c:v>24.161519023265122</c:v>
                </c:pt>
                <c:pt idx="2754">
                  <c:v>23.310665553318675</c:v>
                </c:pt>
                <c:pt idx="2755">
                  <c:v>24.04297769743528</c:v>
                </c:pt>
                <c:pt idx="2756">
                  <c:v>25.13296437719357</c:v>
                </c:pt>
                <c:pt idx="2757">
                  <c:v>25.742833413857248</c:v>
                </c:pt>
                <c:pt idx="2758">
                  <c:v>24.557269215244435</c:v>
                </c:pt>
                <c:pt idx="2759">
                  <c:v>23.0365791086023</c:v>
                </c:pt>
                <c:pt idx="2760">
                  <c:v>22.62569871895689</c:v>
                </c:pt>
                <c:pt idx="2761">
                  <c:v>21.825246530232342</c:v>
                </c:pt>
                <c:pt idx="2762">
                  <c:v>25.725090492133216</c:v>
                </c:pt>
                <c:pt idx="2763">
                  <c:v>24.808016309972043</c:v>
                </c:pt>
                <c:pt idx="2764">
                  <c:v>26.751781714367972</c:v>
                </c:pt>
                <c:pt idx="2765">
                  <c:v>27.182304126690351</c:v>
                </c:pt>
                <c:pt idx="2766">
                  <c:v>27.707398556429343</c:v>
                </c:pt>
                <c:pt idx="2767">
                  <c:v>26.834839764497996</c:v>
                </c:pt>
                <c:pt idx="2768">
                  <c:v>24.872203057336154</c:v>
                </c:pt>
                <c:pt idx="2769">
                  <c:v>23.141351972009051</c:v>
                </c:pt>
                <c:pt idx="2770">
                  <c:v>23.459443641398352</c:v>
                </c:pt>
                <c:pt idx="2771">
                  <c:v>22.961418947675313</c:v>
                </c:pt>
                <c:pt idx="2772">
                  <c:v>21.475447485843237</c:v>
                </c:pt>
                <c:pt idx="2773">
                  <c:v>20.736041425712909</c:v>
                </c:pt>
                <c:pt idx="2774">
                  <c:v>20.417438310793891</c:v>
                </c:pt>
                <c:pt idx="2775">
                  <c:v>21.145272046847243</c:v>
                </c:pt>
                <c:pt idx="2776">
                  <c:v>20.142050910603587</c:v>
                </c:pt>
                <c:pt idx="2777">
                  <c:v>20.325763527103824</c:v>
                </c:pt>
                <c:pt idx="2778">
                  <c:v>19.264410588680562</c:v>
                </c:pt>
                <c:pt idx="2779">
                  <c:v>19.176681608031974</c:v>
                </c:pt>
                <c:pt idx="2780">
                  <c:v>19.793327489423451</c:v>
                </c:pt>
                <c:pt idx="2781">
                  <c:v>19.224238827366069</c:v>
                </c:pt>
                <c:pt idx="2782">
                  <c:v>19.439759628150458</c:v>
                </c:pt>
                <c:pt idx="2783">
                  <c:v>18.903844264281503</c:v>
                </c:pt>
                <c:pt idx="2784">
                  <c:v>18.524337848056248</c:v>
                </c:pt>
                <c:pt idx="2785">
                  <c:v>18.157131704787389</c:v>
                </c:pt>
                <c:pt idx="2786">
                  <c:v>18.403746987039185</c:v>
                </c:pt>
                <c:pt idx="2787">
                  <c:v>18.119061488396913</c:v>
                </c:pt>
                <c:pt idx="2788">
                  <c:v>18.434092726388286</c:v>
                </c:pt>
                <c:pt idx="2789">
                  <c:v>17.922288532400955</c:v>
                </c:pt>
                <c:pt idx="2790">
                  <c:v>18.020466355407741</c:v>
                </c:pt>
                <c:pt idx="2791">
                  <c:v>17.749623512980165</c:v>
                </c:pt>
                <c:pt idx="2792">
                  <c:v>16.695450196730157</c:v>
                </c:pt>
                <c:pt idx="2793">
                  <c:v>16.912197735069579</c:v>
                </c:pt>
                <c:pt idx="2794">
                  <c:v>17.416393290066381</c:v>
                </c:pt>
                <c:pt idx="2795">
                  <c:v>17.68553435792974</c:v>
                </c:pt>
                <c:pt idx="2796">
                  <c:v>17.694683010967744</c:v>
                </c:pt>
                <c:pt idx="2797">
                  <c:v>17.512015882825612</c:v>
                </c:pt>
                <c:pt idx="2798">
                  <c:v>17.201793515879544</c:v>
                </c:pt>
                <c:pt idx="2799">
                  <c:v>17.091999790474599</c:v>
                </c:pt>
                <c:pt idx="2800">
                  <c:v>16.810267904959804</c:v>
                </c:pt>
                <c:pt idx="2801">
                  <c:v>16.336178003972588</c:v>
                </c:pt>
                <c:pt idx="2802">
                  <c:v>16.20403950150839</c:v>
                </c:pt>
                <c:pt idx="2803">
                  <c:v>16.604703260564069</c:v>
                </c:pt>
                <c:pt idx="2804">
                  <c:v>17.106235394254046</c:v>
                </c:pt>
                <c:pt idx="2805">
                  <c:v>17.709003046835825</c:v>
                </c:pt>
                <c:pt idx="2806">
                  <c:v>16.217937172774302</c:v>
                </c:pt>
                <c:pt idx="2807">
                  <c:v>15.751644235226099</c:v>
                </c:pt>
                <c:pt idx="2808">
                  <c:v>16.03481272489746</c:v>
                </c:pt>
                <c:pt idx="2809">
                  <c:v>16.060508656901881</c:v>
                </c:pt>
                <c:pt idx="2810">
                  <c:v>15.537575975817003</c:v>
                </c:pt>
                <c:pt idx="2811">
                  <c:v>15.335154727652313</c:v>
                </c:pt>
                <c:pt idx="2812">
                  <c:v>15.0314285479717</c:v>
                </c:pt>
                <c:pt idx="2813">
                  <c:v>15.063796442387677</c:v>
                </c:pt>
                <c:pt idx="2814">
                  <c:v>15.17574949842361</c:v>
                </c:pt>
                <c:pt idx="2815">
                  <c:v>15.196093463477599</c:v>
                </c:pt>
                <c:pt idx="2816">
                  <c:v>15.196093463477599</c:v>
                </c:pt>
                <c:pt idx="2817">
                  <c:v>15.813540092988948</c:v>
                </c:pt>
                <c:pt idx="2818">
                  <c:v>16.246038991103468</c:v>
                </c:pt>
                <c:pt idx="2819">
                  <c:v>15.890134368226576</c:v>
                </c:pt>
                <c:pt idx="2820">
                  <c:v>16.193865632023211</c:v>
                </c:pt>
                <c:pt idx="2821">
                  <c:v>16.456089915123037</c:v>
                </c:pt>
                <c:pt idx="2822">
                  <c:v>15.943493197753948</c:v>
                </c:pt>
                <c:pt idx="2823">
                  <c:v>16.133062222783192</c:v>
                </c:pt>
                <c:pt idx="2824">
                  <c:v>16.198773436827693</c:v>
                </c:pt>
                <c:pt idx="2825">
                  <c:v>14.868374513412746</c:v>
                </c:pt>
                <c:pt idx="2826">
                  <c:v>15.248108958232674</c:v>
                </c:pt>
                <c:pt idx="2827">
                  <c:v>16.142697832440899</c:v>
                </c:pt>
                <c:pt idx="2828">
                  <c:v>16.141113059164649</c:v>
                </c:pt>
                <c:pt idx="2829">
                  <c:v>15.518577122689578</c:v>
                </c:pt>
                <c:pt idx="2830">
                  <c:v>15.441974967450847</c:v>
                </c:pt>
                <c:pt idx="2831">
                  <c:v>14.763424865085291</c:v>
                </c:pt>
                <c:pt idx="2832">
                  <c:v>14.421273935570358</c:v>
                </c:pt>
                <c:pt idx="2833">
                  <c:v>14.490032308254936</c:v>
                </c:pt>
                <c:pt idx="2834">
                  <c:v>14.148772476115219</c:v>
                </c:pt>
                <c:pt idx="2835">
                  <c:v>14.288722581167455</c:v>
                </c:pt>
                <c:pt idx="2836">
                  <c:v>14.673197149152486</c:v>
                </c:pt>
                <c:pt idx="2837">
                  <c:v>14.602433444040365</c:v>
                </c:pt>
                <c:pt idx="2838">
                  <c:v>15.422371753399386</c:v>
                </c:pt>
                <c:pt idx="2839">
                  <c:v>15.528052652818932</c:v>
                </c:pt>
                <c:pt idx="2840">
                  <c:v>15.072759977039002</c:v>
                </c:pt>
                <c:pt idx="2841">
                  <c:v>14.87955146122685</c:v>
                </c:pt>
                <c:pt idx="2842">
                  <c:v>14.961572524995933</c:v>
                </c:pt>
                <c:pt idx="2843">
                  <c:v>14.858912393073684</c:v>
                </c:pt>
                <c:pt idx="2844">
                  <c:v>14.787657348328501</c:v>
                </c:pt>
                <c:pt idx="2845">
                  <c:v>15.040329956518271</c:v>
                </c:pt>
                <c:pt idx="2846">
                  <c:v>14.412279599059776</c:v>
                </c:pt>
                <c:pt idx="2847">
                  <c:v>14.910445681184349</c:v>
                </c:pt>
                <c:pt idx="2848">
                  <c:v>15.336500773180543</c:v>
                </c:pt>
                <c:pt idx="2849">
                  <c:v>14.921099579452516</c:v>
                </c:pt>
                <c:pt idx="2850">
                  <c:v>14.912279260553323</c:v>
                </c:pt>
                <c:pt idx="2851">
                  <c:v>14.960436908016955</c:v>
                </c:pt>
                <c:pt idx="2852">
                  <c:v>14.144624520539121</c:v>
                </c:pt>
                <c:pt idx="2853">
                  <c:v>14.653088625952346</c:v>
                </c:pt>
                <c:pt idx="2854">
                  <c:v>15.107292129146284</c:v>
                </c:pt>
                <c:pt idx="2855">
                  <c:v>14.119525991010676</c:v>
                </c:pt>
                <c:pt idx="2856">
                  <c:v>13.378389066988067</c:v>
                </c:pt>
                <c:pt idx="2857">
                  <c:v>12.922111378817817</c:v>
                </c:pt>
                <c:pt idx="2858">
                  <c:v>13.206458581036845</c:v>
                </c:pt>
                <c:pt idx="2859">
                  <c:v>12.726705642312705</c:v>
                </c:pt>
                <c:pt idx="2860">
                  <c:v>13.122481878477757</c:v>
                </c:pt>
                <c:pt idx="2861">
                  <c:v>13.66379898848529</c:v>
                </c:pt>
                <c:pt idx="2862">
                  <c:v>14.566970058773627</c:v>
                </c:pt>
                <c:pt idx="2863">
                  <c:v>15.163014273845118</c:v>
                </c:pt>
                <c:pt idx="2864">
                  <c:v>14.797973529902809</c:v>
                </c:pt>
                <c:pt idx="2865">
                  <c:v>15.668149911539828</c:v>
                </c:pt>
                <c:pt idx="2866">
                  <c:v>15.996613577710377</c:v>
                </c:pt>
                <c:pt idx="2867">
                  <c:v>16.562418056373655</c:v>
                </c:pt>
                <c:pt idx="2868">
                  <c:v>16.880624825365029</c:v>
                </c:pt>
                <c:pt idx="2869">
                  <c:v>16.532002201559383</c:v>
                </c:pt>
                <c:pt idx="2870">
                  <c:v>14.78597323083217</c:v>
                </c:pt>
                <c:pt idx="2871">
                  <c:v>14.959602282119103</c:v>
                </c:pt>
                <c:pt idx="2872">
                  <c:v>14.232067876001164</c:v>
                </c:pt>
                <c:pt idx="2873">
                  <c:v>13.358600954084167</c:v>
                </c:pt>
                <c:pt idx="2874">
                  <c:v>12.866691083163854</c:v>
                </c:pt>
                <c:pt idx="2875">
                  <c:v>12.630882039490363</c:v>
                </c:pt>
                <c:pt idx="2876">
                  <c:v>12.499563477066147</c:v>
                </c:pt>
                <c:pt idx="2877">
                  <c:v>11.960038466410623</c:v>
                </c:pt>
                <c:pt idx="2878">
                  <c:v>11.470736476862314</c:v>
                </c:pt>
                <c:pt idx="2879">
                  <c:v>11.414068705441291</c:v>
                </c:pt>
                <c:pt idx="2880">
                  <c:v>11.431316223555736</c:v>
                </c:pt>
                <c:pt idx="2881">
                  <c:v>12.764262155865342</c:v>
                </c:pt>
                <c:pt idx="2882">
                  <c:v>12.023117396858289</c:v>
                </c:pt>
                <c:pt idx="2883">
                  <c:v>12.066072950376377</c:v>
                </c:pt>
                <c:pt idx="2884">
                  <c:v>12.931640399025088</c:v>
                </c:pt>
                <c:pt idx="2885">
                  <c:v>12.802697946671366</c:v>
                </c:pt>
                <c:pt idx="2886">
                  <c:v>12.769788440840976</c:v>
                </c:pt>
                <c:pt idx="2887">
                  <c:v>13.278441002430498</c:v>
                </c:pt>
                <c:pt idx="2888">
                  <c:v>14.087096534987314</c:v>
                </c:pt>
                <c:pt idx="2889">
                  <c:v>14.616007170341842</c:v>
                </c:pt>
                <c:pt idx="2890">
                  <c:v>14.551654181126359</c:v>
                </c:pt>
                <c:pt idx="2891">
                  <c:v>18.698402494421593</c:v>
                </c:pt>
                <c:pt idx="2892">
                  <c:v>18.18970236873335</c:v>
                </c:pt>
                <c:pt idx="2893">
                  <c:v>18.877051012419479</c:v>
                </c:pt>
                <c:pt idx="2894">
                  <c:v>19.292097860785443</c:v>
                </c:pt>
                <c:pt idx="2895">
                  <c:v>19.521181121283611</c:v>
                </c:pt>
                <c:pt idx="2896">
                  <c:v>20.05393975369082</c:v>
                </c:pt>
                <c:pt idx="2897">
                  <c:v>19.828271843555033</c:v>
                </c:pt>
                <c:pt idx="2898">
                  <c:v>20.142509435144426</c:v>
                </c:pt>
                <c:pt idx="2899">
                  <c:v>20.480494598420531</c:v>
                </c:pt>
                <c:pt idx="2900">
                  <c:v>21.213821565958213</c:v>
                </c:pt>
                <c:pt idx="2901">
                  <c:v>21.356302316878484</c:v>
                </c:pt>
                <c:pt idx="2902">
                  <c:v>21.068688442327947</c:v>
                </c:pt>
                <c:pt idx="2903">
                  <c:v>21.744637495566764</c:v>
                </c:pt>
                <c:pt idx="2904">
                  <c:v>21.555104629939802</c:v>
                </c:pt>
                <c:pt idx="2905">
                  <c:v>22.039754917952678</c:v>
                </c:pt>
                <c:pt idx="2906">
                  <c:v>22.743510256652108</c:v>
                </c:pt>
                <c:pt idx="2907">
                  <c:v>22.103506179960817</c:v>
                </c:pt>
                <c:pt idx="2908">
                  <c:v>22.375836691932946</c:v>
                </c:pt>
                <c:pt idx="2909">
                  <c:v>22.531185329486544</c:v>
                </c:pt>
                <c:pt idx="2910">
                  <c:v>21.929349867849695</c:v>
                </c:pt>
                <c:pt idx="2911">
                  <c:v>20.935910641505306</c:v>
                </c:pt>
                <c:pt idx="2912">
                  <c:v>21.337514922498933</c:v>
                </c:pt>
                <c:pt idx="2913">
                  <c:v>20.597980844414778</c:v>
                </c:pt>
                <c:pt idx="2914">
                  <c:v>18.936640162346535</c:v>
                </c:pt>
                <c:pt idx="2915">
                  <c:v>18.711883765907757</c:v>
                </c:pt>
                <c:pt idx="2916">
                  <c:v>18.159663847995603</c:v>
                </c:pt>
                <c:pt idx="2917">
                  <c:v>18.495683298020413</c:v>
                </c:pt>
                <c:pt idx="2918">
                  <c:v>18.677923200173094</c:v>
                </c:pt>
                <c:pt idx="2919">
                  <c:v>18.629012437908116</c:v>
                </c:pt>
                <c:pt idx="2920">
                  <c:v>18.754142729962084</c:v>
                </c:pt>
                <c:pt idx="2921">
                  <c:v>19.340682679063491</c:v>
                </c:pt>
                <c:pt idx="2922">
                  <c:v>19.16461479348629</c:v>
                </c:pt>
                <c:pt idx="2923">
                  <c:v>19.123342846357492</c:v>
                </c:pt>
                <c:pt idx="2924">
                  <c:v>19.353945801793653</c:v>
                </c:pt>
                <c:pt idx="2925">
                  <c:v>18.847189682278927</c:v>
                </c:pt>
                <c:pt idx="2926">
                  <c:v>18.631627728262913</c:v>
                </c:pt>
                <c:pt idx="2927">
                  <c:v>18.689366420896732</c:v>
                </c:pt>
                <c:pt idx="2928">
                  <c:v>17.94293340431242</c:v>
                </c:pt>
                <c:pt idx="2929">
                  <c:v>17.200782983480483</c:v>
                </c:pt>
                <c:pt idx="2930">
                  <c:v>16.932322812314069</c:v>
                </c:pt>
                <c:pt idx="2931">
                  <c:v>17.978285642850178</c:v>
                </c:pt>
                <c:pt idx="2932">
                  <c:v>18.004708658809601</c:v>
                </c:pt>
                <c:pt idx="2933">
                  <c:v>18.108639504874269</c:v>
                </c:pt>
                <c:pt idx="2934">
                  <c:v>18.849382274879073</c:v>
                </c:pt>
                <c:pt idx="2935">
                  <c:v>22.778530082780847</c:v>
                </c:pt>
                <c:pt idx="2936">
                  <c:v>23.785686595395564</c:v>
                </c:pt>
                <c:pt idx="2937">
                  <c:v>24.442921297798058</c:v>
                </c:pt>
                <c:pt idx="2938">
                  <c:v>24.076955807813924</c:v>
                </c:pt>
                <c:pt idx="2939">
                  <c:v>25.871181787249089</c:v>
                </c:pt>
                <c:pt idx="2940">
                  <c:v>26.176255366740428</c:v>
                </c:pt>
                <c:pt idx="2941">
                  <c:v>26.448279069760311</c:v>
                </c:pt>
                <c:pt idx="2942">
                  <c:v>26.517055419223162</c:v>
                </c:pt>
                <c:pt idx="2943">
                  <c:v>26.164516448593812</c:v>
                </c:pt>
                <c:pt idx="2944">
                  <c:v>24.997112251714231</c:v>
                </c:pt>
                <c:pt idx="2945">
                  <c:v>25.285556276802556</c:v>
                </c:pt>
                <c:pt idx="2946">
                  <c:v>24.248983813933858</c:v>
                </c:pt>
                <c:pt idx="2947">
                  <c:v>23.898728135110879</c:v>
                </c:pt>
                <c:pt idx="2948">
                  <c:v>24.628687560840536</c:v>
                </c:pt>
                <c:pt idx="2949">
                  <c:v>23.657141766567612</c:v>
                </c:pt>
                <c:pt idx="2950">
                  <c:v>22.638546932659143</c:v>
                </c:pt>
                <c:pt idx="2951">
                  <c:v>21.986387109896754</c:v>
                </c:pt>
                <c:pt idx="2952">
                  <c:v>21.958248340093402</c:v>
                </c:pt>
                <c:pt idx="2953">
                  <c:v>23.025002038477854</c:v>
                </c:pt>
                <c:pt idx="2954">
                  <c:v>22.724989741712292</c:v>
                </c:pt>
                <c:pt idx="2955">
                  <c:v>22.810598087178228</c:v>
                </c:pt>
                <c:pt idx="2956">
                  <c:v>21.923488788972527</c:v>
                </c:pt>
                <c:pt idx="2957">
                  <c:v>22.178653958979005</c:v>
                </c:pt>
                <c:pt idx="2958">
                  <c:v>22.380829022224251</c:v>
                </c:pt>
                <c:pt idx="2959">
                  <c:v>22.50931242409284</c:v>
                </c:pt>
                <c:pt idx="2960">
                  <c:v>22.089993069731126</c:v>
                </c:pt>
                <c:pt idx="2961">
                  <c:v>22.803069802906116</c:v>
                </c:pt>
                <c:pt idx="2962">
                  <c:v>23.293940596289819</c:v>
                </c:pt>
                <c:pt idx="2963">
                  <c:v>23.335585606744115</c:v>
                </c:pt>
                <c:pt idx="2964">
                  <c:v>24.339372726306472</c:v>
                </c:pt>
                <c:pt idx="2965">
                  <c:v>24.13592272575357</c:v>
                </c:pt>
                <c:pt idx="2966">
                  <c:v>24.41157927548463</c:v>
                </c:pt>
                <c:pt idx="2967">
                  <c:v>23.204960270702127</c:v>
                </c:pt>
                <c:pt idx="2968">
                  <c:v>22.659578368750765</c:v>
                </c:pt>
                <c:pt idx="2969">
                  <c:v>22.934836725325368</c:v>
                </c:pt>
                <c:pt idx="2970">
                  <c:v>22.48480400522395</c:v>
                </c:pt>
                <c:pt idx="2971">
                  <c:v>23.56801006903191</c:v>
                </c:pt>
                <c:pt idx="2972">
                  <c:v>24.234270584688392</c:v>
                </c:pt>
                <c:pt idx="2973">
                  <c:v>23.767862776446648</c:v>
                </c:pt>
                <c:pt idx="2974">
                  <c:v>24.805905131764558</c:v>
                </c:pt>
                <c:pt idx="2975">
                  <c:v>26.027824677345333</c:v>
                </c:pt>
                <c:pt idx="2976">
                  <c:v>27.177390171859962</c:v>
                </c:pt>
                <c:pt idx="2977">
                  <c:v>26.012746482214627</c:v>
                </c:pt>
                <c:pt idx="2978">
                  <c:v>25.35269980548194</c:v>
                </c:pt>
                <c:pt idx="2979">
                  <c:v>26.795673349998903</c:v>
                </c:pt>
                <c:pt idx="2980">
                  <c:v>27.589527572434029</c:v>
                </c:pt>
                <c:pt idx="2981">
                  <c:v>28.199532596740706</c:v>
                </c:pt>
                <c:pt idx="2982">
                  <c:v>28.129376145715931</c:v>
                </c:pt>
                <c:pt idx="2983">
                  <c:v>27.009642854102381</c:v>
                </c:pt>
                <c:pt idx="2984">
                  <c:v>27.182337799132643</c:v>
                </c:pt>
                <c:pt idx="2985">
                  <c:v>26.238688481507292</c:v>
                </c:pt>
                <c:pt idx="2986">
                  <c:v>28.151122791199587</c:v>
                </c:pt>
                <c:pt idx="2987">
                  <c:v>31.103253523343241</c:v>
                </c:pt>
                <c:pt idx="2988">
                  <c:v>27.484795331744035</c:v>
                </c:pt>
                <c:pt idx="2989">
                  <c:v>28.387703022224009</c:v>
                </c:pt>
                <c:pt idx="2990">
                  <c:v>28.076975093024355</c:v>
                </c:pt>
                <c:pt idx="2991">
                  <c:v>26.89998881935643</c:v>
                </c:pt>
                <c:pt idx="2992">
                  <c:v>26.499405928619392</c:v>
                </c:pt>
                <c:pt idx="2993">
                  <c:v>27.712416248570406</c:v>
                </c:pt>
                <c:pt idx="2994">
                  <c:v>27.03684969884079</c:v>
                </c:pt>
                <c:pt idx="2995">
                  <c:v>26.186001016547202</c:v>
                </c:pt>
                <c:pt idx="2996">
                  <c:v>26.186001016547202</c:v>
                </c:pt>
                <c:pt idx="2997">
                  <c:v>25.520253078891848</c:v>
                </c:pt>
                <c:pt idx="2998">
                  <c:v>25.877809841076743</c:v>
                </c:pt>
                <c:pt idx="2999">
                  <c:v>25.624412078687392</c:v>
                </c:pt>
                <c:pt idx="3000">
                  <c:v>23.693303205576914</c:v>
                </c:pt>
                <c:pt idx="3001">
                  <c:v>23.654776867348676</c:v>
                </c:pt>
                <c:pt idx="3002">
                  <c:v>23.455297516069979</c:v>
                </c:pt>
                <c:pt idx="3003">
                  <c:v>22.648712561723659</c:v>
                </c:pt>
                <c:pt idx="3004">
                  <c:v>22.628063015572039</c:v>
                </c:pt>
                <c:pt idx="3005">
                  <c:v>23.421202819608236</c:v>
                </c:pt>
                <c:pt idx="3006">
                  <c:v>23.381833987401883</c:v>
                </c:pt>
                <c:pt idx="3007">
                  <c:v>23.36596233009255</c:v>
                </c:pt>
                <c:pt idx="3008">
                  <c:v>24.756815028992232</c:v>
                </c:pt>
                <c:pt idx="3009">
                  <c:v>23.669630169400584</c:v>
                </c:pt>
                <c:pt idx="3010">
                  <c:v>23.253775234790176</c:v>
                </c:pt>
                <c:pt idx="3011">
                  <c:v>22.209008683170833</c:v>
                </c:pt>
                <c:pt idx="3012">
                  <c:v>21.796733622886681</c:v>
                </c:pt>
                <c:pt idx="3013">
                  <c:v>21.723620551809436</c:v>
                </c:pt>
                <c:pt idx="3014">
                  <c:v>22.301319389461206</c:v>
                </c:pt>
                <c:pt idx="3015">
                  <c:v>21.665425025708966</c:v>
                </c:pt>
                <c:pt idx="3016">
                  <c:v>21.291797277803834</c:v>
                </c:pt>
                <c:pt idx="3017">
                  <c:v>21.7048657581336</c:v>
                </c:pt>
                <c:pt idx="3018">
                  <c:v>21.866785991807021</c:v>
                </c:pt>
                <c:pt idx="3019">
                  <c:v>21.792475322576912</c:v>
                </c:pt>
                <c:pt idx="3020">
                  <c:v>21.596630468521255</c:v>
                </c:pt>
                <c:pt idx="3021">
                  <c:v>21.899894759094813</c:v>
                </c:pt>
                <c:pt idx="3022">
                  <c:v>23.46099446745453</c:v>
                </c:pt>
                <c:pt idx="3023">
                  <c:v>23.175589372096393</c:v>
                </c:pt>
                <c:pt idx="3024">
                  <c:v>22.195518797643828</c:v>
                </c:pt>
                <c:pt idx="3025">
                  <c:v>23.161256529552752</c:v>
                </c:pt>
                <c:pt idx="3026">
                  <c:v>23.935111006411173</c:v>
                </c:pt>
                <c:pt idx="3027">
                  <c:v>23.395715438671246</c:v>
                </c:pt>
                <c:pt idx="3028">
                  <c:v>23.969628728036483</c:v>
                </c:pt>
                <c:pt idx="3029">
                  <c:v>24.24905403138423</c:v>
                </c:pt>
                <c:pt idx="3030">
                  <c:v>24.865272731569952</c:v>
                </c:pt>
                <c:pt idx="3031">
                  <c:v>24.149009774159012</c:v>
                </c:pt>
                <c:pt idx="3032">
                  <c:v>23.689970559216388</c:v>
                </c:pt>
                <c:pt idx="3033">
                  <c:v>24.64975699241182</c:v>
                </c:pt>
                <c:pt idx="3034">
                  <c:v>26.296894669009074</c:v>
                </c:pt>
                <c:pt idx="3035">
                  <c:v>26.923281869370015</c:v>
                </c:pt>
                <c:pt idx="3036">
                  <c:v>26.706979925265113</c:v>
                </c:pt>
                <c:pt idx="3037">
                  <c:v>27.00952769256239</c:v>
                </c:pt>
                <c:pt idx="3038">
                  <c:v>28.08085006836226</c:v>
                </c:pt>
                <c:pt idx="3039">
                  <c:v>24.854583948173186</c:v>
                </c:pt>
                <c:pt idx="3040">
                  <c:v>26.506989545521456</c:v>
                </c:pt>
                <c:pt idx="3041">
                  <c:v>22.179090543190249</c:v>
                </c:pt>
                <c:pt idx="3042">
                  <c:v>23.18470487634491</c:v>
                </c:pt>
                <c:pt idx="3043">
                  <c:v>24.298359263710264</c:v>
                </c:pt>
                <c:pt idx="3044">
                  <c:v>23.138531086241056</c:v>
                </c:pt>
                <c:pt idx="3045">
                  <c:v>23.483348684231864</c:v>
                </c:pt>
                <c:pt idx="3046">
                  <c:v>23.363744331583352</c:v>
                </c:pt>
                <c:pt idx="3047">
                  <c:v>24.422353144353174</c:v>
                </c:pt>
                <c:pt idx="3048">
                  <c:v>25.654690402200629</c:v>
                </c:pt>
                <c:pt idx="3049">
                  <c:v>27.511406805004885</c:v>
                </c:pt>
                <c:pt idx="3050">
                  <c:v>26.944594160018855</c:v>
                </c:pt>
                <c:pt idx="3051">
                  <c:v>25.260639577885776</c:v>
                </c:pt>
                <c:pt idx="3052">
                  <c:v>25.696379658397838</c:v>
                </c:pt>
                <c:pt idx="3053">
                  <c:v>25.599341240010975</c:v>
                </c:pt>
                <c:pt idx="3054">
                  <c:v>25.625936415142451</c:v>
                </c:pt>
                <c:pt idx="3055">
                  <c:v>26.078755624552372</c:v>
                </c:pt>
                <c:pt idx="3056">
                  <c:v>26.620756195495698</c:v>
                </c:pt>
                <c:pt idx="3057">
                  <c:v>26.090042490921054</c:v>
                </c:pt>
                <c:pt idx="3058">
                  <c:v>25.89209028074421</c:v>
                </c:pt>
                <c:pt idx="3059">
                  <c:v>25.251188392105583</c:v>
                </c:pt>
                <c:pt idx="3060">
                  <c:v>26.793713431665413</c:v>
                </c:pt>
                <c:pt idx="3061">
                  <c:v>26.188002787642542</c:v>
                </c:pt>
                <c:pt idx="3062">
                  <c:v>24.925708916105602</c:v>
                </c:pt>
                <c:pt idx="3063">
                  <c:v>25.071081816004313</c:v>
                </c:pt>
                <c:pt idx="3064">
                  <c:v>23.893172253638006</c:v>
                </c:pt>
                <c:pt idx="3065">
                  <c:v>24.262135298725873</c:v>
                </c:pt>
                <c:pt idx="3066">
                  <c:v>23.779457427842427</c:v>
                </c:pt>
                <c:pt idx="3067">
                  <c:v>23.776546391885411</c:v>
                </c:pt>
                <c:pt idx="3068">
                  <c:v>24.766619919071577</c:v>
                </c:pt>
                <c:pt idx="3069">
                  <c:v>25.056063055422705</c:v>
                </c:pt>
                <c:pt idx="3070">
                  <c:v>25.903165119167426</c:v>
                </c:pt>
                <c:pt idx="3071">
                  <c:v>25.76010561699594</c:v>
                </c:pt>
                <c:pt idx="3072">
                  <c:v>26.445668337613373</c:v>
                </c:pt>
                <c:pt idx="3073">
                  <c:v>25.984421727852315</c:v>
                </c:pt>
                <c:pt idx="3074">
                  <c:v>25.630073742769721</c:v>
                </c:pt>
                <c:pt idx="3075">
                  <c:v>26.28366456802663</c:v>
                </c:pt>
                <c:pt idx="3076">
                  <c:v>26.793466994753192</c:v>
                </c:pt>
                <c:pt idx="3077">
                  <c:v>26.611699588447927</c:v>
                </c:pt>
                <c:pt idx="3078">
                  <c:v>26.580658560317339</c:v>
                </c:pt>
                <c:pt idx="3079">
                  <c:v>26.072712887780611</c:v>
                </c:pt>
                <c:pt idx="3080">
                  <c:v>26.631780965496116</c:v>
                </c:pt>
                <c:pt idx="3081">
                  <c:v>27.31460524635073</c:v>
                </c:pt>
                <c:pt idx="3082">
                  <c:v>27.394144528628786</c:v>
                </c:pt>
                <c:pt idx="3083">
                  <c:v>27.066425800547243</c:v>
                </c:pt>
                <c:pt idx="3084">
                  <c:v>25.976609398904692</c:v>
                </c:pt>
                <c:pt idx="3085">
                  <c:v>24.970872484915542</c:v>
                </c:pt>
                <c:pt idx="3086">
                  <c:v>25.178128248951779</c:v>
                </c:pt>
                <c:pt idx="3087">
                  <c:v>26.027712130417356</c:v>
                </c:pt>
                <c:pt idx="3088">
                  <c:v>25.948844142021507</c:v>
                </c:pt>
                <c:pt idx="3089">
                  <c:v>25.377820197659879</c:v>
                </c:pt>
                <c:pt idx="3090">
                  <c:v>26.057283704912503</c:v>
                </c:pt>
                <c:pt idx="3091">
                  <c:v>26.262791582373133</c:v>
                </c:pt>
                <c:pt idx="3092">
                  <c:v>26.754822653310676</c:v>
                </c:pt>
                <c:pt idx="3093">
                  <c:v>26.960951580359239</c:v>
                </c:pt>
                <c:pt idx="3094">
                  <c:v>26.592666194491407</c:v>
                </c:pt>
                <c:pt idx="3095">
                  <c:v>26.704074424687157</c:v>
                </c:pt>
                <c:pt idx="3096">
                  <c:v>27.672214134672107</c:v>
                </c:pt>
                <c:pt idx="3097">
                  <c:v>27.42647930589764</c:v>
                </c:pt>
                <c:pt idx="3098">
                  <c:v>27.997326364192343</c:v>
                </c:pt>
                <c:pt idx="3099">
                  <c:v>29.07831652605558</c:v>
                </c:pt>
                <c:pt idx="3100">
                  <c:v>28.436282162379463</c:v>
                </c:pt>
                <c:pt idx="3101">
                  <c:v>28.530857949635845</c:v>
                </c:pt>
                <c:pt idx="3102">
                  <c:v>26.822022956210496</c:v>
                </c:pt>
                <c:pt idx="3103">
                  <c:v>25.84973139510257</c:v>
                </c:pt>
                <c:pt idx="3104">
                  <c:v>27.379510660429272</c:v>
                </c:pt>
                <c:pt idx="3105">
                  <c:v>27.60873288933622</c:v>
                </c:pt>
                <c:pt idx="3106">
                  <c:v>26.70746026329395</c:v>
                </c:pt>
                <c:pt idx="3107">
                  <c:v>24.880214247567604</c:v>
                </c:pt>
                <c:pt idx="3108">
                  <c:v>25.514776953248209</c:v>
                </c:pt>
                <c:pt idx="3109">
                  <c:v>24.584800095848145</c:v>
                </c:pt>
                <c:pt idx="3110">
                  <c:v>24.541041612364062</c:v>
                </c:pt>
                <c:pt idx="3111">
                  <c:v>25.23736971630338</c:v>
                </c:pt>
                <c:pt idx="3112">
                  <c:v>24.643524346790347</c:v>
                </c:pt>
                <c:pt idx="3113">
                  <c:v>23.645338328207917</c:v>
                </c:pt>
                <c:pt idx="3114">
                  <c:v>24.137622562887856</c:v>
                </c:pt>
                <c:pt idx="3115">
                  <c:v>25.100660437873824</c:v>
                </c:pt>
                <c:pt idx="3116">
                  <c:v>24.777890099402128</c:v>
                </c:pt>
                <c:pt idx="3117">
                  <c:v>23.196790226817139</c:v>
                </c:pt>
                <c:pt idx="3118">
                  <c:v>23.863649285634725</c:v>
                </c:pt>
                <c:pt idx="3119">
                  <c:v>22.263423691595506</c:v>
                </c:pt>
                <c:pt idx="3120">
                  <c:v>21.809028925942059</c:v>
                </c:pt>
                <c:pt idx="3121">
                  <c:v>22.475127629729517</c:v>
                </c:pt>
                <c:pt idx="3122">
                  <c:v>23.177342146859406</c:v>
                </c:pt>
                <c:pt idx="3123">
                  <c:v>22.811353813537821</c:v>
                </c:pt>
                <c:pt idx="3124">
                  <c:v>22.375334763630399</c:v>
                </c:pt>
                <c:pt idx="3125">
                  <c:v>24.163269076737379</c:v>
                </c:pt>
                <c:pt idx="3126">
                  <c:v>23.290508796851594</c:v>
                </c:pt>
                <c:pt idx="3127">
                  <c:v>24.095103971984251</c:v>
                </c:pt>
                <c:pt idx="3128">
                  <c:v>24.073513860797313</c:v>
                </c:pt>
                <c:pt idx="3129">
                  <c:v>24.304567009142811</c:v>
                </c:pt>
                <c:pt idx="3130">
                  <c:v>24.459812244721903</c:v>
                </c:pt>
                <c:pt idx="3131">
                  <c:v>25.235496422973</c:v>
                </c:pt>
                <c:pt idx="3132">
                  <c:v>24.647114613048064</c:v>
                </c:pt>
                <c:pt idx="3133">
                  <c:v>25.808092461100344</c:v>
                </c:pt>
                <c:pt idx="3134">
                  <c:v>25.200413415758469</c:v>
                </c:pt>
                <c:pt idx="3135">
                  <c:v>24.634740027530331</c:v>
                </c:pt>
                <c:pt idx="3136">
                  <c:v>23.539939956870548</c:v>
                </c:pt>
                <c:pt idx="3137">
                  <c:v>24.36570892540994</c:v>
                </c:pt>
                <c:pt idx="3138">
                  <c:v>24.38611245288703</c:v>
                </c:pt>
                <c:pt idx="3139">
                  <c:v>24.260348027625803</c:v>
                </c:pt>
                <c:pt idx="3140">
                  <c:v>24.532052189369153</c:v>
                </c:pt>
                <c:pt idx="3141">
                  <c:v>24.887717458394349</c:v>
                </c:pt>
                <c:pt idx="3142">
                  <c:v>24.950522834106287</c:v>
                </c:pt>
                <c:pt idx="3143">
                  <c:v>25.443195483406036</c:v>
                </c:pt>
                <c:pt idx="3144">
                  <c:v>25.556766399982639</c:v>
                </c:pt>
                <c:pt idx="3145">
                  <c:v>26.182279349560655</c:v>
                </c:pt>
                <c:pt idx="3146">
                  <c:v>25.694709791646371</c:v>
                </c:pt>
                <c:pt idx="3147">
                  <c:v>25.302345928987261</c:v>
                </c:pt>
                <c:pt idx="3148">
                  <c:v>27.939709291404185</c:v>
                </c:pt>
                <c:pt idx="3149">
                  <c:v>29.537824739779381</c:v>
                </c:pt>
                <c:pt idx="3150">
                  <c:v>29.040926868457788</c:v>
                </c:pt>
                <c:pt idx="3151">
                  <c:v>28.819700136285871</c:v>
                </c:pt>
                <c:pt idx="3152">
                  <c:v>29.321397025113871</c:v>
                </c:pt>
                <c:pt idx="3153">
                  <c:v>29.081776563618504</c:v>
                </c:pt>
                <c:pt idx="3154">
                  <c:v>29.056593451679444</c:v>
                </c:pt>
                <c:pt idx="3155">
                  <c:v>28.997937910326975</c:v>
                </c:pt>
                <c:pt idx="3156">
                  <c:v>29.302010013857686</c:v>
                </c:pt>
                <c:pt idx="3157">
                  <c:v>29.048764692739717</c:v>
                </c:pt>
                <c:pt idx="3158">
                  <c:v>30.08389641667743</c:v>
                </c:pt>
                <c:pt idx="3159">
                  <c:v>30.050301082743886</c:v>
                </c:pt>
                <c:pt idx="3160">
                  <c:v>29.537739373833855</c:v>
                </c:pt>
                <c:pt idx="3161">
                  <c:v>30.263413328072776</c:v>
                </c:pt>
                <c:pt idx="3162">
                  <c:v>30.791778081973568</c:v>
                </c:pt>
                <c:pt idx="3163">
                  <c:v>31.186221693355133</c:v>
                </c:pt>
                <c:pt idx="3164">
                  <c:v>32.00285044449258</c:v>
                </c:pt>
                <c:pt idx="3165">
                  <c:v>32.834110324132205</c:v>
                </c:pt>
                <c:pt idx="3166">
                  <c:v>33.677201081132154</c:v>
                </c:pt>
                <c:pt idx="3167">
                  <c:v>34.244891445052318</c:v>
                </c:pt>
                <c:pt idx="3168">
                  <c:v>33.990086930379633</c:v>
                </c:pt>
                <c:pt idx="3169">
                  <c:v>35.813935628498754</c:v>
                </c:pt>
                <c:pt idx="3170">
                  <c:v>36.147585858983831</c:v>
                </c:pt>
                <c:pt idx="3171">
                  <c:v>36.737127130084346</c:v>
                </c:pt>
                <c:pt idx="3172">
                  <c:v>35.985029929024691</c:v>
                </c:pt>
                <c:pt idx="3173">
                  <c:v>35.833812160951794</c:v>
                </c:pt>
                <c:pt idx="3174">
                  <c:v>35.808176089157641</c:v>
                </c:pt>
                <c:pt idx="3175">
                  <c:v>35.853963790978561</c:v>
                </c:pt>
                <c:pt idx="3176">
                  <c:v>37.120972140492327</c:v>
                </c:pt>
                <c:pt idx="3177">
                  <c:v>38.657598544444518</c:v>
                </c:pt>
                <c:pt idx="3178">
                  <c:v>40.557213399441103</c:v>
                </c:pt>
                <c:pt idx="3179">
                  <c:v>39.711328118395045</c:v>
                </c:pt>
                <c:pt idx="3180">
                  <c:v>37.567395872923157</c:v>
                </c:pt>
                <c:pt idx="3181">
                  <c:v>35.11392091608576</c:v>
                </c:pt>
                <c:pt idx="3182">
                  <c:v>35.650896389587061</c:v>
                </c:pt>
                <c:pt idx="3183">
                  <c:v>37.362925041760597</c:v>
                </c:pt>
                <c:pt idx="3184">
                  <c:v>36.429165411791516</c:v>
                </c:pt>
                <c:pt idx="3185">
                  <c:v>37.657819521684857</c:v>
                </c:pt>
                <c:pt idx="3186">
                  <c:v>38.956915655960003</c:v>
                </c:pt>
                <c:pt idx="3187">
                  <c:v>39.807400952986328</c:v>
                </c:pt>
                <c:pt idx="3188">
                  <c:v>41.458741303067377</c:v>
                </c:pt>
                <c:pt idx="3189">
                  <c:v>40.866403854246315</c:v>
                </c:pt>
                <c:pt idx="3190">
                  <c:v>38.530845094523443</c:v>
                </c:pt>
                <c:pt idx="3191">
                  <c:v>36.962948219257683</c:v>
                </c:pt>
                <c:pt idx="3192">
                  <c:v>39.368586826385595</c:v>
                </c:pt>
                <c:pt idx="3193">
                  <c:v>38.588348520489106</c:v>
                </c:pt>
                <c:pt idx="3194">
                  <c:v>38.155891879333751</c:v>
                </c:pt>
                <c:pt idx="3195">
                  <c:v>38.011001465610136</c:v>
                </c:pt>
                <c:pt idx="3196">
                  <c:v>38.974881467397424</c:v>
                </c:pt>
                <c:pt idx="3197">
                  <c:v>39.632235707196678</c:v>
                </c:pt>
                <c:pt idx="3198">
                  <c:v>37.936403378546274</c:v>
                </c:pt>
                <c:pt idx="3199">
                  <c:v>36.693484741788893</c:v>
                </c:pt>
                <c:pt idx="3200">
                  <c:v>35.855836960527213</c:v>
                </c:pt>
                <c:pt idx="3201">
                  <c:v>35.420121051315775</c:v>
                </c:pt>
                <c:pt idx="3202">
                  <c:v>37.634883668799759</c:v>
                </c:pt>
                <c:pt idx="3203">
                  <c:v>36.731554710275539</c:v>
                </c:pt>
                <c:pt idx="3204">
                  <c:v>36.761290927461602</c:v>
                </c:pt>
                <c:pt idx="3205">
                  <c:v>35.837835070371256</c:v>
                </c:pt>
                <c:pt idx="3206">
                  <c:v>35.701443803826741</c:v>
                </c:pt>
                <c:pt idx="3207">
                  <c:v>37.191972499303084</c:v>
                </c:pt>
                <c:pt idx="3208">
                  <c:v>35.600163968203788</c:v>
                </c:pt>
                <c:pt idx="3209">
                  <c:v>34.665654259286725</c:v>
                </c:pt>
                <c:pt idx="3210">
                  <c:v>34.198007758678699</c:v>
                </c:pt>
                <c:pt idx="3211">
                  <c:v>33.679441273621102</c:v>
                </c:pt>
                <c:pt idx="3212">
                  <c:v>31.780669287436083</c:v>
                </c:pt>
                <c:pt idx="3213">
                  <c:v>33.332606814860824</c:v>
                </c:pt>
                <c:pt idx="3214">
                  <c:v>31.339436585129061</c:v>
                </c:pt>
                <c:pt idx="3215">
                  <c:v>32.106218823537901</c:v>
                </c:pt>
                <c:pt idx="3216">
                  <c:v>31.405235888922668</c:v>
                </c:pt>
                <c:pt idx="3217">
                  <c:v>32.90601631432564</c:v>
                </c:pt>
                <c:pt idx="3218">
                  <c:v>32.278081935108034</c:v>
                </c:pt>
                <c:pt idx="3219">
                  <c:v>33.008516884428346</c:v>
                </c:pt>
                <c:pt idx="3220">
                  <c:v>34.344775168813868</c:v>
                </c:pt>
                <c:pt idx="3221">
                  <c:v>34.535218380272717</c:v>
                </c:pt>
                <c:pt idx="3222">
                  <c:v>34.732120667119446</c:v>
                </c:pt>
                <c:pt idx="3223">
                  <c:v>38.10490288354103</c:v>
                </c:pt>
                <c:pt idx="3224">
                  <c:v>39.269716285471389</c:v>
                </c:pt>
                <c:pt idx="3225">
                  <c:v>39.254900136510429</c:v>
                </c:pt>
                <c:pt idx="3226">
                  <c:v>40.560345929565187</c:v>
                </c:pt>
                <c:pt idx="3227">
                  <c:v>39.891881611192886</c:v>
                </c:pt>
                <c:pt idx="3228">
                  <c:v>35.620953387503796</c:v>
                </c:pt>
                <c:pt idx="3229">
                  <c:v>36.004869877949332</c:v>
                </c:pt>
                <c:pt idx="3230">
                  <c:v>36.672100029949895</c:v>
                </c:pt>
                <c:pt idx="3231">
                  <c:v>36.383606777207561</c:v>
                </c:pt>
                <c:pt idx="3232">
                  <c:v>36.536382582448297</c:v>
                </c:pt>
                <c:pt idx="3233">
                  <c:v>35.270761941069388</c:v>
                </c:pt>
                <c:pt idx="3234">
                  <c:v>36.358954703945599</c:v>
                </c:pt>
                <c:pt idx="3235">
                  <c:v>34.089842790752726</c:v>
                </c:pt>
                <c:pt idx="3236">
                  <c:v>34.982921591749729</c:v>
                </c:pt>
                <c:pt idx="3237">
                  <c:v>37.598531911607495</c:v>
                </c:pt>
                <c:pt idx="3238">
                  <c:v>39.237802357117403</c:v>
                </c:pt>
                <c:pt idx="3239">
                  <c:v>38.52708382785228</c:v>
                </c:pt>
                <c:pt idx="3240">
                  <c:v>36.557638122570346</c:v>
                </c:pt>
                <c:pt idx="3241">
                  <c:v>35.004105364300329</c:v>
                </c:pt>
                <c:pt idx="3242">
                  <c:v>35.186514507178153</c:v>
                </c:pt>
                <c:pt idx="3243">
                  <c:v>35.817930788775627</c:v>
                </c:pt>
                <c:pt idx="3244">
                  <c:v>36.220199413645418</c:v>
                </c:pt>
                <c:pt idx="3245">
                  <c:v>37.083317548176367</c:v>
                </c:pt>
                <c:pt idx="3246">
                  <c:v>37.411962647369222</c:v>
                </c:pt>
                <c:pt idx="3247">
                  <c:v>38.53382260498762</c:v>
                </c:pt>
                <c:pt idx="3248">
                  <c:v>39.146233449822461</c:v>
                </c:pt>
                <c:pt idx="3249">
                  <c:v>38.267595348278235</c:v>
                </c:pt>
                <c:pt idx="3250">
                  <c:v>39.894935643005326</c:v>
                </c:pt>
                <c:pt idx="3251">
                  <c:v>40.287618809658127</c:v>
                </c:pt>
                <c:pt idx="3252">
                  <c:v>40.771012305880589</c:v>
                </c:pt>
                <c:pt idx="3253">
                  <c:v>40.691938459706108</c:v>
                </c:pt>
                <c:pt idx="3254">
                  <c:v>40.853518354821418</c:v>
                </c:pt>
                <c:pt idx="3255">
                  <c:v>38.21649057630799</c:v>
                </c:pt>
                <c:pt idx="3256">
                  <c:v>36.692222029329528</c:v>
                </c:pt>
                <c:pt idx="3257">
                  <c:v>35.496191561501455</c:v>
                </c:pt>
                <c:pt idx="3258">
                  <c:v>36.150356243796743</c:v>
                </c:pt>
                <c:pt idx="3259">
                  <c:v>35.879471940551483</c:v>
                </c:pt>
                <c:pt idx="3260">
                  <c:v>37.205472975684209</c:v>
                </c:pt>
                <c:pt idx="3261">
                  <c:v>34.560341682806317</c:v>
                </c:pt>
                <c:pt idx="3262">
                  <c:v>35.805539220023306</c:v>
                </c:pt>
                <c:pt idx="3263">
                  <c:v>35.240191810844124</c:v>
                </c:pt>
                <c:pt idx="3264">
                  <c:v>35.322444358046383</c:v>
                </c:pt>
                <c:pt idx="3265">
                  <c:v>36.609035960032998</c:v>
                </c:pt>
                <c:pt idx="3266">
                  <c:v>35.294157208474488</c:v>
                </c:pt>
                <c:pt idx="3267">
                  <c:v>36.266191241758953</c:v>
                </c:pt>
                <c:pt idx="3268">
                  <c:v>36.170993018938574</c:v>
                </c:pt>
                <c:pt idx="3269">
                  <c:v>38.022871599794584</c:v>
                </c:pt>
                <c:pt idx="3270">
                  <c:v>37.560512229842381</c:v>
                </c:pt>
                <c:pt idx="3271">
                  <c:v>35.700844197833575</c:v>
                </c:pt>
                <c:pt idx="3272">
                  <c:v>36.087523489810849</c:v>
                </c:pt>
                <c:pt idx="3273">
                  <c:v>36.805449449731576</c:v>
                </c:pt>
                <c:pt idx="3274">
                  <c:v>35.005740261697071</c:v>
                </c:pt>
                <c:pt idx="3275">
                  <c:v>33.675602704605261</c:v>
                </c:pt>
                <c:pt idx="3276">
                  <c:v>33.715113144247134</c:v>
                </c:pt>
                <c:pt idx="3277">
                  <c:v>33.743869732978382</c:v>
                </c:pt>
                <c:pt idx="3278">
                  <c:v>32.804626941458167</c:v>
                </c:pt>
                <c:pt idx="3279">
                  <c:v>29.425210239514623</c:v>
                </c:pt>
                <c:pt idx="3280">
                  <c:v>28.698995285141493</c:v>
                </c:pt>
                <c:pt idx="3281">
                  <c:v>29.426822257707901</c:v>
                </c:pt>
                <c:pt idx="3282">
                  <c:v>29.55537639596437</c:v>
                </c:pt>
                <c:pt idx="3283">
                  <c:v>29.44599370145421</c:v>
                </c:pt>
                <c:pt idx="3284">
                  <c:v>29.454403913635662</c:v>
                </c:pt>
                <c:pt idx="3285">
                  <c:v>28.664365075936757</c:v>
                </c:pt>
                <c:pt idx="3286">
                  <c:v>28.212893408029576</c:v>
                </c:pt>
                <c:pt idx="3287">
                  <c:v>27.145072483978375</c:v>
                </c:pt>
                <c:pt idx="3288">
                  <c:v>27.16260792193059</c:v>
                </c:pt>
                <c:pt idx="3289">
                  <c:v>26.421750335550691</c:v>
                </c:pt>
                <c:pt idx="3290">
                  <c:v>26.824962949856033</c:v>
                </c:pt>
                <c:pt idx="3291">
                  <c:v>25.732371368472485</c:v>
                </c:pt>
                <c:pt idx="3292">
                  <c:v>26.144385816172587</c:v>
                </c:pt>
                <c:pt idx="3293">
                  <c:v>26.793434927717335</c:v>
                </c:pt>
                <c:pt idx="3294">
                  <c:v>25.176940173929818</c:v>
                </c:pt>
                <c:pt idx="3295">
                  <c:v>24.541796900272871</c:v>
                </c:pt>
                <c:pt idx="3296">
                  <c:v>24.425922350915041</c:v>
                </c:pt>
                <c:pt idx="3297">
                  <c:v>24.403987202559549</c:v>
                </c:pt>
                <c:pt idx="3298">
                  <c:v>25.483929319432001</c:v>
                </c:pt>
                <c:pt idx="3299">
                  <c:v>25.265203992089774</c:v>
                </c:pt>
                <c:pt idx="3300">
                  <c:v>24.871470817701578</c:v>
                </c:pt>
                <c:pt idx="3301">
                  <c:v>24.934975852718679</c:v>
                </c:pt>
                <c:pt idx="3302">
                  <c:v>24.647574463493406</c:v>
                </c:pt>
                <c:pt idx="3303">
                  <c:v>24.429842750332693</c:v>
                </c:pt>
                <c:pt idx="3304">
                  <c:v>24.328462119269652</c:v>
                </c:pt>
                <c:pt idx="3305">
                  <c:v>24.792890151789376</c:v>
                </c:pt>
                <c:pt idx="3306">
                  <c:v>24.114702392914701</c:v>
                </c:pt>
                <c:pt idx="3307">
                  <c:v>23.692580197521998</c:v>
                </c:pt>
                <c:pt idx="3308">
                  <c:v>23.04305664109221</c:v>
                </c:pt>
                <c:pt idx="3309">
                  <c:v>22.940594366223884</c:v>
                </c:pt>
                <c:pt idx="3310">
                  <c:v>22.187535154956155</c:v>
                </c:pt>
                <c:pt idx="3311">
                  <c:v>21.768747817073333</c:v>
                </c:pt>
                <c:pt idx="3312">
                  <c:v>21.746772326856945</c:v>
                </c:pt>
                <c:pt idx="3313">
                  <c:v>22.146506061682739</c:v>
                </c:pt>
                <c:pt idx="3314">
                  <c:v>21.543874221133713</c:v>
                </c:pt>
                <c:pt idx="3315">
                  <c:v>20.904084173537491</c:v>
                </c:pt>
                <c:pt idx="3316">
                  <c:v>20.579851396726511</c:v>
                </c:pt>
                <c:pt idx="3317">
                  <c:v>20.79290047349237</c:v>
                </c:pt>
                <c:pt idx="3318">
                  <c:v>22.050065286403477</c:v>
                </c:pt>
                <c:pt idx="3319">
                  <c:v>21.280543687549134</c:v>
                </c:pt>
                <c:pt idx="3320">
                  <c:v>19.438865705120367</c:v>
                </c:pt>
                <c:pt idx="3321">
                  <c:v>22.191447161687911</c:v>
                </c:pt>
                <c:pt idx="3322">
                  <c:v>22.027885658132554</c:v>
                </c:pt>
                <c:pt idx="3323">
                  <c:v>24.388557563533901</c:v>
                </c:pt>
                <c:pt idx="3324">
                  <c:v>25.606823735728259</c:v>
                </c:pt>
                <c:pt idx="3325">
                  <c:v>29.439712074814917</c:v>
                </c:pt>
                <c:pt idx="3326">
                  <c:v>27.931145369359204</c:v>
                </c:pt>
                <c:pt idx="3327">
                  <c:v>28.989668123603941</c:v>
                </c:pt>
                <c:pt idx="3328">
                  <c:v>27.492596128341564</c:v>
                </c:pt>
                <c:pt idx="3329">
                  <c:v>27.769233686204878</c:v>
                </c:pt>
                <c:pt idx="3330">
                  <c:v>26.917924129940129</c:v>
                </c:pt>
                <c:pt idx="3331">
                  <c:v>25.425655954220542</c:v>
                </c:pt>
                <c:pt idx="3332">
                  <c:v>25.151660906929632</c:v>
                </c:pt>
                <c:pt idx="3333">
                  <c:v>26.011224763787489</c:v>
                </c:pt>
                <c:pt idx="3334">
                  <c:v>24.286080334111283</c:v>
                </c:pt>
                <c:pt idx="3335">
                  <c:v>24.286080334111283</c:v>
                </c:pt>
                <c:pt idx="3336">
                  <c:v>24.273399055992655</c:v>
                </c:pt>
                <c:pt idx="3337">
                  <c:v>23.817235528023534</c:v>
                </c:pt>
                <c:pt idx="3338">
                  <c:v>24.326199095293795</c:v>
                </c:pt>
                <c:pt idx="3339">
                  <c:v>23.585037099368485</c:v>
                </c:pt>
                <c:pt idx="3340">
                  <c:v>23.981160256752759</c:v>
                </c:pt>
                <c:pt idx="3341">
                  <c:v>24.591065812210203</c:v>
                </c:pt>
                <c:pt idx="3342">
                  <c:v>23.961425743310166</c:v>
                </c:pt>
                <c:pt idx="3343">
                  <c:v>23.908312265642582</c:v>
                </c:pt>
                <c:pt idx="3344">
                  <c:v>23.823909786780735</c:v>
                </c:pt>
                <c:pt idx="3345">
                  <c:v>24.094384348436705</c:v>
                </c:pt>
                <c:pt idx="3346">
                  <c:v>23.674132045115797</c:v>
                </c:pt>
                <c:pt idx="3347">
                  <c:v>24.236971534620537</c:v>
                </c:pt>
                <c:pt idx="3348">
                  <c:v>25.002685584834659</c:v>
                </c:pt>
                <c:pt idx="3349">
                  <c:v>24.069051643544768</c:v>
                </c:pt>
                <c:pt idx="3350">
                  <c:v>23.923813337211911</c:v>
                </c:pt>
                <c:pt idx="3351">
                  <c:v>23.778748002234714</c:v>
                </c:pt>
                <c:pt idx="3352">
                  <c:v>23.871006671920501</c:v>
                </c:pt>
                <c:pt idx="3353">
                  <c:v>23.019772488204772</c:v>
                </c:pt>
                <c:pt idx="3354">
                  <c:v>21.871685609927976</c:v>
                </c:pt>
                <c:pt idx="3355">
                  <c:v>22.290064664040948</c:v>
                </c:pt>
                <c:pt idx="3356">
                  <c:v>21.954274911274219</c:v>
                </c:pt>
                <c:pt idx="3357">
                  <c:v>22.452809743371688</c:v>
                </c:pt>
                <c:pt idx="3358">
                  <c:v>22.582039199898386</c:v>
                </c:pt>
                <c:pt idx="3359">
                  <c:v>22.223208686281836</c:v>
                </c:pt>
                <c:pt idx="3360">
                  <c:v>22.261019737360023</c:v>
                </c:pt>
                <c:pt idx="3361">
                  <c:v>22.795429952320283</c:v>
                </c:pt>
                <c:pt idx="3362">
                  <c:v>22.395469986404169</c:v>
                </c:pt>
                <c:pt idx="3363">
                  <c:v>21.171326327242603</c:v>
                </c:pt>
                <c:pt idx="3364">
                  <c:v>20.601996580586711</c:v>
                </c:pt>
                <c:pt idx="3365">
                  <c:v>21.726945079744944</c:v>
                </c:pt>
                <c:pt idx="3366">
                  <c:v>22.569814220934941</c:v>
                </c:pt>
                <c:pt idx="3367">
                  <c:v>22.665349698418002</c:v>
                </c:pt>
                <c:pt idx="3368">
                  <c:v>21.461865005702094</c:v>
                </c:pt>
                <c:pt idx="3369">
                  <c:v>22.269153807734003</c:v>
                </c:pt>
                <c:pt idx="3370">
                  <c:v>22.842065533661945</c:v>
                </c:pt>
                <c:pt idx="3371">
                  <c:v>22.500416944636992</c:v>
                </c:pt>
                <c:pt idx="3372">
                  <c:v>22.663083522661971</c:v>
                </c:pt>
                <c:pt idx="3373">
                  <c:v>22.988702678494651</c:v>
                </c:pt>
                <c:pt idx="3374">
                  <c:v>23.058638030638388</c:v>
                </c:pt>
                <c:pt idx="3375">
                  <c:v>23.624342019397876</c:v>
                </c:pt>
                <c:pt idx="3376">
                  <c:v>22.960761502975949</c:v>
                </c:pt>
                <c:pt idx="3377">
                  <c:v>22.18098501208371</c:v>
                </c:pt>
                <c:pt idx="3378">
                  <c:v>21.936546647739767</c:v>
                </c:pt>
                <c:pt idx="3379">
                  <c:v>22.515115573552826</c:v>
                </c:pt>
                <c:pt idx="3380">
                  <c:v>22.98027547015592</c:v>
                </c:pt>
                <c:pt idx="3381">
                  <c:v>21.840873525923882</c:v>
                </c:pt>
                <c:pt idx="3382">
                  <c:v>22.040164145961057</c:v>
                </c:pt>
                <c:pt idx="3383">
                  <c:v>21.532090761368696</c:v>
                </c:pt>
                <c:pt idx="3384">
                  <c:v>21.872119182795146</c:v>
                </c:pt>
                <c:pt idx="3385">
                  <c:v>21.987708023627839</c:v>
                </c:pt>
                <c:pt idx="3386">
                  <c:v>21.146919303361784</c:v>
                </c:pt>
                <c:pt idx="3387">
                  <c:v>20.778540917558875</c:v>
                </c:pt>
                <c:pt idx="3388">
                  <c:v>20.471065818074788</c:v>
                </c:pt>
                <c:pt idx="3389">
                  <c:v>21.835548458420341</c:v>
                </c:pt>
                <c:pt idx="3390">
                  <c:v>23.002484094013326</c:v>
                </c:pt>
                <c:pt idx="3391">
                  <c:v>22.706569155602608</c:v>
                </c:pt>
                <c:pt idx="3392">
                  <c:v>24.073138986854023</c:v>
                </c:pt>
                <c:pt idx="3393">
                  <c:v>25.401739240655271</c:v>
                </c:pt>
                <c:pt idx="3394">
                  <c:v>26.690325140790819</c:v>
                </c:pt>
                <c:pt idx="3395">
                  <c:v>25.801947559741841</c:v>
                </c:pt>
                <c:pt idx="3396">
                  <c:v>23.551300033208037</c:v>
                </c:pt>
                <c:pt idx="3397">
                  <c:v>22.576192795616727</c:v>
                </c:pt>
                <c:pt idx="3398">
                  <c:v>21.709853935828939</c:v>
                </c:pt>
                <c:pt idx="3399">
                  <c:v>21.658112349943881</c:v>
                </c:pt>
                <c:pt idx="3400">
                  <c:v>20.666153653792751</c:v>
                </c:pt>
                <c:pt idx="3401">
                  <c:v>22.153798633785222</c:v>
                </c:pt>
                <c:pt idx="3402">
                  <c:v>20.943847393166411</c:v>
                </c:pt>
                <c:pt idx="3403">
                  <c:v>21.119555814966045</c:v>
                </c:pt>
                <c:pt idx="3404">
                  <c:v>20.635772710178941</c:v>
                </c:pt>
                <c:pt idx="3405">
                  <c:v>20.323065226367081</c:v>
                </c:pt>
                <c:pt idx="3406">
                  <c:v>20.759701873627396</c:v>
                </c:pt>
                <c:pt idx="3407">
                  <c:v>22.510839044237038</c:v>
                </c:pt>
                <c:pt idx="3408">
                  <c:v>25.35144381449523</c:v>
                </c:pt>
                <c:pt idx="3409">
                  <c:v>24.912761784706678</c:v>
                </c:pt>
                <c:pt idx="3410">
                  <c:v>24.266324950342185</c:v>
                </c:pt>
                <c:pt idx="3411">
                  <c:v>23.564641330763582</c:v>
                </c:pt>
                <c:pt idx="3412">
                  <c:v>24.235768071419734</c:v>
                </c:pt>
                <c:pt idx="3413">
                  <c:v>25.611475332035663</c:v>
                </c:pt>
                <c:pt idx="3414">
                  <c:v>25.689178444682955</c:v>
                </c:pt>
                <c:pt idx="3415">
                  <c:v>24.217597040462127</c:v>
                </c:pt>
                <c:pt idx="3416">
                  <c:v>24.877149336247513</c:v>
                </c:pt>
                <c:pt idx="3417">
                  <c:v>23.663249806096747</c:v>
                </c:pt>
                <c:pt idx="3418">
                  <c:v>23.269007553528255</c:v>
                </c:pt>
                <c:pt idx="3419">
                  <c:v>22.748271311253401</c:v>
                </c:pt>
                <c:pt idx="3420">
                  <c:v>22.464411004027536</c:v>
                </c:pt>
                <c:pt idx="3421">
                  <c:v>23.21102580560418</c:v>
                </c:pt>
                <c:pt idx="3422">
                  <c:v>23.73583079403468</c:v>
                </c:pt>
                <c:pt idx="3423">
                  <c:v>22.665385778236107</c:v>
                </c:pt>
                <c:pt idx="3424">
                  <c:v>21.994257682032437</c:v>
                </c:pt>
                <c:pt idx="3425">
                  <c:v>22.006777029751667</c:v>
                </c:pt>
                <c:pt idx="3426">
                  <c:v>21.185768192417004</c:v>
                </c:pt>
                <c:pt idx="3427">
                  <c:v>21.642611217028882</c:v>
                </c:pt>
                <c:pt idx="3428">
                  <c:v>22.466997388157992</c:v>
                </c:pt>
                <c:pt idx="3429">
                  <c:v>23.789556911761959</c:v>
                </c:pt>
                <c:pt idx="3430">
                  <c:v>21.700910697975655</c:v>
                </c:pt>
                <c:pt idx="3431">
                  <c:v>21.412902773202173</c:v>
                </c:pt>
                <c:pt idx="3432">
                  <c:v>21.845767979049768</c:v>
                </c:pt>
                <c:pt idx="3433">
                  <c:v>22.110858769060556</c:v>
                </c:pt>
                <c:pt idx="3434">
                  <c:v>21.992404675534814</c:v>
                </c:pt>
                <c:pt idx="3435">
                  <c:v>21.721376301056665</c:v>
                </c:pt>
                <c:pt idx="3436">
                  <c:v>25.983041549691517</c:v>
                </c:pt>
                <c:pt idx="3437">
                  <c:v>25.669523096307341</c:v>
                </c:pt>
                <c:pt idx="3438">
                  <c:v>26.254824896212909</c:v>
                </c:pt>
                <c:pt idx="3439">
                  <c:v>26.462117045697312</c:v>
                </c:pt>
                <c:pt idx="3440">
                  <c:v>27.343113070851949</c:v>
                </c:pt>
                <c:pt idx="3441">
                  <c:v>24.080394408220158</c:v>
                </c:pt>
                <c:pt idx="3442">
                  <c:v>22.115514775194054</c:v>
                </c:pt>
                <c:pt idx="3443">
                  <c:v>22.106753207482203</c:v>
                </c:pt>
                <c:pt idx="3444">
                  <c:v>22.729218374962677</c:v>
                </c:pt>
                <c:pt idx="3445">
                  <c:v>21.856491561423354</c:v>
                </c:pt>
                <c:pt idx="3446">
                  <c:v>21.999552119298016</c:v>
                </c:pt>
                <c:pt idx="3447">
                  <c:v>21.172101495113299</c:v>
                </c:pt>
                <c:pt idx="3448">
                  <c:v>21.033391343407153</c:v>
                </c:pt>
                <c:pt idx="3449">
                  <c:v>21.151812815174306</c:v>
                </c:pt>
                <c:pt idx="3450">
                  <c:v>30.429995611637899</c:v>
                </c:pt>
                <c:pt idx="3451">
                  <c:v>31.077164028997185</c:v>
                </c:pt>
                <c:pt idx="3452">
                  <c:v>29.553415986037841</c:v>
                </c:pt>
                <c:pt idx="3453">
                  <c:v>29.356813551836183</c:v>
                </c:pt>
                <c:pt idx="3454">
                  <c:v>28.811198879800592</c:v>
                </c:pt>
                <c:pt idx="3455">
                  <c:v>28.162744505341006</c:v>
                </c:pt>
                <c:pt idx="3456">
                  <c:v>27.974881723743064</c:v>
                </c:pt>
                <c:pt idx="3457">
                  <c:v>28.10723291017759</c:v>
                </c:pt>
                <c:pt idx="3458">
                  <c:v>28.675600597418519</c:v>
                </c:pt>
                <c:pt idx="3459">
                  <c:v>29.236779256436602</c:v>
                </c:pt>
                <c:pt idx="3460">
                  <c:v>29.284962281055869</c:v>
                </c:pt>
                <c:pt idx="3461">
                  <c:v>29.809888316391561</c:v>
                </c:pt>
                <c:pt idx="3462">
                  <c:v>30.181468626976368</c:v>
                </c:pt>
                <c:pt idx="3463">
                  <c:v>29.930678393836537</c:v>
                </c:pt>
                <c:pt idx="3464">
                  <c:v>30.075358868323409</c:v>
                </c:pt>
                <c:pt idx="3465">
                  <c:v>29.344364322843127</c:v>
                </c:pt>
                <c:pt idx="3466">
                  <c:v>29.375567710300913</c:v>
                </c:pt>
                <c:pt idx="3467">
                  <c:v>28.637635860068251</c:v>
                </c:pt>
                <c:pt idx="3468">
                  <c:v>29.542163958835634</c:v>
                </c:pt>
                <c:pt idx="3469">
                  <c:v>28.417944864953181</c:v>
                </c:pt>
                <c:pt idx="3470">
                  <c:v>27.62883912928298</c:v>
                </c:pt>
                <c:pt idx="3471">
                  <c:v>26.766228856002847</c:v>
                </c:pt>
                <c:pt idx="3472">
                  <c:v>27.029775944152096</c:v>
                </c:pt>
                <c:pt idx="3473">
                  <c:v>31.107220966083322</c:v>
                </c:pt>
                <c:pt idx="3474">
                  <c:v>30.95523887341017</c:v>
                </c:pt>
                <c:pt idx="3475">
                  <c:v>31.594050809991607</c:v>
                </c:pt>
                <c:pt idx="3476">
                  <c:v>31.910446463970764</c:v>
                </c:pt>
                <c:pt idx="3477">
                  <c:v>30.970423728804167</c:v>
                </c:pt>
                <c:pt idx="3478">
                  <c:v>30.652744706164391</c:v>
                </c:pt>
                <c:pt idx="3479">
                  <c:v>30.259878043982688</c:v>
                </c:pt>
                <c:pt idx="3480">
                  <c:v>30.297849541959724</c:v>
                </c:pt>
                <c:pt idx="3481">
                  <c:v>29.398718478033611</c:v>
                </c:pt>
                <c:pt idx="3482">
                  <c:v>29.186636342135376</c:v>
                </c:pt>
                <c:pt idx="3483">
                  <c:v>29.242793833984443</c:v>
                </c:pt>
                <c:pt idx="3484">
                  <c:v>29.26710197528989</c:v>
                </c:pt>
                <c:pt idx="3485">
                  <c:v>28.600325457236039</c:v>
                </c:pt>
                <c:pt idx="3486">
                  <c:v>28.492133850552687</c:v>
                </c:pt>
                <c:pt idx="3487">
                  <c:v>28.906934706576944</c:v>
                </c:pt>
                <c:pt idx="3488">
                  <c:v>29.118267935224395</c:v>
                </c:pt>
                <c:pt idx="3489">
                  <c:v>29.977620614771006</c:v>
                </c:pt>
                <c:pt idx="3490">
                  <c:v>30.029389126028747</c:v>
                </c:pt>
                <c:pt idx="3491">
                  <c:v>29.337592547799957</c:v>
                </c:pt>
                <c:pt idx="3492">
                  <c:v>29.850408461722942</c:v>
                </c:pt>
                <c:pt idx="3493">
                  <c:v>29.350831716507685</c:v>
                </c:pt>
                <c:pt idx="3494">
                  <c:v>31.778858659202044</c:v>
                </c:pt>
                <c:pt idx="3495">
                  <c:v>30.352094179847047</c:v>
                </c:pt>
                <c:pt idx="3496">
                  <c:v>30.578141835485134</c:v>
                </c:pt>
                <c:pt idx="3497">
                  <c:v>30.762192707240924</c:v>
                </c:pt>
                <c:pt idx="3498">
                  <c:v>30.421048884733416</c:v>
                </c:pt>
                <c:pt idx="3499">
                  <c:v>29.859451845733098</c:v>
                </c:pt>
                <c:pt idx="3500">
                  <c:v>29.278921605462187</c:v>
                </c:pt>
                <c:pt idx="3501">
                  <c:v>28.802870227370043</c:v>
                </c:pt>
                <c:pt idx="3502">
                  <c:v>28.216924109115585</c:v>
                </c:pt>
                <c:pt idx="3503">
                  <c:v>29.022288197390878</c:v>
                </c:pt>
                <c:pt idx="3504">
                  <c:v>27.398438537423687</c:v>
                </c:pt>
                <c:pt idx="3505">
                  <c:v>27.42619035665426</c:v>
                </c:pt>
                <c:pt idx="3506">
                  <c:v>28.968086704350899</c:v>
                </c:pt>
                <c:pt idx="3507">
                  <c:v>30.017254382658734</c:v>
                </c:pt>
                <c:pt idx="3508">
                  <c:v>30.113723095620639</c:v>
                </c:pt>
                <c:pt idx="3509">
                  <c:v>28.780372849726003</c:v>
                </c:pt>
                <c:pt idx="3510">
                  <c:v>27.109239687194904</c:v>
                </c:pt>
                <c:pt idx="3511">
                  <c:v>26.034624601506746</c:v>
                </c:pt>
                <c:pt idx="3512">
                  <c:v>26.034624601506746</c:v>
                </c:pt>
                <c:pt idx="3513">
                  <c:v>26.059636923447911</c:v>
                </c:pt>
                <c:pt idx="3514">
                  <c:v>24.792020639944869</c:v>
                </c:pt>
                <c:pt idx="3515">
                  <c:v>25.014991923875431</c:v>
                </c:pt>
                <c:pt idx="3516">
                  <c:v>24.44292556777566</c:v>
                </c:pt>
                <c:pt idx="3517">
                  <c:v>25.498067186446814</c:v>
                </c:pt>
                <c:pt idx="3518">
                  <c:v>23.969186430681486</c:v>
                </c:pt>
                <c:pt idx="3519">
                  <c:v>23.144264137599041</c:v>
                </c:pt>
                <c:pt idx="3520">
                  <c:v>22.95674206074305</c:v>
                </c:pt>
                <c:pt idx="3521">
                  <c:v>23.375810108464471</c:v>
                </c:pt>
                <c:pt idx="3522">
                  <c:v>22.997228114246571</c:v>
                </c:pt>
                <c:pt idx="3523">
                  <c:v>23.245022381493875</c:v>
                </c:pt>
                <c:pt idx="3524">
                  <c:v>22.076312837122895</c:v>
                </c:pt>
                <c:pt idx="3525">
                  <c:v>22.08968832424021</c:v>
                </c:pt>
                <c:pt idx="3526">
                  <c:v>22.320227957141228</c:v>
                </c:pt>
                <c:pt idx="3527">
                  <c:v>22.367942924424195</c:v>
                </c:pt>
                <c:pt idx="3528">
                  <c:v>21.659599137262578</c:v>
                </c:pt>
                <c:pt idx="3529">
                  <c:v>21.550549150322873</c:v>
                </c:pt>
                <c:pt idx="3530">
                  <c:v>21.170404723707144</c:v>
                </c:pt>
                <c:pt idx="3531">
                  <c:v>20.818019569677354</c:v>
                </c:pt>
                <c:pt idx="3532">
                  <c:v>21.289756758807037</c:v>
                </c:pt>
                <c:pt idx="3533">
                  <c:v>21.205770975520913</c:v>
                </c:pt>
                <c:pt idx="3534">
                  <c:v>21.651207413677412</c:v>
                </c:pt>
                <c:pt idx="3535">
                  <c:v>20.462715185972289</c:v>
                </c:pt>
                <c:pt idx="3536">
                  <c:v>19.332950797636396</c:v>
                </c:pt>
                <c:pt idx="3537">
                  <c:v>18.538443212300443</c:v>
                </c:pt>
                <c:pt idx="3538">
                  <c:v>17.817763946854548</c:v>
                </c:pt>
                <c:pt idx="3539">
                  <c:v>17.707335963420249</c:v>
                </c:pt>
                <c:pt idx="3540">
                  <c:v>17.409125778849941</c:v>
                </c:pt>
                <c:pt idx="3541">
                  <c:v>17.352612671111803</c:v>
                </c:pt>
                <c:pt idx="3542">
                  <c:v>17.257123202865746</c:v>
                </c:pt>
                <c:pt idx="3543">
                  <c:v>16.370141268662628</c:v>
                </c:pt>
                <c:pt idx="3544">
                  <c:v>16.076896989432903</c:v>
                </c:pt>
                <c:pt idx="3545">
                  <c:v>16.216572159549042</c:v>
                </c:pt>
                <c:pt idx="3546">
                  <c:v>15.964272112380993</c:v>
                </c:pt>
                <c:pt idx="3547">
                  <c:v>16.16390251974056</c:v>
                </c:pt>
                <c:pt idx="3548">
                  <c:v>16.849350244057394</c:v>
                </c:pt>
                <c:pt idx="3549">
                  <c:v>17.056858380777456</c:v>
                </c:pt>
                <c:pt idx="3550">
                  <c:v>17.989107307774546</c:v>
                </c:pt>
                <c:pt idx="3551">
                  <c:v>18.011579430076559</c:v>
                </c:pt>
                <c:pt idx="3552">
                  <c:v>18.01946648916222</c:v>
                </c:pt>
                <c:pt idx="3553">
                  <c:v>17.929636851363632</c:v>
                </c:pt>
                <c:pt idx="3554">
                  <c:v>17.909969091804903</c:v>
                </c:pt>
                <c:pt idx="3555">
                  <c:v>18.402175831995557</c:v>
                </c:pt>
                <c:pt idx="3556">
                  <c:v>18.335895170793648</c:v>
                </c:pt>
                <c:pt idx="3557">
                  <c:v>17.388549866660895</c:v>
                </c:pt>
                <c:pt idx="3558">
                  <c:v>17.945131998696798</c:v>
                </c:pt>
                <c:pt idx="3559">
                  <c:v>18.404100723864847</c:v>
                </c:pt>
                <c:pt idx="3560">
                  <c:v>18.10069129900117</c:v>
                </c:pt>
                <c:pt idx="3561">
                  <c:v>17.797038033303416</c:v>
                </c:pt>
                <c:pt idx="3562">
                  <c:v>17.756811337786196</c:v>
                </c:pt>
                <c:pt idx="3563">
                  <c:v>17.898514160454575</c:v>
                </c:pt>
                <c:pt idx="3564">
                  <c:v>19.034208825738428</c:v>
                </c:pt>
                <c:pt idx="3565">
                  <c:v>19.641986408914782</c:v>
                </c:pt>
                <c:pt idx="3566">
                  <c:v>19.384139492512091</c:v>
                </c:pt>
                <c:pt idx="3567">
                  <c:v>18.821225502464308</c:v>
                </c:pt>
                <c:pt idx="3568">
                  <c:v>17.164835521447262</c:v>
                </c:pt>
                <c:pt idx="3569">
                  <c:v>15.670895580580755</c:v>
                </c:pt>
                <c:pt idx="3570">
                  <c:v>13.798112099470895</c:v>
                </c:pt>
                <c:pt idx="3571">
                  <c:v>14.628100267458755</c:v>
                </c:pt>
                <c:pt idx="3572">
                  <c:v>13.565091410721436</c:v>
                </c:pt>
                <c:pt idx="3573">
                  <c:v>12.626662985678678</c:v>
                </c:pt>
                <c:pt idx="3574">
                  <c:v>12.558032689955915</c:v>
                </c:pt>
                <c:pt idx="3575">
                  <c:v>11.563497592259782</c:v>
                </c:pt>
                <c:pt idx="3576">
                  <c:v>11.287722373795077</c:v>
                </c:pt>
                <c:pt idx="3577">
                  <c:v>9.7486242114537198</c:v>
                </c:pt>
                <c:pt idx="3578">
                  <c:v>7.8880585618448222</c:v>
                </c:pt>
                <c:pt idx="3579">
                  <c:v>8.2979638715814339</c:v>
                </c:pt>
                <c:pt idx="3580">
                  <c:v>8.3993131640665926</c:v>
                </c:pt>
                <c:pt idx="3581">
                  <c:v>9.139983217801646</c:v>
                </c:pt>
                <c:pt idx="3582">
                  <c:v>9.324702339547045</c:v>
                </c:pt>
                <c:pt idx="3583">
                  <c:v>10.27536823199811</c:v>
                </c:pt>
                <c:pt idx="3584">
                  <c:v>11.319013875807141</c:v>
                </c:pt>
                <c:pt idx="3585">
                  <c:v>11.323693998239181</c:v>
                </c:pt>
                <c:pt idx="3586">
                  <c:v>11.509273566254791</c:v>
                </c:pt>
                <c:pt idx="3587">
                  <c:v>11.5422665714551</c:v>
                </c:pt>
                <c:pt idx="3588">
                  <c:v>10.78118784075923</c:v>
                </c:pt>
                <c:pt idx="3589">
                  <c:v>10.114138886145263</c:v>
                </c:pt>
                <c:pt idx="3590">
                  <c:v>10.835920818847265</c:v>
                </c:pt>
                <c:pt idx="3591">
                  <c:v>11.20199742355593</c:v>
                </c:pt>
                <c:pt idx="3592">
                  <c:v>10.000124607054198</c:v>
                </c:pt>
                <c:pt idx="3593">
                  <c:v>9.337862001794818</c:v>
                </c:pt>
                <c:pt idx="3594">
                  <c:v>10.1732664275579</c:v>
                </c:pt>
                <c:pt idx="3595">
                  <c:v>9.8277885181523157</c:v>
                </c:pt>
                <c:pt idx="3596">
                  <c:v>9.1458865277265993</c:v>
                </c:pt>
                <c:pt idx="3597">
                  <c:v>11.386456575748367</c:v>
                </c:pt>
                <c:pt idx="3598">
                  <c:v>11.706340789891481</c:v>
                </c:pt>
                <c:pt idx="3599">
                  <c:v>11.030600150760119</c:v>
                </c:pt>
                <c:pt idx="3600">
                  <c:v>12.722182990707619</c:v>
                </c:pt>
                <c:pt idx="3601">
                  <c:v>12.316693303210815</c:v>
                </c:pt>
                <c:pt idx="3602">
                  <c:v>12.202326998217377</c:v>
                </c:pt>
                <c:pt idx="3603">
                  <c:v>12.021367082202826</c:v>
                </c:pt>
                <c:pt idx="3604">
                  <c:v>12.066811208541189</c:v>
                </c:pt>
                <c:pt idx="3605">
                  <c:v>12.366771408811651</c:v>
                </c:pt>
                <c:pt idx="3606">
                  <c:v>12.498118510404115</c:v>
                </c:pt>
                <c:pt idx="3607">
                  <c:v>12.166704651108107</c:v>
                </c:pt>
                <c:pt idx="3608">
                  <c:v>11.669781031150132</c:v>
                </c:pt>
                <c:pt idx="3609">
                  <c:v>11.666057546094901</c:v>
                </c:pt>
                <c:pt idx="3610">
                  <c:v>11.982121613541803</c:v>
                </c:pt>
                <c:pt idx="3611">
                  <c:v>12.261158367498226</c:v>
                </c:pt>
                <c:pt idx="3612">
                  <c:v>11.897598231284393</c:v>
                </c:pt>
                <c:pt idx="3613">
                  <c:v>12.043191910387636</c:v>
                </c:pt>
                <c:pt idx="3614">
                  <c:v>12.195076286967115</c:v>
                </c:pt>
                <c:pt idx="3615">
                  <c:v>11.656791995622605</c:v>
                </c:pt>
                <c:pt idx="3616">
                  <c:v>11.001498811197809</c:v>
                </c:pt>
                <c:pt idx="3617">
                  <c:v>10.982015119780293</c:v>
                </c:pt>
                <c:pt idx="3618">
                  <c:v>11.980941045060309</c:v>
                </c:pt>
                <c:pt idx="3619">
                  <c:v>11.083093334139193</c:v>
                </c:pt>
                <c:pt idx="3620">
                  <c:v>10.159925506246999</c:v>
                </c:pt>
                <c:pt idx="3621">
                  <c:v>12.437379283989419</c:v>
                </c:pt>
                <c:pt idx="3622">
                  <c:v>9.7358547304902583</c:v>
                </c:pt>
                <c:pt idx="3623">
                  <c:v>10.359499662227478</c:v>
                </c:pt>
                <c:pt idx="3624">
                  <c:v>11.628709984015494</c:v>
                </c:pt>
                <c:pt idx="3625">
                  <c:v>12.222897268967772</c:v>
                </c:pt>
                <c:pt idx="3626">
                  <c:v>13.185740593877567</c:v>
                </c:pt>
                <c:pt idx="3627">
                  <c:v>12.543171879010083</c:v>
                </c:pt>
                <c:pt idx="3628">
                  <c:v>12.016930836306884</c:v>
                </c:pt>
                <c:pt idx="3629">
                  <c:v>12.485761277988271</c:v>
                </c:pt>
                <c:pt idx="3630">
                  <c:v>12.861772951442955</c:v>
                </c:pt>
                <c:pt idx="3631">
                  <c:v>13.419140474971977</c:v>
                </c:pt>
                <c:pt idx="3632">
                  <c:v>13.581360972863935</c:v>
                </c:pt>
                <c:pt idx="3633">
                  <c:v>13.75277221766159</c:v>
                </c:pt>
                <c:pt idx="3634">
                  <c:v>13.667154545718603</c:v>
                </c:pt>
                <c:pt idx="3635">
                  <c:v>14.506964406803444</c:v>
                </c:pt>
                <c:pt idx="3636">
                  <c:v>15.064195422318564</c:v>
                </c:pt>
                <c:pt idx="3637">
                  <c:v>14.649356918893812</c:v>
                </c:pt>
                <c:pt idx="3638">
                  <c:v>16.554976316324758</c:v>
                </c:pt>
                <c:pt idx="3639">
                  <c:v>16.300988123623732</c:v>
                </c:pt>
                <c:pt idx="3640">
                  <c:v>15.449734464293028</c:v>
                </c:pt>
                <c:pt idx="3641">
                  <c:v>15.017839689557869</c:v>
                </c:pt>
                <c:pt idx="3642">
                  <c:v>14.96533498962506</c:v>
                </c:pt>
                <c:pt idx="3643">
                  <c:v>16.628736434405631</c:v>
                </c:pt>
                <c:pt idx="3644">
                  <c:v>16.28680949163844</c:v>
                </c:pt>
                <c:pt idx="3645">
                  <c:v>15.669725590716677</c:v>
                </c:pt>
                <c:pt idx="3646">
                  <c:v>15.516287702059469</c:v>
                </c:pt>
                <c:pt idx="3647">
                  <c:v>16.326509121472814</c:v>
                </c:pt>
                <c:pt idx="3648">
                  <c:v>17.050308974170804</c:v>
                </c:pt>
                <c:pt idx="3649">
                  <c:v>16.89132363726743</c:v>
                </c:pt>
                <c:pt idx="3650">
                  <c:v>16.643678370102368</c:v>
                </c:pt>
                <c:pt idx="3651">
                  <c:v>15.680646232244889</c:v>
                </c:pt>
                <c:pt idx="3652">
                  <c:v>14.907469818143685</c:v>
                </c:pt>
                <c:pt idx="3653">
                  <c:v>15.103078119931086</c:v>
                </c:pt>
                <c:pt idx="3654">
                  <c:v>15.57697458602855</c:v>
                </c:pt>
                <c:pt idx="3655">
                  <c:v>14.006369792307778</c:v>
                </c:pt>
                <c:pt idx="3656">
                  <c:v>14.52871958014639</c:v>
                </c:pt>
                <c:pt idx="3657">
                  <c:v>13.480189268956448</c:v>
                </c:pt>
                <c:pt idx="3658">
                  <c:v>13.637283367481434</c:v>
                </c:pt>
                <c:pt idx="3659">
                  <c:v>13.934081748224223</c:v>
                </c:pt>
                <c:pt idx="3660">
                  <c:v>14.391233371990957</c:v>
                </c:pt>
                <c:pt idx="3661">
                  <c:v>13.997805927308127</c:v>
                </c:pt>
                <c:pt idx="3662">
                  <c:v>13.618001198268276</c:v>
                </c:pt>
                <c:pt idx="3663">
                  <c:v>13.931000117097069</c:v>
                </c:pt>
                <c:pt idx="3664">
                  <c:v>14.552964107114589</c:v>
                </c:pt>
                <c:pt idx="3665">
                  <c:v>15.210073376785806</c:v>
                </c:pt>
                <c:pt idx="3666">
                  <c:v>18.040600016925413</c:v>
                </c:pt>
                <c:pt idx="3667">
                  <c:v>18.270242654883724</c:v>
                </c:pt>
                <c:pt idx="3668">
                  <c:v>19.167611062732888</c:v>
                </c:pt>
                <c:pt idx="3669">
                  <c:v>20.545420782315539</c:v>
                </c:pt>
                <c:pt idx="3670">
                  <c:v>22.234112258109597</c:v>
                </c:pt>
                <c:pt idx="3671">
                  <c:v>22.87271117443052</c:v>
                </c:pt>
                <c:pt idx="3672">
                  <c:v>22.316687812608393</c:v>
                </c:pt>
                <c:pt idx="3673">
                  <c:v>21.88646802387337</c:v>
                </c:pt>
                <c:pt idx="3674">
                  <c:v>20.988708446383875</c:v>
                </c:pt>
                <c:pt idx="3675">
                  <c:v>20.970746087510094</c:v>
                </c:pt>
                <c:pt idx="3676">
                  <c:v>22.006990406905956</c:v>
                </c:pt>
                <c:pt idx="3677">
                  <c:v>22.125080110435398</c:v>
                </c:pt>
                <c:pt idx="3678">
                  <c:v>23.331934797646049</c:v>
                </c:pt>
                <c:pt idx="3679">
                  <c:v>22.573718276241877</c:v>
                </c:pt>
                <c:pt idx="3680">
                  <c:v>22.194103353500047</c:v>
                </c:pt>
                <c:pt idx="3681">
                  <c:v>21.238420750444433</c:v>
                </c:pt>
                <c:pt idx="3682">
                  <c:v>23.181073010235345</c:v>
                </c:pt>
                <c:pt idx="3683">
                  <c:v>24.986316984420952</c:v>
                </c:pt>
                <c:pt idx="3684">
                  <c:v>25.541724044922368</c:v>
                </c:pt>
                <c:pt idx="3685">
                  <c:v>25.330608309961626</c:v>
                </c:pt>
                <c:pt idx="3686">
                  <c:v>28.554943910403857</c:v>
                </c:pt>
                <c:pt idx="3687">
                  <c:v>27.365089599274533</c:v>
                </c:pt>
                <c:pt idx="3688">
                  <c:v>27.243445454244892</c:v>
                </c:pt>
                <c:pt idx="3689">
                  <c:v>27.1958789019873</c:v>
                </c:pt>
                <c:pt idx="3690">
                  <c:v>27.709043645062742</c:v>
                </c:pt>
                <c:pt idx="3691">
                  <c:v>27.99506054360549</c:v>
                </c:pt>
                <c:pt idx="3692">
                  <c:v>26.734552813163262</c:v>
                </c:pt>
                <c:pt idx="3693">
                  <c:v>25.889692642984116</c:v>
                </c:pt>
                <c:pt idx="3694">
                  <c:v>25.707961057959402</c:v>
                </c:pt>
                <c:pt idx="3695">
                  <c:v>25.797189786988039</c:v>
                </c:pt>
                <c:pt idx="3696">
                  <c:v>25.538015244655831</c:v>
                </c:pt>
                <c:pt idx="3697">
                  <c:v>26.417442535318379</c:v>
                </c:pt>
                <c:pt idx="3698">
                  <c:v>27.214753270501678</c:v>
                </c:pt>
                <c:pt idx="3699">
                  <c:v>27.30146969161742</c:v>
                </c:pt>
                <c:pt idx="3700">
                  <c:v>26.612294129104981</c:v>
                </c:pt>
                <c:pt idx="3701">
                  <c:v>26.598929430943347</c:v>
                </c:pt>
                <c:pt idx="3702">
                  <c:v>26.17059914629079</c:v>
                </c:pt>
                <c:pt idx="3703">
                  <c:v>26.449694668101621</c:v>
                </c:pt>
                <c:pt idx="3704">
                  <c:v>26.92925969963564</c:v>
                </c:pt>
                <c:pt idx="3705">
                  <c:v>26.199925439645074</c:v>
                </c:pt>
                <c:pt idx="3706">
                  <c:v>26.090783857495989</c:v>
                </c:pt>
                <c:pt idx="3707">
                  <c:v>26.285931481980281</c:v>
                </c:pt>
                <c:pt idx="3708">
                  <c:v>26.502279755222588</c:v>
                </c:pt>
                <c:pt idx="3709">
                  <c:v>34.189457352707663</c:v>
                </c:pt>
                <c:pt idx="3710">
                  <c:v>33.232411548533335</c:v>
                </c:pt>
                <c:pt idx="3711">
                  <c:v>31.939102042402062</c:v>
                </c:pt>
                <c:pt idx="3712">
                  <c:v>32.229112141537357</c:v>
                </c:pt>
                <c:pt idx="3713">
                  <c:v>31.291170407320585</c:v>
                </c:pt>
                <c:pt idx="3714">
                  <c:v>31.877073333766788</c:v>
                </c:pt>
                <c:pt idx="3715">
                  <c:v>31.919281179621411</c:v>
                </c:pt>
                <c:pt idx="3716">
                  <c:v>31.600985407208544</c:v>
                </c:pt>
                <c:pt idx="3717">
                  <c:v>31.216694898839847</c:v>
                </c:pt>
                <c:pt idx="3718">
                  <c:v>30.730022439616711</c:v>
                </c:pt>
                <c:pt idx="3719">
                  <c:v>31.561124010241478</c:v>
                </c:pt>
                <c:pt idx="3720">
                  <c:v>31.390758039228061</c:v>
                </c:pt>
                <c:pt idx="3721">
                  <c:v>32.167996533208495</c:v>
                </c:pt>
                <c:pt idx="3722">
                  <c:v>31.468754237535016</c:v>
                </c:pt>
                <c:pt idx="3723">
                  <c:v>31.520105016152126</c:v>
                </c:pt>
                <c:pt idx="3724">
                  <c:v>31.0157172982058</c:v>
                </c:pt>
                <c:pt idx="3725">
                  <c:v>32.535224284289541</c:v>
                </c:pt>
                <c:pt idx="3726">
                  <c:v>33.264478888536907</c:v>
                </c:pt>
                <c:pt idx="3727">
                  <c:v>31.993180060349946</c:v>
                </c:pt>
                <c:pt idx="3728">
                  <c:v>31.507116387397605</c:v>
                </c:pt>
                <c:pt idx="3729">
                  <c:v>30.66504677963125</c:v>
                </c:pt>
                <c:pt idx="3730">
                  <c:v>30.532300386145316</c:v>
                </c:pt>
                <c:pt idx="3731">
                  <c:v>30.332576461832616</c:v>
                </c:pt>
                <c:pt idx="3732">
                  <c:v>30.47293236683991</c:v>
                </c:pt>
                <c:pt idx="3733">
                  <c:v>30.476455088868974</c:v>
                </c:pt>
                <c:pt idx="3734">
                  <c:v>30.701067512831415</c:v>
                </c:pt>
                <c:pt idx="3735">
                  <c:v>31.982751725428109</c:v>
                </c:pt>
                <c:pt idx="3736">
                  <c:v>31.133749585073883</c:v>
                </c:pt>
                <c:pt idx="3737">
                  <c:v>31.039422979014745</c:v>
                </c:pt>
                <c:pt idx="3738">
                  <c:v>30.390121641912692</c:v>
                </c:pt>
                <c:pt idx="3739">
                  <c:v>30.622278654163175</c:v>
                </c:pt>
                <c:pt idx="3740">
                  <c:v>29.995246018797417</c:v>
                </c:pt>
                <c:pt idx="3741">
                  <c:v>30.030976453083934</c:v>
                </c:pt>
                <c:pt idx="3742">
                  <c:v>30.799219419190688</c:v>
                </c:pt>
                <c:pt idx="3743">
                  <c:v>29.815695880859543</c:v>
                </c:pt>
                <c:pt idx="3744">
                  <c:v>29.00423396252442</c:v>
                </c:pt>
                <c:pt idx="3745">
                  <c:v>27.984667618838877</c:v>
                </c:pt>
                <c:pt idx="3746">
                  <c:v>26.737436583286534</c:v>
                </c:pt>
                <c:pt idx="3747">
                  <c:v>29.077025410399418</c:v>
                </c:pt>
                <c:pt idx="3748">
                  <c:v>29.688442758572876</c:v>
                </c:pt>
                <c:pt idx="3749">
                  <c:v>30.873942762800596</c:v>
                </c:pt>
                <c:pt idx="3750">
                  <c:v>31.437754575604963</c:v>
                </c:pt>
                <c:pt idx="3751">
                  <c:v>32.345135363031304</c:v>
                </c:pt>
                <c:pt idx="3752">
                  <c:v>35.432639385122144</c:v>
                </c:pt>
                <c:pt idx="3753">
                  <c:v>34.822922780227543</c:v>
                </c:pt>
                <c:pt idx="3754">
                  <c:v>34.981621914882851</c:v>
                </c:pt>
                <c:pt idx="3755">
                  <c:v>34.278050398102195</c:v>
                </c:pt>
                <c:pt idx="3756">
                  <c:v>35.315840934401315</c:v>
                </c:pt>
                <c:pt idx="3757">
                  <c:v>34.584643187727906</c:v>
                </c:pt>
                <c:pt idx="3758">
                  <c:v>34.376753065506719</c:v>
                </c:pt>
                <c:pt idx="3759">
                  <c:v>34.916334394674408</c:v>
                </c:pt>
                <c:pt idx="3760">
                  <c:v>36.725023420360323</c:v>
                </c:pt>
                <c:pt idx="3761">
                  <c:v>36.163736132097526</c:v>
                </c:pt>
                <c:pt idx="3762">
                  <c:v>37.849863800168464</c:v>
                </c:pt>
                <c:pt idx="3763">
                  <c:v>39.590228276867329</c:v>
                </c:pt>
                <c:pt idx="3764">
                  <c:v>38.42843593196023</c:v>
                </c:pt>
                <c:pt idx="3765">
                  <c:v>37.75370907987346</c:v>
                </c:pt>
                <c:pt idx="3766">
                  <c:v>37.537899714128741</c:v>
                </c:pt>
                <c:pt idx="3767">
                  <c:v>39.202031664428752</c:v>
                </c:pt>
                <c:pt idx="3768">
                  <c:v>42.134032059926767</c:v>
                </c:pt>
                <c:pt idx="3769">
                  <c:v>41.838014994489718</c:v>
                </c:pt>
                <c:pt idx="3770">
                  <c:v>43.098314263949263</c:v>
                </c:pt>
                <c:pt idx="3771">
                  <c:v>41.323570982881009</c:v>
                </c:pt>
                <c:pt idx="3772">
                  <c:v>46.926256100565297</c:v>
                </c:pt>
                <c:pt idx="3773">
                  <c:v>47.014722418048237</c:v>
                </c:pt>
                <c:pt idx="3774">
                  <c:v>45.001240940140562</c:v>
                </c:pt>
                <c:pt idx="3775">
                  <c:v>47.004206981585213</c:v>
                </c:pt>
                <c:pt idx="3776">
                  <c:v>44.148049085783924</c:v>
                </c:pt>
                <c:pt idx="3777">
                  <c:v>44.184742218833435</c:v>
                </c:pt>
                <c:pt idx="3778">
                  <c:v>47.535582176216515</c:v>
                </c:pt>
                <c:pt idx="3779">
                  <c:v>49.834489979753108</c:v>
                </c:pt>
                <c:pt idx="3780">
                  <c:v>53.542213746193148</c:v>
                </c:pt>
                <c:pt idx="3781">
                  <c:v>63.759872147225551</c:v>
                </c:pt>
                <c:pt idx="3782">
                  <c:v>56.241845757000718</c:v>
                </c:pt>
                <c:pt idx="3783">
                  <c:v>53.163639904745494</c:v>
                </c:pt>
                <c:pt idx="3784">
                  <c:v>50.019687239898232</c:v>
                </c:pt>
                <c:pt idx="3785">
                  <c:v>47.869501368779765</c:v>
                </c:pt>
                <c:pt idx="3786">
                  <c:v>47.832148738280097</c:v>
                </c:pt>
                <c:pt idx="3787">
                  <c:v>46.602797518685648</c:v>
                </c:pt>
                <c:pt idx="3788">
                  <c:v>46.798610817887393</c:v>
                </c:pt>
                <c:pt idx="3789">
                  <c:v>49.568058631814147</c:v>
                </c:pt>
                <c:pt idx="3790">
                  <c:v>46.348745952165174</c:v>
                </c:pt>
                <c:pt idx="3791">
                  <c:v>44.327170408991094</c:v>
                </c:pt>
                <c:pt idx="3792">
                  <c:v>44.273078450539387</c:v>
                </c:pt>
                <c:pt idx="3793">
                  <c:v>46.826911422165637</c:v>
                </c:pt>
                <c:pt idx="3794">
                  <c:v>40.372667418197906</c:v>
                </c:pt>
                <c:pt idx="3795">
                  <c:v>37.015187257554807</c:v>
                </c:pt>
                <c:pt idx="3796">
                  <c:v>37.44783778440685</c:v>
                </c:pt>
                <c:pt idx="3797">
                  <c:v>37.713790770163186</c:v>
                </c:pt>
                <c:pt idx="3798">
                  <c:v>37.344481129299169</c:v>
                </c:pt>
                <c:pt idx="3799">
                  <c:v>38.184089317336642</c:v>
                </c:pt>
                <c:pt idx="3800">
                  <c:v>40.938436243638307</c:v>
                </c:pt>
                <c:pt idx="3801">
                  <c:v>39.158826575525723</c:v>
                </c:pt>
                <c:pt idx="3802">
                  <c:v>38.206271652451534</c:v>
                </c:pt>
                <c:pt idx="3803">
                  <c:v>35.867610363009319</c:v>
                </c:pt>
                <c:pt idx="3804">
                  <c:v>36.067758094684592</c:v>
                </c:pt>
                <c:pt idx="3805">
                  <c:v>34.312175305937359</c:v>
                </c:pt>
                <c:pt idx="3806">
                  <c:v>34.062220085762377</c:v>
                </c:pt>
                <c:pt idx="3807">
                  <c:v>33.436154089452558</c:v>
                </c:pt>
                <c:pt idx="3808">
                  <c:v>35.038828184691354</c:v>
                </c:pt>
                <c:pt idx="3809">
                  <c:v>33.856274622218521</c:v>
                </c:pt>
                <c:pt idx="3810">
                  <c:v>32.56186190743162</c:v>
                </c:pt>
                <c:pt idx="3811">
                  <c:v>33.26164015746123</c:v>
                </c:pt>
                <c:pt idx="3812">
                  <c:v>33.806138405773602</c:v>
                </c:pt>
                <c:pt idx="3813">
                  <c:v>33.697148994707881</c:v>
                </c:pt>
                <c:pt idx="3814">
                  <c:v>31.837468372613969</c:v>
                </c:pt>
                <c:pt idx="3815">
                  <c:v>32.369490293112634</c:v>
                </c:pt>
                <c:pt idx="3816">
                  <c:v>32.336676244966952</c:v>
                </c:pt>
                <c:pt idx="3817">
                  <c:v>31.149478675397905</c:v>
                </c:pt>
                <c:pt idx="3818">
                  <c:v>31.941919493806701</c:v>
                </c:pt>
                <c:pt idx="3819">
                  <c:v>33.246511394322908</c:v>
                </c:pt>
                <c:pt idx="3820">
                  <c:v>32.514155586790068</c:v>
                </c:pt>
                <c:pt idx="3821">
                  <c:v>34.29766269925554</c:v>
                </c:pt>
                <c:pt idx="3822">
                  <c:v>36.474505994863293</c:v>
                </c:pt>
                <c:pt idx="3823">
                  <c:v>37.605970637915021</c:v>
                </c:pt>
                <c:pt idx="3824">
                  <c:v>38.266910569916632</c:v>
                </c:pt>
                <c:pt idx="3825">
                  <c:v>36.924847740893377</c:v>
                </c:pt>
                <c:pt idx="3826">
                  <c:v>35.446780405424818</c:v>
                </c:pt>
                <c:pt idx="3827">
                  <c:v>36.360479201053792</c:v>
                </c:pt>
                <c:pt idx="3828">
                  <c:v>35.458645099892763</c:v>
                </c:pt>
                <c:pt idx="3829">
                  <c:v>34.385824674716915</c:v>
                </c:pt>
                <c:pt idx="3830">
                  <c:v>36.049892523432092</c:v>
                </c:pt>
                <c:pt idx="3831">
                  <c:v>36.034767642679881</c:v>
                </c:pt>
                <c:pt idx="3832">
                  <c:v>36.322643363155663</c:v>
                </c:pt>
                <c:pt idx="3833">
                  <c:v>35.756027725774281</c:v>
                </c:pt>
                <c:pt idx="3834">
                  <c:v>36.855806611952701</c:v>
                </c:pt>
                <c:pt idx="3835">
                  <c:v>35.539323129213976</c:v>
                </c:pt>
                <c:pt idx="3836">
                  <c:v>36.277974657427109</c:v>
                </c:pt>
                <c:pt idx="3837">
                  <c:v>35.125967228975242</c:v>
                </c:pt>
                <c:pt idx="3838">
                  <c:v>35.372104886937279</c:v>
                </c:pt>
                <c:pt idx="3839">
                  <c:v>35.372104886937279</c:v>
                </c:pt>
                <c:pt idx="3840">
                  <c:v>36.929340348560032</c:v>
                </c:pt>
                <c:pt idx="3841">
                  <c:v>36.888910611887006</c:v>
                </c:pt>
                <c:pt idx="3842">
                  <c:v>36.802750519814197</c:v>
                </c:pt>
                <c:pt idx="3843">
                  <c:v>36.47834360017081</c:v>
                </c:pt>
                <c:pt idx="3844">
                  <c:v>38.379900985167779</c:v>
                </c:pt>
                <c:pt idx="3845">
                  <c:v>37.774672964323237</c:v>
                </c:pt>
                <c:pt idx="3846">
                  <c:v>38.090369271841226</c:v>
                </c:pt>
                <c:pt idx="3847">
                  <c:v>38.808120522409084</c:v>
                </c:pt>
                <c:pt idx="3848">
                  <c:v>39.44124917448115</c:v>
                </c:pt>
                <c:pt idx="3849">
                  <c:v>40.593755009788779</c:v>
                </c:pt>
                <c:pt idx="3850">
                  <c:v>41.056220698643799</c:v>
                </c:pt>
                <c:pt idx="3851">
                  <c:v>41.470370301638013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23F-44A9-9182-15A293734DCF}"/>
            </c:ext>
          </c:extLst>
        </c:ser>
        <c:ser>
          <c:idx val="4"/>
          <c:order val="6"/>
          <c:tx>
            <c:strRef>
              <c:f>Calc!$Y$2</c:f>
              <c:strCache>
                <c:ptCount val="1"/>
                <c:pt idx="0">
                  <c:v>UK Clean Dark Spread (GBP/MWh, 35%, incl. CPS)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Calc!$A$3:$A$3854</c:f>
              <c:numCache>
                <c:formatCode>m/d/yyyy</c:formatCode>
                <c:ptCount val="3852"/>
                <c:pt idx="0">
                  <c:v>38856</c:v>
                </c:pt>
                <c:pt idx="1">
                  <c:v>38859</c:v>
                </c:pt>
                <c:pt idx="2">
                  <c:v>38860</c:v>
                </c:pt>
                <c:pt idx="3">
                  <c:v>38861</c:v>
                </c:pt>
                <c:pt idx="4">
                  <c:v>38862</c:v>
                </c:pt>
                <c:pt idx="5">
                  <c:v>38863</c:v>
                </c:pt>
                <c:pt idx="6">
                  <c:v>38867</c:v>
                </c:pt>
                <c:pt idx="7">
                  <c:v>38868</c:v>
                </c:pt>
                <c:pt idx="8">
                  <c:v>38869</c:v>
                </c:pt>
                <c:pt idx="9">
                  <c:v>38870</c:v>
                </c:pt>
                <c:pt idx="10">
                  <c:v>38873</c:v>
                </c:pt>
                <c:pt idx="11">
                  <c:v>38874</c:v>
                </c:pt>
                <c:pt idx="12">
                  <c:v>38875</c:v>
                </c:pt>
                <c:pt idx="13">
                  <c:v>38876</c:v>
                </c:pt>
                <c:pt idx="14">
                  <c:v>38877</c:v>
                </c:pt>
                <c:pt idx="15">
                  <c:v>38880</c:v>
                </c:pt>
                <c:pt idx="16">
                  <c:v>38881</c:v>
                </c:pt>
                <c:pt idx="17">
                  <c:v>38882</c:v>
                </c:pt>
                <c:pt idx="18">
                  <c:v>38883</c:v>
                </c:pt>
                <c:pt idx="19">
                  <c:v>38884</c:v>
                </c:pt>
                <c:pt idx="20">
                  <c:v>38887</c:v>
                </c:pt>
                <c:pt idx="21">
                  <c:v>38888</c:v>
                </c:pt>
                <c:pt idx="22">
                  <c:v>38889</c:v>
                </c:pt>
                <c:pt idx="23">
                  <c:v>38890</c:v>
                </c:pt>
                <c:pt idx="24">
                  <c:v>38891</c:v>
                </c:pt>
                <c:pt idx="25">
                  <c:v>38894</c:v>
                </c:pt>
                <c:pt idx="26">
                  <c:v>38895</c:v>
                </c:pt>
                <c:pt idx="27">
                  <c:v>38896</c:v>
                </c:pt>
                <c:pt idx="28">
                  <c:v>38897</c:v>
                </c:pt>
                <c:pt idx="29">
                  <c:v>38898</c:v>
                </c:pt>
                <c:pt idx="30">
                  <c:v>38901</c:v>
                </c:pt>
                <c:pt idx="31">
                  <c:v>38902</c:v>
                </c:pt>
                <c:pt idx="32">
                  <c:v>38903</c:v>
                </c:pt>
                <c:pt idx="33">
                  <c:v>38904</c:v>
                </c:pt>
                <c:pt idx="34">
                  <c:v>38905</c:v>
                </c:pt>
                <c:pt idx="35">
                  <c:v>38908</c:v>
                </c:pt>
                <c:pt idx="36">
                  <c:v>38909</c:v>
                </c:pt>
                <c:pt idx="37">
                  <c:v>38910</c:v>
                </c:pt>
                <c:pt idx="38">
                  <c:v>38911</c:v>
                </c:pt>
                <c:pt idx="39">
                  <c:v>38912</c:v>
                </c:pt>
                <c:pt idx="40">
                  <c:v>38915</c:v>
                </c:pt>
                <c:pt idx="41">
                  <c:v>38916</c:v>
                </c:pt>
                <c:pt idx="42">
                  <c:v>38917</c:v>
                </c:pt>
                <c:pt idx="43">
                  <c:v>38918</c:v>
                </c:pt>
                <c:pt idx="44">
                  <c:v>38919</c:v>
                </c:pt>
                <c:pt idx="45">
                  <c:v>38922</c:v>
                </c:pt>
                <c:pt idx="46">
                  <c:v>38923</c:v>
                </c:pt>
                <c:pt idx="47">
                  <c:v>38924</c:v>
                </c:pt>
                <c:pt idx="48">
                  <c:v>38925</c:v>
                </c:pt>
                <c:pt idx="49">
                  <c:v>38926</c:v>
                </c:pt>
                <c:pt idx="50">
                  <c:v>38929</c:v>
                </c:pt>
                <c:pt idx="51">
                  <c:v>38930</c:v>
                </c:pt>
                <c:pt idx="52">
                  <c:v>38931</c:v>
                </c:pt>
                <c:pt idx="53">
                  <c:v>38932</c:v>
                </c:pt>
                <c:pt idx="54">
                  <c:v>38933</c:v>
                </c:pt>
                <c:pt idx="55">
                  <c:v>38936</c:v>
                </c:pt>
                <c:pt idx="56">
                  <c:v>38937</c:v>
                </c:pt>
                <c:pt idx="57">
                  <c:v>38938</c:v>
                </c:pt>
                <c:pt idx="58">
                  <c:v>38939</c:v>
                </c:pt>
                <c:pt idx="59">
                  <c:v>38940</c:v>
                </c:pt>
                <c:pt idx="60">
                  <c:v>38943</c:v>
                </c:pt>
                <c:pt idx="61">
                  <c:v>38944</c:v>
                </c:pt>
                <c:pt idx="62">
                  <c:v>38945</c:v>
                </c:pt>
                <c:pt idx="63">
                  <c:v>38946</c:v>
                </c:pt>
                <c:pt idx="64">
                  <c:v>38947</c:v>
                </c:pt>
                <c:pt idx="65">
                  <c:v>38950</c:v>
                </c:pt>
                <c:pt idx="66">
                  <c:v>38951</c:v>
                </c:pt>
                <c:pt idx="67">
                  <c:v>38952</c:v>
                </c:pt>
                <c:pt idx="68">
                  <c:v>38953</c:v>
                </c:pt>
                <c:pt idx="69">
                  <c:v>38954</c:v>
                </c:pt>
                <c:pt idx="70">
                  <c:v>38957</c:v>
                </c:pt>
                <c:pt idx="71">
                  <c:v>38958</c:v>
                </c:pt>
                <c:pt idx="72">
                  <c:v>38959</c:v>
                </c:pt>
                <c:pt idx="73">
                  <c:v>38960</c:v>
                </c:pt>
                <c:pt idx="74">
                  <c:v>38961</c:v>
                </c:pt>
                <c:pt idx="75">
                  <c:v>38964</c:v>
                </c:pt>
                <c:pt idx="76">
                  <c:v>38965</c:v>
                </c:pt>
                <c:pt idx="77">
                  <c:v>38966</c:v>
                </c:pt>
                <c:pt idx="78">
                  <c:v>38967</c:v>
                </c:pt>
                <c:pt idx="79">
                  <c:v>38968</c:v>
                </c:pt>
                <c:pt idx="80">
                  <c:v>38971</c:v>
                </c:pt>
                <c:pt idx="81">
                  <c:v>38972</c:v>
                </c:pt>
                <c:pt idx="82">
                  <c:v>38973</c:v>
                </c:pt>
                <c:pt idx="83">
                  <c:v>38974</c:v>
                </c:pt>
                <c:pt idx="84">
                  <c:v>38975</c:v>
                </c:pt>
                <c:pt idx="85">
                  <c:v>38978</c:v>
                </c:pt>
                <c:pt idx="86">
                  <c:v>38979</c:v>
                </c:pt>
                <c:pt idx="87">
                  <c:v>38980</c:v>
                </c:pt>
                <c:pt idx="88">
                  <c:v>38981</c:v>
                </c:pt>
                <c:pt idx="89">
                  <c:v>38982</c:v>
                </c:pt>
                <c:pt idx="90">
                  <c:v>38985</c:v>
                </c:pt>
                <c:pt idx="91">
                  <c:v>38986</c:v>
                </c:pt>
                <c:pt idx="92">
                  <c:v>38987</c:v>
                </c:pt>
                <c:pt idx="93">
                  <c:v>38988</c:v>
                </c:pt>
                <c:pt idx="94">
                  <c:v>38989</c:v>
                </c:pt>
                <c:pt idx="95">
                  <c:v>38992</c:v>
                </c:pt>
                <c:pt idx="96">
                  <c:v>38993</c:v>
                </c:pt>
                <c:pt idx="97">
                  <c:v>38994</c:v>
                </c:pt>
                <c:pt idx="98">
                  <c:v>38995</c:v>
                </c:pt>
                <c:pt idx="99">
                  <c:v>38996</c:v>
                </c:pt>
                <c:pt idx="100">
                  <c:v>38999</c:v>
                </c:pt>
                <c:pt idx="101">
                  <c:v>39000</c:v>
                </c:pt>
                <c:pt idx="102">
                  <c:v>39001</c:v>
                </c:pt>
                <c:pt idx="103">
                  <c:v>39002</c:v>
                </c:pt>
                <c:pt idx="104">
                  <c:v>39003</c:v>
                </c:pt>
                <c:pt idx="105">
                  <c:v>39006</c:v>
                </c:pt>
                <c:pt idx="106">
                  <c:v>39007</c:v>
                </c:pt>
                <c:pt idx="107">
                  <c:v>39008</c:v>
                </c:pt>
                <c:pt idx="108">
                  <c:v>39009</c:v>
                </c:pt>
                <c:pt idx="109">
                  <c:v>39010</c:v>
                </c:pt>
                <c:pt idx="110">
                  <c:v>39013</c:v>
                </c:pt>
                <c:pt idx="111">
                  <c:v>39014</c:v>
                </c:pt>
                <c:pt idx="112">
                  <c:v>39015</c:v>
                </c:pt>
                <c:pt idx="113">
                  <c:v>39016</c:v>
                </c:pt>
                <c:pt idx="114">
                  <c:v>39017</c:v>
                </c:pt>
                <c:pt idx="115">
                  <c:v>39020</c:v>
                </c:pt>
                <c:pt idx="116">
                  <c:v>39021</c:v>
                </c:pt>
                <c:pt idx="117">
                  <c:v>39022</c:v>
                </c:pt>
                <c:pt idx="118">
                  <c:v>39023</c:v>
                </c:pt>
                <c:pt idx="119">
                  <c:v>39024</c:v>
                </c:pt>
                <c:pt idx="120">
                  <c:v>39027</c:v>
                </c:pt>
                <c:pt idx="121">
                  <c:v>39028</c:v>
                </c:pt>
                <c:pt idx="122">
                  <c:v>39029</c:v>
                </c:pt>
                <c:pt idx="123">
                  <c:v>39030</c:v>
                </c:pt>
                <c:pt idx="124">
                  <c:v>39031</c:v>
                </c:pt>
                <c:pt idx="125">
                  <c:v>39034</c:v>
                </c:pt>
                <c:pt idx="126">
                  <c:v>39035</c:v>
                </c:pt>
                <c:pt idx="127">
                  <c:v>39036</c:v>
                </c:pt>
                <c:pt idx="128">
                  <c:v>39037</c:v>
                </c:pt>
                <c:pt idx="129">
                  <c:v>39038</c:v>
                </c:pt>
                <c:pt idx="130">
                  <c:v>39041</c:v>
                </c:pt>
                <c:pt idx="131">
                  <c:v>39042</c:v>
                </c:pt>
                <c:pt idx="132">
                  <c:v>39043</c:v>
                </c:pt>
                <c:pt idx="133">
                  <c:v>39044</c:v>
                </c:pt>
                <c:pt idx="134">
                  <c:v>39045</c:v>
                </c:pt>
                <c:pt idx="135">
                  <c:v>39048</c:v>
                </c:pt>
                <c:pt idx="136">
                  <c:v>39049</c:v>
                </c:pt>
                <c:pt idx="137">
                  <c:v>39050</c:v>
                </c:pt>
                <c:pt idx="138">
                  <c:v>39051</c:v>
                </c:pt>
                <c:pt idx="139">
                  <c:v>39052</c:v>
                </c:pt>
                <c:pt idx="140">
                  <c:v>39055</c:v>
                </c:pt>
                <c:pt idx="141">
                  <c:v>39056</c:v>
                </c:pt>
                <c:pt idx="142">
                  <c:v>39057</c:v>
                </c:pt>
                <c:pt idx="143">
                  <c:v>39058</c:v>
                </c:pt>
                <c:pt idx="144">
                  <c:v>39059</c:v>
                </c:pt>
                <c:pt idx="145">
                  <c:v>39062</c:v>
                </c:pt>
                <c:pt idx="146">
                  <c:v>39063</c:v>
                </c:pt>
                <c:pt idx="147">
                  <c:v>39064</c:v>
                </c:pt>
                <c:pt idx="148">
                  <c:v>39065</c:v>
                </c:pt>
                <c:pt idx="149">
                  <c:v>39066</c:v>
                </c:pt>
                <c:pt idx="150">
                  <c:v>39069</c:v>
                </c:pt>
                <c:pt idx="151">
                  <c:v>39070</c:v>
                </c:pt>
                <c:pt idx="152">
                  <c:v>39071</c:v>
                </c:pt>
                <c:pt idx="153">
                  <c:v>39072</c:v>
                </c:pt>
                <c:pt idx="154">
                  <c:v>39073</c:v>
                </c:pt>
                <c:pt idx="155">
                  <c:v>39077</c:v>
                </c:pt>
                <c:pt idx="156">
                  <c:v>39078</c:v>
                </c:pt>
                <c:pt idx="157">
                  <c:v>39079</c:v>
                </c:pt>
                <c:pt idx="158">
                  <c:v>39080</c:v>
                </c:pt>
                <c:pt idx="159">
                  <c:v>39084</c:v>
                </c:pt>
                <c:pt idx="160">
                  <c:v>39085</c:v>
                </c:pt>
                <c:pt idx="161">
                  <c:v>39086</c:v>
                </c:pt>
                <c:pt idx="162">
                  <c:v>39087</c:v>
                </c:pt>
                <c:pt idx="163">
                  <c:v>39090</c:v>
                </c:pt>
                <c:pt idx="164">
                  <c:v>39091</c:v>
                </c:pt>
                <c:pt idx="165">
                  <c:v>39092</c:v>
                </c:pt>
                <c:pt idx="166">
                  <c:v>39093</c:v>
                </c:pt>
                <c:pt idx="167">
                  <c:v>39094</c:v>
                </c:pt>
                <c:pt idx="168">
                  <c:v>39097</c:v>
                </c:pt>
                <c:pt idx="169">
                  <c:v>39098</c:v>
                </c:pt>
                <c:pt idx="170">
                  <c:v>39099</c:v>
                </c:pt>
                <c:pt idx="171">
                  <c:v>39100</c:v>
                </c:pt>
                <c:pt idx="172">
                  <c:v>39101</c:v>
                </c:pt>
                <c:pt idx="173">
                  <c:v>39104</c:v>
                </c:pt>
                <c:pt idx="174">
                  <c:v>39105</c:v>
                </c:pt>
                <c:pt idx="175">
                  <c:v>39106</c:v>
                </c:pt>
                <c:pt idx="176">
                  <c:v>39107</c:v>
                </c:pt>
                <c:pt idx="177">
                  <c:v>39108</c:v>
                </c:pt>
                <c:pt idx="178">
                  <c:v>39111</c:v>
                </c:pt>
                <c:pt idx="179">
                  <c:v>39112</c:v>
                </c:pt>
                <c:pt idx="180">
                  <c:v>39113</c:v>
                </c:pt>
                <c:pt idx="181">
                  <c:v>39114</c:v>
                </c:pt>
                <c:pt idx="182">
                  <c:v>39115</c:v>
                </c:pt>
                <c:pt idx="183">
                  <c:v>39118</c:v>
                </c:pt>
                <c:pt idx="184">
                  <c:v>39119</c:v>
                </c:pt>
                <c:pt idx="185">
                  <c:v>39120</c:v>
                </c:pt>
                <c:pt idx="186">
                  <c:v>39121</c:v>
                </c:pt>
                <c:pt idx="187">
                  <c:v>39122</c:v>
                </c:pt>
                <c:pt idx="188">
                  <c:v>39125</c:v>
                </c:pt>
                <c:pt idx="189">
                  <c:v>39126</c:v>
                </c:pt>
                <c:pt idx="190">
                  <c:v>39127</c:v>
                </c:pt>
                <c:pt idx="191">
                  <c:v>39128</c:v>
                </c:pt>
                <c:pt idx="192">
                  <c:v>39129</c:v>
                </c:pt>
                <c:pt idx="193">
                  <c:v>39132</c:v>
                </c:pt>
                <c:pt idx="194">
                  <c:v>39133</c:v>
                </c:pt>
                <c:pt idx="195">
                  <c:v>39134</c:v>
                </c:pt>
                <c:pt idx="196">
                  <c:v>39135</c:v>
                </c:pt>
                <c:pt idx="197">
                  <c:v>39136</c:v>
                </c:pt>
                <c:pt idx="198">
                  <c:v>39139</c:v>
                </c:pt>
                <c:pt idx="199">
                  <c:v>39140</c:v>
                </c:pt>
                <c:pt idx="200">
                  <c:v>39141</c:v>
                </c:pt>
                <c:pt idx="201">
                  <c:v>39142</c:v>
                </c:pt>
                <c:pt idx="202">
                  <c:v>39143</c:v>
                </c:pt>
                <c:pt idx="203">
                  <c:v>39146</c:v>
                </c:pt>
                <c:pt idx="204">
                  <c:v>39147</c:v>
                </c:pt>
                <c:pt idx="205">
                  <c:v>39148</c:v>
                </c:pt>
                <c:pt idx="206">
                  <c:v>39149</c:v>
                </c:pt>
                <c:pt idx="207">
                  <c:v>39150</c:v>
                </c:pt>
                <c:pt idx="208">
                  <c:v>39153</c:v>
                </c:pt>
                <c:pt idx="209">
                  <c:v>39154</c:v>
                </c:pt>
                <c:pt idx="210">
                  <c:v>39155</c:v>
                </c:pt>
                <c:pt idx="211">
                  <c:v>39156</c:v>
                </c:pt>
                <c:pt idx="212">
                  <c:v>39157</c:v>
                </c:pt>
                <c:pt idx="213">
                  <c:v>39160</c:v>
                </c:pt>
                <c:pt idx="214">
                  <c:v>39161</c:v>
                </c:pt>
                <c:pt idx="215">
                  <c:v>39162</c:v>
                </c:pt>
                <c:pt idx="216">
                  <c:v>39163</c:v>
                </c:pt>
                <c:pt idx="217">
                  <c:v>39164</c:v>
                </c:pt>
                <c:pt idx="218">
                  <c:v>39167</c:v>
                </c:pt>
                <c:pt idx="219">
                  <c:v>39168</c:v>
                </c:pt>
                <c:pt idx="220">
                  <c:v>39169</c:v>
                </c:pt>
                <c:pt idx="221">
                  <c:v>39170</c:v>
                </c:pt>
                <c:pt idx="222">
                  <c:v>39171</c:v>
                </c:pt>
                <c:pt idx="223">
                  <c:v>39174</c:v>
                </c:pt>
                <c:pt idx="224">
                  <c:v>39175</c:v>
                </c:pt>
                <c:pt idx="225">
                  <c:v>39176</c:v>
                </c:pt>
                <c:pt idx="226">
                  <c:v>39177</c:v>
                </c:pt>
                <c:pt idx="227">
                  <c:v>39181</c:v>
                </c:pt>
                <c:pt idx="228">
                  <c:v>39182</c:v>
                </c:pt>
                <c:pt idx="229">
                  <c:v>39183</c:v>
                </c:pt>
                <c:pt idx="230">
                  <c:v>39184</c:v>
                </c:pt>
                <c:pt idx="231">
                  <c:v>39185</c:v>
                </c:pt>
                <c:pt idx="232">
                  <c:v>39188</c:v>
                </c:pt>
                <c:pt idx="233">
                  <c:v>39189</c:v>
                </c:pt>
                <c:pt idx="234">
                  <c:v>39190</c:v>
                </c:pt>
                <c:pt idx="235">
                  <c:v>39191</c:v>
                </c:pt>
                <c:pt idx="236">
                  <c:v>39192</c:v>
                </c:pt>
                <c:pt idx="237">
                  <c:v>39195</c:v>
                </c:pt>
                <c:pt idx="238">
                  <c:v>39196</c:v>
                </c:pt>
                <c:pt idx="239">
                  <c:v>39197</c:v>
                </c:pt>
                <c:pt idx="240">
                  <c:v>39198</c:v>
                </c:pt>
                <c:pt idx="241">
                  <c:v>39199</c:v>
                </c:pt>
                <c:pt idx="242">
                  <c:v>39202</c:v>
                </c:pt>
                <c:pt idx="243">
                  <c:v>39203</c:v>
                </c:pt>
                <c:pt idx="244">
                  <c:v>39204</c:v>
                </c:pt>
                <c:pt idx="245">
                  <c:v>39205</c:v>
                </c:pt>
                <c:pt idx="246">
                  <c:v>39206</c:v>
                </c:pt>
                <c:pt idx="247">
                  <c:v>39209</c:v>
                </c:pt>
                <c:pt idx="248">
                  <c:v>39210</c:v>
                </c:pt>
                <c:pt idx="249">
                  <c:v>39211</c:v>
                </c:pt>
                <c:pt idx="250">
                  <c:v>39212</c:v>
                </c:pt>
                <c:pt idx="251">
                  <c:v>39213</c:v>
                </c:pt>
                <c:pt idx="252">
                  <c:v>39216</c:v>
                </c:pt>
                <c:pt idx="253">
                  <c:v>39217</c:v>
                </c:pt>
                <c:pt idx="254">
                  <c:v>39218</c:v>
                </c:pt>
                <c:pt idx="255">
                  <c:v>39219</c:v>
                </c:pt>
                <c:pt idx="256">
                  <c:v>39220</c:v>
                </c:pt>
                <c:pt idx="257">
                  <c:v>39223</c:v>
                </c:pt>
                <c:pt idx="258">
                  <c:v>39224</c:v>
                </c:pt>
                <c:pt idx="259">
                  <c:v>39225</c:v>
                </c:pt>
                <c:pt idx="260">
                  <c:v>39226</c:v>
                </c:pt>
                <c:pt idx="261">
                  <c:v>39227</c:v>
                </c:pt>
                <c:pt idx="262">
                  <c:v>39230</c:v>
                </c:pt>
                <c:pt idx="263">
                  <c:v>39231</c:v>
                </c:pt>
                <c:pt idx="264">
                  <c:v>39232</c:v>
                </c:pt>
                <c:pt idx="265">
                  <c:v>39233</c:v>
                </c:pt>
                <c:pt idx="266">
                  <c:v>39234</c:v>
                </c:pt>
                <c:pt idx="267">
                  <c:v>39237</c:v>
                </c:pt>
                <c:pt idx="268">
                  <c:v>39238</c:v>
                </c:pt>
                <c:pt idx="269">
                  <c:v>39239</c:v>
                </c:pt>
                <c:pt idx="270">
                  <c:v>39240</c:v>
                </c:pt>
                <c:pt idx="271">
                  <c:v>39241</c:v>
                </c:pt>
                <c:pt idx="272">
                  <c:v>39244</c:v>
                </c:pt>
                <c:pt idx="273">
                  <c:v>39245</c:v>
                </c:pt>
                <c:pt idx="274">
                  <c:v>39246</c:v>
                </c:pt>
                <c:pt idx="275">
                  <c:v>39247</c:v>
                </c:pt>
                <c:pt idx="276">
                  <c:v>39248</c:v>
                </c:pt>
                <c:pt idx="277">
                  <c:v>39251</c:v>
                </c:pt>
                <c:pt idx="278">
                  <c:v>39252</c:v>
                </c:pt>
                <c:pt idx="279">
                  <c:v>39253</c:v>
                </c:pt>
                <c:pt idx="280">
                  <c:v>39254</c:v>
                </c:pt>
                <c:pt idx="281">
                  <c:v>39255</c:v>
                </c:pt>
                <c:pt idx="282">
                  <c:v>39258</c:v>
                </c:pt>
                <c:pt idx="283">
                  <c:v>39259</c:v>
                </c:pt>
                <c:pt idx="284">
                  <c:v>39260</c:v>
                </c:pt>
                <c:pt idx="285">
                  <c:v>39261</c:v>
                </c:pt>
                <c:pt idx="286">
                  <c:v>39262</c:v>
                </c:pt>
                <c:pt idx="287">
                  <c:v>39265</c:v>
                </c:pt>
                <c:pt idx="288">
                  <c:v>39266</c:v>
                </c:pt>
                <c:pt idx="289">
                  <c:v>39267</c:v>
                </c:pt>
                <c:pt idx="290">
                  <c:v>39268</c:v>
                </c:pt>
                <c:pt idx="291">
                  <c:v>39269</c:v>
                </c:pt>
                <c:pt idx="292">
                  <c:v>39272</c:v>
                </c:pt>
                <c:pt idx="293">
                  <c:v>39273</c:v>
                </c:pt>
                <c:pt idx="294">
                  <c:v>39274</c:v>
                </c:pt>
                <c:pt idx="295">
                  <c:v>39275</c:v>
                </c:pt>
                <c:pt idx="296">
                  <c:v>39276</c:v>
                </c:pt>
                <c:pt idx="297">
                  <c:v>39279</c:v>
                </c:pt>
                <c:pt idx="298">
                  <c:v>39280</c:v>
                </c:pt>
                <c:pt idx="299">
                  <c:v>39281</c:v>
                </c:pt>
                <c:pt idx="300">
                  <c:v>39282</c:v>
                </c:pt>
                <c:pt idx="301">
                  <c:v>39283</c:v>
                </c:pt>
                <c:pt idx="302">
                  <c:v>39286</c:v>
                </c:pt>
                <c:pt idx="303">
                  <c:v>39287</c:v>
                </c:pt>
                <c:pt idx="304">
                  <c:v>39288</c:v>
                </c:pt>
                <c:pt idx="305">
                  <c:v>39289</c:v>
                </c:pt>
                <c:pt idx="306">
                  <c:v>39290</c:v>
                </c:pt>
                <c:pt idx="307">
                  <c:v>39293</c:v>
                </c:pt>
                <c:pt idx="308">
                  <c:v>39294</c:v>
                </c:pt>
                <c:pt idx="309">
                  <c:v>39295</c:v>
                </c:pt>
                <c:pt idx="310">
                  <c:v>39296</c:v>
                </c:pt>
                <c:pt idx="311">
                  <c:v>39297</c:v>
                </c:pt>
                <c:pt idx="312">
                  <c:v>39300</c:v>
                </c:pt>
                <c:pt idx="313">
                  <c:v>39301</c:v>
                </c:pt>
                <c:pt idx="314">
                  <c:v>39302</c:v>
                </c:pt>
                <c:pt idx="315">
                  <c:v>39303</c:v>
                </c:pt>
                <c:pt idx="316">
                  <c:v>39304</c:v>
                </c:pt>
                <c:pt idx="317">
                  <c:v>39307</c:v>
                </c:pt>
                <c:pt idx="318">
                  <c:v>39308</c:v>
                </c:pt>
                <c:pt idx="319">
                  <c:v>39309</c:v>
                </c:pt>
                <c:pt idx="320">
                  <c:v>39310</c:v>
                </c:pt>
                <c:pt idx="321">
                  <c:v>39311</c:v>
                </c:pt>
                <c:pt idx="322">
                  <c:v>39314</c:v>
                </c:pt>
                <c:pt idx="323">
                  <c:v>39315</c:v>
                </c:pt>
                <c:pt idx="324">
                  <c:v>39316</c:v>
                </c:pt>
                <c:pt idx="325">
                  <c:v>39317</c:v>
                </c:pt>
                <c:pt idx="326">
                  <c:v>39318</c:v>
                </c:pt>
                <c:pt idx="327">
                  <c:v>39321</c:v>
                </c:pt>
                <c:pt idx="328">
                  <c:v>39322</c:v>
                </c:pt>
                <c:pt idx="329">
                  <c:v>39323</c:v>
                </c:pt>
                <c:pt idx="330">
                  <c:v>39324</c:v>
                </c:pt>
                <c:pt idx="331">
                  <c:v>39325</c:v>
                </c:pt>
                <c:pt idx="332">
                  <c:v>39328</c:v>
                </c:pt>
                <c:pt idx="333">
                  <c:v>39329</c:v>
                </c:pt>
                <c:pt idx="334">
                  <c:v>39330</c:v>
                </c:pt>
                <c:pt idx="335">
                  <c:v>39331</c:v>
                </c:pt>
                <c:pt idx="336">
                  <c:v>39332</c:v>
                </c:pt>
                <c:pt idx="337">
                  <c:v>39335</c:v>
                </c:pt>
                <c:pt idx="338">
                  <c:v>39336</c:v>
                </c:pt>
                <c:pt idx="339">
                  <c:v>39337</c:v>
                </c:pt>
                <c:pt idx="340">
                  <c:v>39338</c:v>
                </c:pt>
                <c:pt idx="341">
                  <c:v>39339</c:v>
                </c:pt>
                <c:pt idx="342">
                  <c:v>39342</c:v>
                </c:pt>
                <c:pt idx="343">
                  <c:v>39343</c:v>
                </c:pt>
                <c:pt idx="344">
                  <c:v>39344</c:v>
                </c:pt>
                <c:pt idx="345">
                  <c:v>39345</c:v>
                </c:pt>
                <c:pt idx="346">
                  <c:v>39346</c:v>
                </c:pt>
                <c:pt idx="347">
                  <c:v>39349</c:v>
                </c:pt>
                <c:pt idx="348">
                  <c:v>39350</c:v>
                </c:pt>
                <c:pt idx="349">
                  <c:v>39351</c:v>
                </c:pt>
                <c:pt idx="350">
                  <c:v>39352</c:v>
                </c:pt>
                <c:pt idx="351">
                  <c:v>39353</c:v>
                </c:pt>
                <c:pt idx="352">
                  <c:v>39356</c:v>
                </c:pt>
                <c:pt idx="353">
                  <c:v>39357</c:v>
                </c:pt>
                <c:pt idx="354">
                  <c:v>39358</c:v>
                </c:pt>
                <c:pt idx="355">
                  <c:v>39359</c:v>
                </c:pt>
                <c:pt idx="356">
                  <c:v>39360</c:v>
                </c:pt>
                <c:pt idx="357">
                  <c:v>39363</c:v>
                </c:pt>
                <c:pt idx="358">
                  <c:v>39364</c:v>
                </c:pt>
                <c:pt idx="359">
                  <c:v>39365</c:v>
                </c:pt>
                <c:pt idx="360">
                  <c:v>39366</c:v>
                </c:pt>
                <c:pt idx="361">
                  <c:v>39367</c:v>
                </c:pt>
                <c:pt idx="362">
                  <c:v>39370</c:v>
                </c:pt>
                <c:pt idx="363">
                  <c:v>39371</c:v>
                </c:pt>
                <c:pt idx="364">
                  <c:v>39372</c:v>
                </c:pt>
                <c:pt idx="365">
                  <c:v>39373</c:v>
                </c:pt>
                <c:pt idx="366">
                  <c:v>39374</c:v>
                </c:pt>
                <c:pt idx="367">
                  <c:v>39377</c:v>
                </c:pt>
                <c:pt idx="368">
                  <c:v>39378</c:v>
                </c:pt>
                <c:pt idx="369">
                  <c:v>39379</c:v>
                </c:pt>
                <c:pt idx="370">
                  <c:v>39380</c:v>
                </c:pt>
                <c:pt idx="371">
                  <c:v>39381</c:v>
                </c:pt>
                <c:pt idx="372">
                  <c:v>39384</c:v>
                </c:pt>
                <c:pt idx="373">
                  <c:v>39385</c:v>
                </c:pt>
                <c:pt idx="374">
                  <c:v>39386</c:v>
                </c:pt>
                <c:pt idx="375">
                  <c:v>39387</c:v>
                </c:pt>
                <c:pt idx="376">
                  <c:v>39388</c:v>
                </c:pt>
                <c:pt idx="377">
                  <c:v>39391</c:v>
                </c:pt>
                <c:pt idx="378">
                  <c:v>39392</c:v>
                </c:pt>
                <c:pt idx="379">
                  <c:v>39393</c:v>
                </c:pt>
                <c:pt idx="380">
                  <c:v>39394</c:v>
                </c:pt>
                <c:pt idx="381">
                  <c:v>39395</c:v>
                </c:pt>
                <c:pt idx="382">
                  <c:v>39398</c:v>
                </c:pt>
                <c:pt idx="383">
                  <c:v>39399</c:v>
                </c:pt>
                <c:pt idx="384">
                  <c:v>39400</c:v>
                </c:pt>
                <c:pt idx="385">
                  <c:v>39401</c:v>
                </c:pt>
                <c:pt idx="386">
                  <c:v>39402</c:v>
                </c:pt>
                <c:pt idx="387">
                  <c:v>39405</c:v>
                </c:pt>
                <c:pt idx="388">
                  <c:v>39406</c:v>
                </c:pt>
                <c:pt idx="389">
                  <c:v>39407</c:v>
                </c:pt>
                <c:pt idx="390">
                  <c:v>39408</c:v>
                </c:pt>
                <c:pt idx="391">
                  <c:v>39409</c:v>
                </c:pt>
                <c:pt idx="392">
                  <c:v>39412</c:v>
                </c:pt>
                <c:pt idx="393">
                  <c:v>39413</c:v>
                </c:pt>
                <c:pt idx="394">
                  <c:v>39414</c:v>
                </c:pt>
                <c:pt idx="395">
                  <c:v>39415</c:v>
                </c:pt>
                <c:pt idx="396">
                  <c:v>39416</c:v>
                </c:pt>
                <c:pt idx="397">
                  <c:v>39419</c:v>
                </c:pt>
                <c:pt idx="398">
                  <c:v>39420</c:v>
                </c:pt>
                <c:pt idx="399">
                  <c:v>39421</c:v>
                </c:pt>
                <c:pt idx="400">
                  <c:v>39422</c:v>
                </c:pt>
                <c:pt idx="401">
                  <c:v>39423</c:v>
                </c:pt>
                <c:pt idx="402">
                  <c:v>39426</c:v>
                </c:pt>
                <c:pt idx="403">
                  <c:v>39427</c:v>
                </c:pt>
                <c:pt idx="404">
                  <c:v>39428</c:v>
                </c:pt>
                <c:pt idx="405">
                  <c:v>39429</c:v>
                </c:pt>
                <c:pt idx="406">
                  <c:v>39430</c:v>
                </c:pt>
                <c:pt idx="407">
                  <c:v>39433</c:v>
                </c:pt>
                <c:pt idx="408">
                  <c:v>39434</c:v>
                </c:pt>
                <c:pt idx="409">
                  <c:v>39435</c:v>
                </c:pt>
                <c:pt idx="410">
                  <c:v>39436</c:v>
                </c:pt>
                <c:pt idx="411">
                  <c:v>39437</c:v>
                </c:pt>
                <c:pt idx="412">
                  <c:v>39440</c:v>
                </c:pt>
                <c:pt idx="413">
                  <c:v>39442</c:v>
                </c:pt>
                <c:pt idx="414">
                  <c:v>39443</c:v>
                </c:pt>
                <c:pt idx="415">
                  <c:v>39444</c:v>
                </c:pt>
                <c:pt idx="416">
                  <c:v>39447</c:v>
                </c:pt>
                <c:pt idx="417">
                  <c:v>39449</c:v>
                </c:pt>
                <c:pt idx="418">
                  <c:v>39450</c:v>
                </c:pt>
                <c:pt idx="419">
                  <c:v>39451</c:v>
                </c:pt>
                <c:pt idx="420">
                  <c:v>39454</c:v>
                </c:pt>
                <c:pt idx="421">
                  <c:v>39455</c:v>
                </c:pt>
                <c:pt idx="422">
                  <c:v>39456</c:v>
                </c:pt>
                <c:pt idx="423">
                  <c:v>39457</c:v>
                </c:pt>
                <c:pt idx="424">
                  <c:v>39458</c:v>
                </c:pt>
                <c:pt idx="425">
                  <c:v>39461</c:v>
                </c:pt>
                <c:pt idx="426">
                  <c:v>39462</c:v>
                </c:pt>
                <c:pt idx="427">
                  <c:v>39463</c:v>
                </c:pt>
                <c:pt idx="428">
                  <c:v>39464</c:v>
                </c:pt>
                <c:pt idx="429">
                  <c:v>39465</c:v>
                </c:pt>
                <c:pt idx="430">
                  <c:v>39468</c:v>
                </c:pt>
                <c:pt idx="431">
                  <c:v>39469</c:v>
                </c:pt>
                <c:pt idx="432">
                  <c:v>39470</c:v>
                </c:pt>
                <c:pt idx="433">
                  <c:v>39471</c:v>
                </c:pt>
                <c:pt idx="434">
                  <c:v>39472</c:v>
                </c:pt>
                <c:pt idx="435">
                  <c:v>39475</c:v>
                </c:pt>
                <c:pt idx="436">
                  <c:v>39476</c:v>
                </c:pt>
                <c:pt idx="437">
                  <c:v>39477</c:v>
                </c:pt>
                <c:pt idx="438">
                  <c:v>39478</c:v>
                </c:pt>
                <c:pt idx="439">
                  <c:v>39479</c:v>
                </c:pt>
                <c:pt idx="440">
                  <c:v>39482</c:v>
                </c:pt>
                <c:pt idx="441">
                  <c:v>39483</c:v>
                </c:pt>
                <c:pt idx="442">
                  <c:v>39484</c:v>
                </c:pt>
                <c:pt idx="443">
                  <c:v>39485</c:v>
                </c:pt>
                <c:pt idx="444">
                  <c:v>39486</c:v>
                </c:pt>
                <c:pt idx="445">
                  <c:v>39489</c:v>
                </c:pt>
                <c:pt idx="446">
                  <c:v>39490</c:v>
                </c:pt>
                <c:pt idx="447">
                  <c:v>39491</c:v>
                </c:pt>
                <c:pt idx="448">
                  <c:v>39492</c:v>
                </c:pt>
                <c:pt idx="449">
                  <c:v>39493</c:v>
                </c:pt>
                <c:pt idx="450">
                  <c:v>39496</c:v>
                </c:pt>
                <c:pt idx="451">
                  <c:v>39497</c:v>
                </c:pt>
                <c:pt idx="452">
                  <c:v>39498</c:v>
                </c:pt>
                <c:pt idx="453">
                  <c:v>39499</c:v>
                </c:pt>
                <c:pt idx="454">
                  <c:v>39500</c:v>
                </c:pt>
                <c:pt idx="455">
                  <c:v>39503</c:v>
                </c:pt>
                <c:pt idx="456">
                  <c:v>39504</c:v>
                </c:pt>
                <c:pt idx="457">
                  <c:v>39505</c:v>
                </c:pt>
                <c:pt idx="458">
                  <c:v>39506</c:v>
                </c:pt>
                <c:pt idx="459">
                  <c:v>39507</c:v>
                </c:pt>
                <c:pt idx="460">
                  <c:v>39510</c:v>
                </c:pt>
                <c:pt idx="461">
                  <c:v>39511</c:v>
                </c:pt>
                <c:pt idx="462">
                  <c:v>39512</c:v>
                </c:pt>
                <c:pt idx="463">
                  <c:v>39513</c:v>
                </c:pt>
                <c:pt idx="464">
                  <c:v>39514</c:v>
                </c:pt>
                <c:pt idx="465">
                  <c:v>39517</c:v>
                </c:pt>
                <c:pt idx="466">
                  <c:v>39518</c:v>
                </c:pt>
                <c:pt idx="467">
                  <c:v>39519</c:v>
                </c:pt>
                <c:pt idx="468">
                  <c:v>39520</c:v>
                </c:pt>
                <c:pt idx="469">
                  <c:v>39521</c:v>
                </c:pt>
                <c:pt idx="470">
                  <c:v>39524</c:v>
                </c:pt>
                <c:pt idx="471">
                  <c:v>39525</c:v>
                </c:pt>
                <c:pt idx="472">
                  <c:v>39526</c:v>
                </c:pt>
                <c:pt idx="473">
                  <c:v>39527</c:v>
                </c:pt>
                <c:pt idx="474">
                  <c:v>39531</c:v>
                </c:pt>
                <c:pt idx="475">
                  <c:v>39532</c:v>
                </c:pt>
                <c:pt idx="476">
                  <c:v>39533</c:v>
                </c:pt>
                <c:pt idx="477">
                  <c:v>39534</c:v>
                </c:pt>
                <c:pt idx="478">
                  <c:v>39535</c:v>
                </c:pt>
                <c:pt idx="479">
                  <c:v>39538</c:v>
                </c:pt>
                <c:pt idx="480">
                  <c:v>39539</c:v>
                </c:pt>
                <c:pt idx="481">
                  <c:v>39540</c:v>
                </c:pt>
                <c:pt idx="482">
                  <c:v>39541</c:v>
                </c:pt>
                <c:pt idx="483">
                  <c:v>39542</c:v>
                </c:pt>
                <c:pt idx="484">
                  <c:v>39545</c:v>
                </c:pt>
                <c:pt idx="485">
                  <c:v>39546</c:v>
                </c:pt>
                <c:pt idx="486">
                  <c:v>39547</c:v>
                </c:pt>
                <c:pt idx="487">
                  <c:v>39548</c:v>
                </c:pt>
                <c:pt idx="488">
                  <c:v>39549</c:v>
                </c:pt>
                <c:pt idx="489">
                  <c:v>39552</c:v>
                </c:pt>
                <c:pt idx="490">
                  <c:v>39553</c:v>
                </c:pt>
                <c:pt idx="491">
                  <c:v>39554</c:v>
                </c:pt>
                <c:pt idx="492">
                  <c:v>39555</c:v>
                </c:pt>
                <c:pt idx="493">
                  <c:v>39556</c:v>
                </c:pt>
                <c:pt idx="494">
                  <c:v>39559</c:v>
                </c:pt>
                <c:pt idx="495">
                  <c:v>39560</c:v>
                </c:pt>
                <c:pt idx="496">
                  <c:v>39561</c:v>
                </c:pt>
                <c:pt idx="497">
                  <c:v>39562</c:v>
                </c:pt>
                <c:pt idx="498">
                  <c:v>39563</c:v>
                </c:pt>
                <c:pt idx="499">
                  <c:v>39566</c:v>
                </c:pt>
                <c:pt idx="500">
                  <c:v>39567</c:v>
                </c:pt>
                <c:pt idx="501">
                  <c:v>39568</c:v>
                </c:pt>
                <c:pt idx="502">
                  <c:v>39569</c:v>
                </c:pt>
                <c:pt idx="503">
                  <c:v>39570</c:v>
                </c:pt>
                <c:pt idx="504">
                  <c:v>39573</c:v>
                </c:pt>
                <c:pt idx="505">
                  <c:v>39574</c:v>
                </c:pt>
                <c:pt idx="506">
                  <c:v>39575</c:v>
                </c:pt>
                <c:pt idx="507">
                  <c:v>39576</c:v>
                </c:pt>
                <c:pt idx="508">
                  <c:v>39577</c:v>
                </c:pt>
                <c:pt idx="509">
                  <c:v>39580</c:v>
                </c:pt>
                <c:pt idx="510">
                  <c:v>39581</c:v>
                </c:pt>
                <c:pt idx="511">
                  <c:v>39582</c:v>
                </c:pt>
                <c:pt idx="512">
                  <c:v>39583</c:v>
                </c:pt>
                <c:pt idx="513">
                  <c:v>39584</c:v>
                </c:pt>
                <c:pt idx="514">
                  <c:v>39587</c:v>
                </c:pt>
                <c:pt idx="515">
                  <c:v>39588</c:v>
                </c:pt>
                <c:pt idx="516">
                  <c:v>39589</c:v>
                </c:pt>
                <c:pt idx="517">
                  <c:v>39590</c:v>
                </c:pt>
                <c:pt idx="518">
                  <c:v>39591</c:v>
                </c:pt>
                <c:pt idx="519">
                  <c:v>39594</c:v>
                </c:pt>
                <c:pt idx="520">
                  <c:v>39595</c:v>
                </c:pt>
                <c:pt idx="521">
                  <c:v>39596</c:v>
                </c:pt>
                <c:pt idx="522">
                  <c:v>39597</c:v>
                </c:pt>
                <c:pt idx="523">
                  <c:v>39598</c:v>
                </c:pt>
                <c:pt idx="524">
                  <c:v>39601</c:v>
                </c:pt>
                <c:pt idx="525">
                  <c:v>39602</c:v>
                </c:pt>
                <c:pt idx="526">
                  <c:v>39603</c:v>
                </c:pt>
                <c:pt idx="527">
                  <c:v>39604</c:v>
                </c:pt>
                <c:pt idx="528">
                  <c:v>39605</c:v>
                </c:pt>
                <c:pt idx="529">
                  <c:v>39608</c:v>
                </c:pt>
                <c:pt idx="530">
                  <c:v>39609</c:v>
                </c:pt>
                <c:pt idx="531">
                  <c:v>39610</c:v>
                </c:pt>
                <c:pt idx="532">
                  <c:v>39611</c:v>
                </c:pt>
                <c:pt idx="533">
                  <c:v>39612</c:v>
                </c:pt>
                <c:pt idx="534">
                  <c:v>39615</c:v>
                </c:pt>
                <c:pt idx="535">
                  <c:v>39616</c:v>
                </c:pt>
                <c:pt idx="536">
                  <c:v>39617</c:v>
                </c:pt>
                <c:pt idx="537">
                  <c:v>39618</c:v>
                </c:pt>
                <c:pt idx="538">
                  <c:v>39619</c:v>
                </c:pt>
                <c:pt idx="539">
                  <c:v>39622</c:v>
                </c:pt>
                <c:pt idx="540">
                  <c:v>39623</c:v>
                </c:pt>
                <c:pt idx="541">
                  <c:v>39624</c:v>
                </c:pt>
                <c:pt idx="542">
                  <c:v>39625</c:v>
                </c:pt>
                <c:pt idx="543">
                  <c:v>39626</c:v>
                </c:pt>
                <c:pt idx="544">
                  <c:v>39629</c:v>
                </c:pt>
                <c:pt idx="545">
                  <c:v>39630</c:v>
                </c:pt>
                <c:pt idx="546">
                  <c:v>39631</c:v>
                </c:pt>
                <c:pt idx="547">
                  <c:v>39632</c:v>
                </c:pt>
                <c:pt idx="548">
                  <c:v>39633</c:v>
                </c:pt>
                <c:pt idx="549">
                  <c:v>39636</c:v>
                </c:pt>
                <c:pt idx="550">
                  <c:v>39637</c:v>
                </c:pt>
                <c:pt idx="551">
                  <c:v>39638</c:v>
                </c:pt>
                <c:pt idx="552">
                  <c:v>39639</c:v>
                </c:pt>
                <c:pt idx="553">
                  <c:v>39640</c:v>
                </c:pt>
                <c:pt idx="554">
                  <c:v>39643</c:v>
                </c:pt>
                <c:pt idx="555">
                  <c:v>39644</c:v>
                </c:pt>
                <c:pt idx="556">
                  <c:v>39645</c:v>
                </c:pt>
                <c:pt idx="557">
                  <c:v>39646</c:v>
                </c:pt>
                <c:pt idx="558">
                  <c:v>39647</c:v>
                </c:pt>
                <c:pt idx="559">
                  <c:v>39650</c:v>
                </c:pt>
                <c:pt idx="560">
                  <c:v>39651</c:v>
                </c:pt>
                <c:pt idx="561">
                  <c:v>39652</c:v>
                </c:pt>
                <c:pt idx="562">
                  <c:v>39653</c:v>
                </c:pt>
                <c:pt idx="563">
                  <c:v>39654</c:v>
                </c:pt>
                <c:pt idx="564">
                  <c:v>39657</c:v>
                </c:pt>
                <c:pt idx="565">
                  <c:v>39658</c:v>
                </c:pt>
                <c:pt idx="566">
                  <c:v>39659</c:v>
                </c:pt>
                <c:pt idx="567">
                  <c:v>39660</c:v>
                </c:pt>
                <c:pt idx="568">
                  <c:v>39661</c:v>
                </c:pt>
                <c:pt idx="569">
                  <c:v>39664</c:v>
                </c:pt>
                <c:pt idx="570">
                  <c:v>39665</c:v>
                </c:pt>
                <c:pt idx="571">
                  <c:v>39666</c:v>
                </c:pt>
                <c:pt idx="572">
                  <c:v>39667</c:v>
                </c:pt>
                <c:pt idx="573">
                  <c:v>39668</c:v>
                </c:pt>
                <c:pt idx="574">
                  <c:v>39671</c:v>
                </c:pt>
                <c:pt idx="575">
                  <c:v>39672</c:v>
                </c:pt>
                <c:pt idx="576">
                  <c:v>39673</c:v>
                </c:pt>
                <c:pt idx="577">
                  <c:v>39674</c:v>
                </c:pt>
                <c:pt idx="578">
                  <c:v>39675</c:v>
                </c:pt>
                <c:pt idx="579">
                  <c:v>39678</c:v>
                </c:pt>
                <c:pt idx="580">
                  <c:v>39679</c:v>
                </c:pt>
                <c:pt idx="581">
                  <c:v>39680</c:v>
                </c:pt>
                <c:pt idx="582">
                  <c:v>39681</c:v>
                </c:pt>
                <c:pt idx="583">
                  <c:v>39682</c:v>
                </c:pt>
                <c:pt idx="584">
                  <c:v>39685</c:v>
                </c:pt>
                <c:pt idx="585">
                  <c:v>39686</c:v>
                </c:pt>
                <c:pt idx="586">
                  <c:v>39687</c:v>
                </c:pt>
                <c:pt idx="587">
                  <c:v>39688</c:v>
                </c:pt>
                <c:pt idx="588">
                  <c:v>39689</c:v>
                </c:pt>
                <c:pt idx="589">
                  <c:v>39692</c:v>
                </c:pt>
                <c:pt idx="590">
                  <c:v>39693</c:v>
                </c:pt>
                <c:pt idx="591">
                  <c:v>39694</c:v>
                </c:pt>
                <c:pt idx="592">
                  <c:v>39695</c:v>
                </c:pt>
                <c:pt idx="593">
                  <c:v>39696</c:v>
                </c:pt>
                <c:pt idx="594">
                  <c:v>39699</c:v>
                </c:pt>
                <c:pt idx="595">
                  <c:v>39700</c:v>
                </c:pt>
                <c:pt idx="596">
                  <c:v>39701</c:v>
                </c:pt>
                <c:pt idx="597">
                  <c:v>39702</c:v>
                </c:pt>
                <c:pt idx="598">
                  <c:v>39703</c:v>
                </c:pt>
                <c:pt idx="599">
                  <c:v>39706</c:v>
                </c:pt>
                <c:pt idx="600">
                  <c:v>39707</c:v>
                </c:pt>
                <c:pt idx="601">
                  <c:v>39708</c:v>
                </c:pt>
                <c:pt idx="602">
                  <c:v>39709</c:v>
                </c:pt>
                <c:pt idx="603">
                  <c:v>39710</c:v>
                </c:pt>
                <c:pt idx="604">
                  <c:v>39713</c:v>
                </c:pt>
                <c:pt idx="605">
                  <c:v>39714</c:v>
                </c:pt>
                <c:pt idx="606">
                  <c:v>39715</c:v>
                </c:pt>
                <c:pt idx="607">
                  <c:v>39716</c:v>
                </c:pt>
                <c:pt idx="608">
                  <c:v>39717</c:v>
                </c:pt>
                <c:pt idx="609">
                  <c:v>39720</c:v>
                </c:pt>
                <c:pt idx="610">
                  <c:v>39721</c:v>
                </c:pt>
                <c:pt idx="611">
                  <c:v>39722</c:v>
                </c:pt>
                <c:pt idx="612">
                  <c:v>39723</c:v>
                </c:pt>
                <c:pt idx="613">
                  <c:v>39724</c:v>
                </c:pt>
                <c:pt idx="614">
                  <c:v>39727</c:v>
                </c:pt>
                <c:pt idx="615">
                  <c:v>39728</c:v>
                </c:pt>
                <c:pt idx="616">
                  <c:v>39729</c:v>
                </c:pt>
                <c:pt idx="617">
                  <c:v>39730</c:v>
                </c:pt>
                <c:pt idx="618">
                  <c:v>39731</c:v>
                </c:pt>
                <c:pt idx="619">
                  <c:v>39734</c:v>
                </c:pt>
                <c:pt idx="620">
                  <c:v>39735</c:v>
                </c:pt>
                <c:pt idx="621">
                  <c:v>39736</c:v>
                </c:pt>
                <c:pt idx="622">
                  <c:v>39737</c:v>
                </c:pt>
                <c:pt idx="623">
                  <c:v>39738</c:v>
                </c:pt>
                <c:pt idx="624">
                  <c:v>39741</c:v>
                </c:pt>
                <c:pt idx="625">
                  <c:v>39742</c:v>
                </c:pt>
                <c:pt idx="626">
                  <c:v>39743</c:v>
                </c:pt>
                <c:pt idx="627">
                  <c:v>39744</c:v>
                </c:pt>
                <c:pt idx="628">
                  <c:v>39745</c:v>
                </c:pt>
                <c:pt idx="629">
                  <c:v>39748</c:v>
                </c:pt>
                <c:pt idx="630">
                  <c:v>39749</c:v>
                </c:pt>
                <c:pt idx="631">
                  <c:v>39750</c:v>
                </c:pt>
                <c:pt idx="632">
                  <c:v>39751</c:v>
                </c:pt>
                <c:pt idx="633">
                  <c:v>39752</c:v>
                </c:pt>
                <c:pt idx="634">
                  <c:v>39755</c:v>
                </c:pt>
                <c:pt idx="635">
                  <c:v>39756</c:v>
                </c:pt>
                <c:pt idx="636">
                  <c:v>39757</c:v>
                </c:pt>
                <c:pt idx="637">
                  <c:v>39758</c:v>
                </c:pt>
                <c:pt idx="638">
                  <c:v>39759</c:v>
                </c:pt>
                <c:pt idx="639">
                  <c:v>39762</c:v>
                </c:pt>
                <c:pt idx="640">
                  <c:v>39763</c:v>
                </c:pt>
                <c:pt idx="641">
                  <c:v>39764</c:v>
                </c:pt>
                <c:pt idx="642">
                  <c:v>39765</c:v>
                </c:pt>
                <c:pt idx="643">
                  <c:v>39766</c:v>
                </c:pt>
                <c:pt idx="644">
                  <c:v>39769</c:v>
                </c:pt>
                <c:pt idx="645">
                  <c:v>39770</c:v>
                </c:pt>
                <c:pt idx="646">
                  <c:v>39771</c:v>
                </c:pt>
                <c:pt idx="647">
                  <c:v>39772</c:v>
                </c:pt>
                <c:pt idx="648">
                  <c:v>39773</c:v>
                </c:pt>
                <c:pt idx="649">
                  <c:v>39776</c:v>
                </c:pt>
                <c:pt idx="650">
                  <c:v>39777</c:v>
                </c:pt>
                <c:pt idx="651">
                  <c:v>39778</c:v>
                </c:pt>
                <c:pt idx="652">
                  <c:v>39779</c:v>
                </c:pt>
                <c:pt idx="653">
                  <c:v>39780</c:v>
                </c:pt>
                <c:pt idx="654">
                  <c:v>39783</c:v>
                </c:pt>
                <c:pt idx="655">
                  <c:v>39784</c:v>
                </c:pt>
                <c:pt idx="656">
                  <c:v>39785</c:v>
                </c:pt>
                <c:pt idx="657">
                  <c:v>39786</c:v>
                </c:pt>
                <c:pt idx="658">
                  <c:v>39787</c:v>
                </c:pt>
                <c:pt idx="659">
                  <c:v>39790</c:v>
                </c:pt>
                <c:pt idx="660">
                  <c:v>39791</c:v>
                </c:pt>
                <c:pt idx="661">
                  <c:v>39792</c:v>
                </c:pt>
                <c:pt idx="662">
                  <c:v>39793</c:v>
                </c:pt>
                <c:pt idx="663">
                  <c:v>39794</c:v>
                </c:pt>
                <c:pt idx="664">
                  <c:v>39797</c:v>
                </c:pt>
                <c:pt idx="665">
                  <c:v>39798</c:v>
                </c:pt>
                <c:pt idx="666">
                  <c:v>39799</c:v>
                </c:pt>
                <c:pt idx="667">
                  <c:v>39800</c:v>
                </c:pt>
                <c:pt idx="668">
                  <c:v>39801</c:v>
                </c:pt>
                <c:pt idx="669">
                  <c:v>39804</c:v>
                </c:pt>
                <c:pt idx="670">
                  <c:v>39805</c:v>
                </c:pt>
                <c:pt idx="671">
                  <c:v>39806</c:v>
                </c:pt>
                <c:pt idx="672">
                  <c:v>39808</c:v>
                </c:pt>
                <c:pt idx="673">
                  <c:v>39811</c:v>
                </c:pt>
                <c:pt idx="674">
                  <c:v>39812</c:v>
                </c:pt>
                <c:pt idx="675">
                  <c:v>39813</c:v>
                </c:pt>
                <c:pt idx="676">
                  <c:v>39815</c:v>
                </c:pt>
                <c:pt idx="677">
                  <c:v>39818</c:v>
                </c:pt>
                <c:pt idx="678">
                  <c:v>39819</c:v>
                </c:pt>
                <c:pt idx="679">
                  <c:v>39820</c:v>
                </c:pt>
                <c:pt idx="680">
                  <c:v>39821</c:v>
                </c:pt>
                <c:pt idx="681">
                  <c:v>39822</c:v>
                </c:pt>
                <c:pt idx="682">
                  <c:v>39825</c:v>
                </c:pt>
                <c:pt idx="683">
                  <c:v>39826</c:v>
                </c:pt>
                <c:pt idx="684">
                  <c:v>39827</c:v>
                </c:pt>
                <c:pt idx="685">
                  <c:v>39828</c:v>
                </c:pt>
                <c:pt idx="686">
                  <c:v>39829</c:v>
                </c:pt>
                <c:pt idx="687">
                  <c:v>39832</c:v>
                </c:pt>
                <c:pt idx="688">
                  <c:v>39833</c:v>
                </c:pt>
                <c:pt idx="689">
                  <c:v>39834</c:v>
                </c:pt>
                <c:pt idx="690">
                  <c:v>39835</c:v>
                </c:pt>
                <c:pt idx="691">
                  <c:v>39836</c:v>
                </c:pt>
                <c:pt idx="692">
                  <c:v>39839</c:v>
                </c:pt>
                <c:pt idx="693">
                  <c:v>39840</c:v>
                </c:pt>
                <c:pt idx="694">
                  <c:v>39841</c:v>
                </c:pt>
                <c:pt idx="695">
                  <c:v>39842</c:v>
                </c:pt>
                <c:pt idx="696">
                  <c:v>39843</c:v>
                </c:pt>
                <c:pt idx="697">
                  <c:v>39846</c:v>
                </c:pt>
                <c:pt idx="698">
                  <c:v>39847</c:v>
                </c:pt>
                <c:pt idx="699">
                  <c:v>39848</c:v>
                </c:pt>
                <c:pt idx="700">
                  <c:v>39849</c:v>
                </c:pt>
                <c:pt idx="701">
                  <c:v>39850</c:v>
                </c:pt>
                <c:pt idx="702">
                  <c:v>39853</c:v>
                </c:pt>
                <c:pt idx="703">
                  <c:v>39854</c:v>
                </c:pt>
                <c:pt idx="704">
                  <c:v>39855</c:v>
                </c:pt>
                <c:pt idx="705">
                  <c:v>39856</c:v>
                </c:pt>
                <c:pt idx="706">
                  <c:v>39857</c:v>
                </c:pt>
                <c:pt idx="707">
                  <c:v>39860</c:v>
                </c:pt>
                <c:pt idx="708">
                  <c:v>39861</c:v>
                </c:pt>
                <c:pt idx="709">
                  <c:v>39862</c:v>
                </c:pt>
                <c:pt idx="710">
                  <c:v>39863</c:v>
                </c:pt>
                <c:pt idx="711">
                  <c:v>39864</c:v>
                </c:pt>
                <c:pt idx="712">
                  <c:v>39867</c:v>
                </c:pt>
                <c:pt idx="713">
                  <c:v>39868</c:v>
                </c:pt>
                <c:pt idx="714">
                  <c:v>39869</c:v>
                </c:pt>
                <c:pt idx="715">
                  <c:v>39870</c:v>
                </c:pt>
                <c:pt idx="716">
                  <c:v>39871</c:v>
                </c:pt>
                <c:pt idx="717">
                  <c:v>39874</c:v>
                </c:pt>
                <c:pt idx="718">
                  <c:v>39875</c:v>
                </c:pt>
                <c:pt idx="719">
                  <c:v>39876</c:v>
                </c:pt>
                <c:pt idx="720">
                  <c:v>39877</c:v>
                </c:pt>
                <c:pt idx="721">
                  <c:v>39878</c:v>
                </c:pt>
                <c:pt idx="722">
                  <c:v>39881</c:v>
                </c:pt>
                <c:pt idx="723">
                  <c:v>39882</c:v>
                </c:pt>
                <c:pt idx="724">
                  <c:v>39883</c:v>
                </c:pt>
                <c:pt idx="725">
                  <c:v>39884</c:v>
                </c:pt>
                <c:pt idx="726">
                  <c:v>39885</c:v>
                </c:pt>
                <c:pt idx="727">
                  <c:v>39888</c:v>
                </c:pt>
                <c:pt idx="728">
                  <c:v>39889</c:v>
                </c:pt>
                <c:pt idx="729">
                  <c:v>39890</c:v>
                </c:pt>
                <c:pt idx="730">
                  <c:v>39891</c:v>
                </c:pt>
                <c:pt idx="731">
                  <c:v>39892</c:v>
                </c:pt>
                <c:pt idx="732">
                  <c:v>39895</c:v>
                </c:pt>
                <c:pt idx="733">
                  <c:v>39896</c:v>
                </c:pt>
                <c:pt idx="734">
                  <c:v>39897</c:v>
                </c:pt>
                <c:pt idx="735">
                  <c:v>39898</c:v>
                </c:pt>
                <c:pt idx="736">
                  <c:v>39899</c:v>
                </c:pt>
                <c:pt idx="737">
                  <c:v>39902</c:v>
                </c:pt>
                <c:pt idx="738">
                  <c:v>39903</c:v>
                </c:pt>
                <c:pt idx="739">
                  <c:v>39904</c:v>
                </c:pt>
                <c:pt idx="740">
                  <c:v>39905</c:v>
                </c:pt>
                <c:pt idx="741">
                  <c:v>39906</c:v>
                </c:pt>
                <c:pt idx="742">
                  <c:v>39909</c:v>
                </c:pt>
                <c:pt idx="743">
                  <c:v>39910</c:v>
                </c:pt>
                <c:pt idx="744">
                  <c:v>39911</c:v>
                </c:pt>
                <c:pt idx="745">
                  <c:v>39912</c:v>
                </c:pt>
                <c:pt idx="746">
                  <c:v>39916</c:v>
                </c:pt>
                <c:pt idx="747">
                  <c:v>39917</c:v>
                </c:pt>
                <c:pt idx="748">
                  <c:v>39918</c:v>
                </c:pt>
                <c:pt idx="749">
                  <c:v>39919</c:v>
                </c:pt>
                <c:pt idx="750">
                  <c:v>39920</c:v>
                </c:pt>
                <c:pt idx="751">
                  <c:v>39923</c:v>
                </c:pt>
                <c:pt idx="752">
                  <c:v>39924</c:v>
                </c:pt>
                <c:pt idx="753">
                  <c:v>39925</c:v>
                </c:pt>
                <c:pt idx="754">
                  <c:v>39926</c:v>
                </c:pt>
                <c:pt idx="755">
                  <c:v>39927</c:v>
                </c:pt>
                <c:pt idx="756">
                  <c:v>39930</c:v>
                </c:pt>
                <c:pt idx="757">
                  <c:v>39931</c:v>
                </c:pt>
                <c:pt idx="758">
                  <c:v>39932</c:v>
                </c:pt>
                <c:pt idx="759">
                  <c:v>39933</c:v>
                </c:pt>
                <c:pt idx="760">
                  <c:v>39934</c:v>
                </c:pt>
                <c:pt idx="761">
                  <c:v>39937</c:v>
                </c:pt>
                <c:pt idx="762">
                  <c:v>39938</c:v>
                </c:pt>
                <c:pt idx="763">
                  <c:v>39939</c:v>
                </c:pt>
                <c:pt idx="764">
                  <c:v>39940</c:v>
                </c:pt>
                <c:pt idx="765">
                  <c:v>39941</c:v>
                </c:pt>
                <c:pt idx="766">
                  <c:v>39944</c:v>
                </c:pt>
                <c:pt idx="767">
                  <c:v>39945</c:v>
                </c:pt>
                <c:pt idx="768">
                  <c:v>39946</c:v>
                </c:pt>
                <c:pt idx="769">
                  <c:v>39947</c:v>
                </c:pt>
                <c:pt idx="770">
                  <c:v>39948</c:v>
                </c:pt>
                <c:pt idx="771">
                  <c:v>39951</c:v>
                </c:pt>
                <c:pt idx="772">
                  <c:v>39952</c:v>
                </c:pt>
                <c:pt idx="773">
                  <c:v>39953</c:v>
                </c:pt>
                <c:pt idx="774">
                  <c:v>39954</c:v>
                </c:pt>
                <c:pt idx="775">
                  <c:v>39955</c:v>
                </c:pt>
                <c:pt idx="776">
                  <c:v>39958</c:v>
                </c:pt>
                <c:pt idx="777">
                  <c:v>39959</c:v>
                </c:pt>
                <c:pt idx="778">
                  <c:v>39960</c:v>
                </c:pt>
                <c:pt idx="779">
                  <c:v>39961</c:v>
                </c:pt>
                <c:pt idx="780">
                  <c:v>39962</c:v>
                </c:pt>
                <c:pt idx="781">
                  <c:v>39965</c:v>
                </c:pt>
                <c:pt idx="782">
                  <c:v>39966</c:v>
                </c:pt>
                <c:pt idx="783">
                  <c:v>39967</c:v>
                </c:pt>
                <c:pt idx="784">
                  <c:v>39968</c:v>
                </c:pt>
                <c:pt idx="785">
                  <c:v>39969</c:v>
                </c:pt>
                <c:pt idx="786">
                  <c:v>39972</c:v>
                </c:pt>
                <c:pt idx="787">
                  <c:v>39973</c:v>
                </c:pt>
                <c:pt idx="788">
                  <c:v>39974</c:v>
                </c:pt>
                <c:pt idx="789">
                  <c:v>39975</c:v>
                </c:pt>
                <c:pt idx="790">
                  <c:v>39976</c:v>
                </c:pt>
                <c:pt idx="791">
                  <c:v>39979</c:v>
                </c:pt>
                <c:pt idx="792">
                  <c:v>39980</c:v>
                </c:pt>
                <c:pt idx="793">
                  <c:v>39981</c:v>
                </c:pt>
                <c:pt idx="794">
                  <c:v>39982</c:v>
                </c:pt>
                <c:pt idx="795">
                  <c:v>39983</c:v>
                </c:pt>
                <c:pt idx="796">
                  <c:v>39986</c:v>
                </c:pt>
                <c:pt idx="797">
                  <c:v>39987</c:v>
                </c:pt>
                <c:pt idx="798">
                  <c:v>39988</c:v>
                </c:pt>
                <c:pt idx="799">
                  <c:v>39989</c:v>
                </c:pt>
                <c:pt idx="800">
                  <c:v>39990</c:v>
                </c:pt>
                <c:pt idx="801">
                  <c:v>39993</c:v>
                </c:pt>
                <c:pt idx="802">
                  <c:v>39994</c:v>
                </c:pt>
                <c:pt idx="803">
                  <c:v>39995</c:v>
                </c:pt>
                <c:pt idx="804">
                  <c:v>39996</c:v>
                </c:pt>
                <c:pt idx="805">
                  <c:v>39997</c:v>
                </c:pt>
                <c:pt idx="806">
                  <c:v>40000</c:v>
                </c:pt>
                <c:pt idx="807">
                  <c:v>40001</c:v>
                </c:pt>
                <c:pt idx="808">
                  <c:v>40002</c:v>
                </c:pt>
                <c:pt idx="809">
                  <c:v>40003</c:v>
                </c:pt>
                <c:pt idx="810">
                  <c:v>40004</c:v>
                </c:pt>
                <c:pt idx="811">
                  <c:v>40007</c:v>
                </c:pt>
                <c:pt idx="812">
                  <c:v>40008</c:v>
                </c:pt>
                <c:pt idx="813">
                  <c:v>40009</c:v>
                </c:pt>
                <c:pt idx="814">
                  <c:v>40010</c:v>
                </c:pt>
                <c:pt idx="815">
                  <c:v>40011</c:v>
                </c:pt>
                <c:pt idx="816">
                  <c:v>40014</c:v>
                </c:pt>
                <c:pt idx="817">
                  <c:v>40015</c:v>
                </c:pt>
                <c:pt idx="818">
                  <c:v>40016</c:v>
                </c:pt>
                <c:pt idx="819">
                  <c:v>40017</c:v>
                </c:pt>
                <c:pt idx="820">
                  <c:v>40018</c:v>
                </c:pt>
                <c:pt idx="821">
                  <c:v>40021</c:v>
                </c:pt>
                <c:pt idx="822">
                  <c:v>40022</c:v>
                </c:pt>
                <c:pt idx="823">
                  <c:v>40023</c:v>
                </c:pt>
                <c:pt idx="824">
                  <c:v>40024</c:v>
                </c:pt>
                <c:pt idx="825">
                  <c:v>40025</c:v>
                </c:pt>
                <c:pt idx="826">
                  <c:v>40028</c:v>
                </c:pt>
                <c:pt idx="827">
                  <c:v>40029</c:v>
                </c:pt>
                <c:pt idx="828">
                  <c:v>40030</c:v>
                </c:pt>
                <c:pt idx="829">
                  <c:v>40031</c:v>
                </c:pt>
                <c:pt idx="830">
                  <c:v>40032</c:v>
                </c:pt>
                <c:pt idx="831">
                  <c:v>40035</c:v>
                </c:pt>
                <c:pt idx="832">
                  <c:v>40036</c:v>
                </c:pt>
                <c:pt idx="833">
                  <c:v>40037</c:v>
                </c:pt>
                <c:pt idx="834">
                  <c:v>40038</c:v>
                </c:pt>
                <c:pt idx="835">
                  <c:v>40039</c:v>
                </c:pt>
                <c:pt idx="836">
                  <c:v>40042</c:v>
                </c:pt>
                <c:pt idx="837">
                  <c:v>40043</c:v>
                </c:pt>
                <c:pt idx="838">
                  <c:v>40044</c:v>
                </c:pt>
                <c:pt idx="839">
                  <c:v>40045</c:v>
                </c:pt>
                <c:pt idx="840">
                  <c:v>40046</c:v>
                </c:pt>
                <c:pt idx="841">
                  <c:v>40049</c:v>
                </c:pt>
                <c:pt idx="842">
                  <c:v>40050</c:v>
                </c:pt>
                <c:pt idx="843">
                  <c:v>40051</c:v>
                </c:pt>
                <c:pt idx="844">
                  <c:v>40052</c:v>
                </c:pt>
                <c:pt idx="845">
                  <c:v>40053</c:v>
                </c:pt>
                <c:pt idx="846">
                  <c:v>40056</c:v>
                </c:pt>
                <c:pt idx="847">
                  <c:v>40057</c:v>
                </c:pt>
                <c:pt idx="848">
                  <c:v>40058</c:v>
                </c:pt>
                <c:pt idx="849">
                  <c:v>40059</c:v>
                </c:pt>
                <c:pt idx="850">
                  <c:v>40060</c:v>
                </c:pt>
                <c:pt idx="851">
                  <c:v>40063</c:v>
                </c:pt>
                <c:pt idx="852">
                  <c:v>40064</c:v>
                </c:pt>
                <c:pt idx="853">
                  <c:v>40065</c:v>
                </c:pt>
                <c:pt idx="854">
                  <c:v>40066</c:v>
                </c:pt>
                <c:pt idx="855">
                  <c:v>40067</c:v>
                </c:pt>
                <c:pt idx="856">
                  <c:v>40070</c:v>
                </c:pt>
                <c:pt idx="857">
                  <c:v>40071</c:v>
                </c:pt>
                <c:pt idx="858">
                  <c:v>40072</c:v>
                </c:pt>
                <c:pt idx="859">
                  <c:v>40073</c:v>
                </c:pt>
                <c:pt idx="860">
                  <c:v>40074</c:v>
                </c:pt>
                <c:pt idx="861">
                  <c:v>40077</c:v>
                </c:pt>
                <c:pt idx="862">
                  <c:v>40078</c:v>
                </c:pt>
                <c:pt idx="863">
                  <c:v>40079</c:v>
                </c:pt>
                <c:pt idx="864">
                  <c:v>40080</c:v>
                </c:pt>
                <c:pt idx="865">
                  <c:v>40081</c:v>
                </c:pt>
                <c:pt idx="866">
                  <c:v>40084</c:v>
                </c:pt>
                <c:pt idx="867">
                  <c:v>40085</c:v>
                </c:pt>
                <c:pt idx="868">
                  <c:v>40086</c:v>
                </c:pt>
                <c:pt idx="869">
                  <c:v>40087</c:v>
                </c:pt>
                <c:pt idx="870">
                  <c:v>40088</c:v>
                </c:pt>
                <c:pt idx="871">
                  <c:v>40091</c:v>
                </c:pt>
                <c:pt idx="872">
                  <c:v>40092</c:v>
                </c:pt>
                <c:pt idx="873">
                  <c:v>40093</c:v>
                </c:pt>
                <c:pt idx="874">
                  <c:v>40094</c:v>
                </c:pt>
                <c:pt idx="875">
                  <c:v>40095</c:v>
                </c:pt>
                <c:pt idx="876">
                  <c:v>40098</c:v>
                </c:pt>
                <c:pt idx="877">
                  <c:v>40099</c:v>
                </c:pt>
                <c:pt idx="878">
                  <c:v>40100</c:v>
                </c:pt>
                <c:pt idx="879">
                  <c:v>40101</c:v>
                </c:pt>
                <c:pt idx="880">
                  <c:v>40102</c:v>
                </c:pt>
                <c:pt idx="881">
                  <c:v>40105</c:v>
                </c:pt>
                <c:pt idx="882">
                  <c:v>40106</c:v>
                </c:pt>
                <c:pt idx="883">
                  <c:v>40107</c:v>
                </c:pt>
                <c:pt idx="884">
                  <c:v>40108</c:v>
                </c:pt>
                <c:pt idx="885">
                  <c:v>40109</c:v>
                </c:pt>
                <c:pt idx="886">
                  <c:v>40112</c:v>
                </c:pt>
                <c:pt idx="887">
                  <c:v>40113</c:v>
                </c:pt>
                <c:pt idx="888">
                  <c:v>40114</c:v>
                </c:pt>
                <c:pt idx="889">
                  <c:v>40115</c:v>
                </c:pt>
                <c:pt idx="890">
                  <c:v>40116</c:v>
                </c:pt>
                <c:pt idx="891">
                  <c:v>40119</c:v>
                </c:pt>
                <c:pt idx="892">
                  <c:v>40120</c:v>
                </c:pt>
                <c:pt idx="893">
                  <c:v>40121</c:v>
                </c:pt>
                <c:pt idx="894">
                  <c:v>40122</c:v>
                </c:pt>
                <c:pt idx="895">
                  <c:v>40123</c:v>
                </c:pt>
                <c:pt idx="896">
                  <c:v>40126</c:v>
                </c:pt>
                <c:pt idx="897">
                  <c:v>40127</c:v>
                </c:pt>
                <c:pt idx="898">
                  <c:v>40128</c:v>
                </c:pt>
                <c:pt idx="899">
                  <c:v>40129</c:v>
                </c:pt>
                <c:pt idx="900">
                  <c:v>40130</c:v>
                </c:pt>
                <c:pt idx="901">
                  <c:v>40133</c:v>
                </c:pt>
                <c:pt idx="902">
                  <c:v>40134</c:v>
                </c:pt>
                <c:pt idx="903">
                  <c:v>40135</c:v>
                </c:pt>
                <c:pt idx="904">
                  <c:v>40136</c:v>
                </c:pt>
                <c:pt idx="905">
                  <c:v>40137</c:v>
                </c:pt>
                <c:pt idx="906">
                  <c:v>40140</c:v>
                </c:pt>
                <c:pt idx="907">
                  <c:v>40141</c:v>
                </c:pt>
                <c:pt idx="908">
                  <c:v>40142</c:v>
                </c:pt>
                <c:pt idx="909">
                  <c:v>40143</c:v>
                </c:pt>
                <c:pt idx="910">
                  <c:v>40144</c:v>
                </c:pt>
                <c:pt idx="911">
                  <c:v>40147</c:v>
                </c:pt>
                <c:pt idx="912">
                  <c:v>40148</c:v>
                </c:pt>
                <c:pt idx="913">
                  <c:v>40149</c:v>
                </c:pt>
                <c:pt idx="914">
                  <c:v>40150</c:v>
                </c:pt>
                <c:pt idx="915">
                  <c:v>40151</c:v>
                </c:pt>
                <c:pt idx="916">
                  <c:v>40154</c:v>
                </c:pt>
                <c:pt idx="917">
                  <c:v>40155</c:v>
                </c:pt>
                <c:pt idx="918">
                  <c:v>40156</c:v>
                </c:pt>
                <c:pt idx="919">
                  <c:v>40157</c:v>
                </c:pt>
                <c:pt idx="920">
                  <c:v>40158</c:v>
                </c:pt>
                <c:pt idx="921">
                  <c:v>40161</c:v>
                </c:pt>
                <c:pt idx="922">
                  <c:v>40162</c:v>
                </c:pt>
                <c:pt idx="923">
                  <c:v>40163</c:v>
                </c:pt>
                <c:pt idx="924">
                  <c:v>40164</c:v>
                </c:pt>
                <c:pt idx="925">
                  <c:v>40165</c:v>
                </c:pt>
                <c:pt idx="926">
                  <c:v>40168</c:v>
                </c:pt>
                <c:pt idx="927">
                  <c:v>40169</c:v>
                </c:pt>
                <c:pt idx="928">
                  <c:v>40170</c:v>
                </c:pt>
                <c:pt idx="929">
                  <c:v>40171</c:v>
                </c:pt>
                <c:pt idx="930">
                  <c:v>40175</c:v>
                </c:pt>
                <c:pt idx="931">
                  <c:v>40176</c:v>
                </c:pt>
                <c:pt idx="932">
                  <c:v>40177</c:v>
                </c:pt>
                <c:pt idx="933">
                  <c:v>40178</c:v>
                </c:pt>
                <c:pt idx="934">
                  <c:v>40182</c:v>
                </c:pt>
                <c:pt idx="935">
                  <c:v>40183</c:v>
                </c:pt>
                <c:pt idx="936">
                  <c:v>40184</c:v>
                </c:pt>
                <c:pt idx="937">
                  <c:v>40185</c:v>
                </c:pt>
                <c:pt idx="938">
                  <c:v>40186</c:v>
                </c:pt>
                <c:pt idx="939">
                  <c:v>40189</c:v>
                </c:pt>
                <c:pt idx="940">
                  <c:v>40190</c:v>
                </c:pt>
                <c:pt idx="941">
                  <c:v>40191</c:v>
                </c:pt>
                <c:pt idx="942">
                  <c:v>40192</c:v>
                </c:pt>
                <c:pt idx="943">
                  <c:v>40193</c:v>
                </c:pt>
                <c:pt idx="944">
                  <c:v>40196</c:v>
                </c:pt>
                <c:pt idx="945">
                  <c:v>40197</c:v>
                </c:pt>
                <c:pt idx="946">
                  <c:v>40198</c:v>
                </c:pt>
                <c:pt idx="947">
                  <c:v>40199</c:v>
                </c:pt>
                <c:pt idx="948">
                  <c:v>40200</c:v>
                </c:pt>
                <c:pt idx="949">
                  <c:v>40203</c:v>
                </c:pt>
                <c:pt idx="950">
                  <c:v>40204</c:v>
                </c:pt>
                <c:pt idx="951">
                  <c:v>40205</c:v>
                </c:pt>
                <c:pt idx="952">
                  <c:v>40206</c:v>
                </c:pt>
                <c:pt idx="953">
                  <c:v>40207</c:v>
                </c:pt>
                <c:pt idx="954">
                  <c:v>40210</c:v>
                </c:pt>
                <c:pt idx="955">
                  <c:v>40211</c:v>
                </c:pt>
                <c:pt idx="956">
                  <c:v>40212</c:v>
                </c:pt>
                <c:pt idx="957">
                  <c:v>40213</c:v>
                </c:pt>
                <c:pt idx="958">
                  <c:v>40214</c:v>
                </c:pt>
                <c:pt idx="959">
                  <c:v>40217</c:v>
                </c:pt>
                <c:pt idx="960">
                  <c:v>40218</c:v>
                </c:pt>
                <c:pt idx="961">
                  <c:v>40219</c:v>
                </c:pt>
                <c:pt idx="962">
                  <c:v>40220</c:v>
                </c:pt>
                <c:pt idx="963">
                  <c:v>40221</c:v>
                </c:pt>
                <c:pt idx="964">
                  <c:v>40224</c:v>
                </c:pt>
                <c:pt idx="965">
                  <c:v>40225</c:v>
                </c:pt>
                <c:pt idx="966">
                  <c:v>40226</c:v>
                </c:pt>
                <c:pt idx="967">
                  <c:v>40227</c:v>
                </c:pt>
                <c:pt idx="968">
                  <c:v>40228</c:v>
                </c:pt>
                <c:pt idx="969">
                  <c:v>40231</c:v>
                </c:pt>
                <c:pt idx="970">
                  <c:v>40232</c:v>
                </c:pt>
                <c:pt idx="971">
                  <c:v>40233</c:v>
                </c:pt>
                <c:pt idx="972">
                  <c:v>40234</c:v>
                </c:pt>
                <c:pt idx="973">
                  <c:v>40235</c:v>
                </c:pt>
                <c:pt idx="974">
                  <c:v>40238</c:v>
                </c:pt>
                <c:pt idx="975">
                  <c:v>40239</c:v>
                </c:pt>
                <c:pt idx="976">
                  <c:v>40240</c:v>
                </c:pt>
                <c:pt idx="977">
                  <c:v>40241</c:v>
                </c:pt>
                <c:pt idx="978">
                  <c:v>40242</c:v>
                </c:pt>
                <c:pt idx="979">
                  <c:v>40245</c:v>
                </c:pt>
                <c:pt idx="980">
                  <c:v>40246</c:v>
                </c:pt>
                <c:pt idx="981">
                  <c:v>40247</c:v>
                </c:pt>
                <c:pt idx="982">
                  <c:v>40248</c:v>
                </c:pt>
                <c:pt idx="983">
                  <c:v>40249</c:v>
                </c:pt>
                <c:pt idx="984">
                  <c:v>40252</c:v>
                </c:pt>
                <c:pt idx="985">
                  <c:v>40253</c:v>
                </c:pt>
                <c:pt idx="986">
                  <c:v>40254</c:v>
                </c:pt>
                <c:pt idx="987">
                  <c:v>40255</c:v>
                </c:pt>
                <c:pt idx="988">
                  <c:v>40256</c:v>
                </c:pt>
                <c:pt idx="989">
                  <c:v>40259</c:v>
                </c:pt>
                <c:pt idx="990">
                  <c:v>40260</c:v>
                </c:pt>
                <c:pt idx="991">
                  <c:v>40261</c:v>
                </c:pt>
                <c:pt idx="992">
                  <c:v>40262</c:v>
                </c:pt>
                <c:pt idx="993">
                  <c:v>40263</c:v>
                </c:pt>
                <c:pt idx="994">
                  <c:v>40266</c:v>
                </c:pt>
                <c:pt idx="995">
                  <c:v>40267</c:v>
                </c:pt>
                <c:pt idx="996">
                  <c:v>40268</c:v>
                </c:pt>
                <c:pt idx="997">
                  <c:v>40269</c:v>
                </c:pt>
                <c:pt idx="998">
                  <c:v>40270</c:v>
                </c:pt>
                <c:pt idx="999">
                  <c:v>40273</c:v>
                </c:pt>
                <c:pt idx="1000">
                  <c:v>40274</c:v>
                </c:pt>
                <c:pt idx="1001">
                  <c:v>40275</c:v>
                </c:pt>
                <c:pt idx="1002">
                  <c:v>40276</c:v>
                </c:pt>
                <c:pt idx="1003">
                  <c:v>40277</c:v>
                </c:pt>
                <c:pt idx="1004">
                  <c:v>40280</c:v>
                </c:pt>
                <c:pt idx="1005">
                  <c:v>40281</c:v>
                </c:pt>
                <c:pt idx="1006">
                  <c:v>40282</c:v>
                </c:pt>
                <c:pt idx="1007">
                  <c:v>40283</c:v>
                </c:pt>
                <c:pt idx="1008">
                  <c:v>40284</c:v>
                </c:pt>
                <c:pt idx="1009">
                  <c:v>40287</c:v>
                </c:pt>
                <c:pt idx="1010">
                  <c:v>40288</c:v>
                </c:pt>
                <c:pt idx="1011">
                  <c:v>40289</c:v>
                </c:pt>
                <c:pt idx="1012">
                  <c:v>40290</c:v>
                </c:pt>
                <c:pt idx="1013">
                  <c:v>40291</c:v>
                </c:pt>
                <c:pt idx="1014">
                  <c:v>40294</c:v>
                </c:pt>
                <c:pt idx="1015">
                  <c:v>40295</c:v>
                </c:pt>
                <c:pt idx="1016">
                  <c:v>40296</c:v>
                </c:pt>
                <c:pt idx="1017">
                  <c:v>40297</c:v>
                </c:pt>
                <c:pt idx="1018">
                  <c:v>40298</c:v>
                </c:pt>
                <c:pt idx="1019">
                  <c:v>40301</c:v>
                </c:pt>
                <c:pt idx="1020">
                  <c:v>40302</c:v>
                </c:pt>
                <c:pt idx="1021">
                  <c:v>40303</c:v>
                </c:pt>
                <c:pt idx="1022">
                  <c:v>40304</c:v>
                </c:pt>
                <c:pt idx="1023">
                  <c:v>40305</c:v>
                </c:pt>
                <c:pt idx="1024">
                  <c:v>40308</c:v>
                </c:pt>
                <c:pt idx="1025">
                  <c:v>40309</c:v>
                </c:pt>
                <c:pt idx="1026">
                  <c:v>40310</c:v>
                </c:pt>
                <c:pt idx="1027">
                  <c:v>40311</c:v>
                </c:pt>
                <c:pt idx="1028">
                  <c:v>40312</c:v>
                </c:pt>
                <c:pt idx="1029">
                  <c:v>40315</c:v>
                </c:pt>
                <c:pt idx="1030">
                  <c:v>40316</c:v>
                </c:pt>
                <c:pt idx="1031">
                  <c:v>40317</c:v>
                </c:pt>
                <c:pt idx="1032">
                  <c:v>40318</c:v>
                </c:pt>
                <c:pt idx="1033">
                  <c:v>40319</c:v>
                </c:pt>
                <c:pt idx="1034">
                  <c:v>40322</c:v>
                </c:pt>
                <c:pt idx="1035">
                  <c:v>40323</c:v>
                </c:pt>
                <c:pt idx="1036">
                  <c:v>40324</c:v>
                </c:pt>
                <c:pt idx="1037">
                  <c:v>40325</c:v>
                </c:pt>
                <c:pt idx="1038">
                  <c:v>40326</c:v>
                </c:pt>
                <c:pt idx="1039">
                  <c:v>40329</c:v>
                </c:pt>
                <c:pt idx="1040">
                  <c:v>40330</c:v>
                </c:pt>
                <c:pt idx="1041">
                  <c:v>40331</c:v>
                </c:pt>
                <c:pt idx="1042">
                  <c:v>40332</c:v>
                </c:pt>
                <c:pt idx="1043">
                  <c:v>40333</c:v>
                </c:pt>
                <c:pt idx="1044">
                  <c:v>40336</c:v>
                </c:pt>
                <c:pt idx="1045">
                  <c:v>40337</c:v>
                </c:pt>
                <c:pt idx="1046">
                  <c:v>40338</c:v>
                </c:pt>
                <c:pt idx="1047">
                  <c:v>40339</c:v>
                </c:pt>
                <c:pt idx="1048">
                  <c:v>40340</c:v>
                </c:pt>
                <c:pt idx="1049">
                  <c:v>40343</c:v>
                </c:pt>
                <c:pt idx="1050">
                  <c:v>40344</c:v>
                </c:pt>
                <c:pt idx="1051">
                  <c:v>40345</c:v>
                </c:pt>
                <c:pt idx="1052">
                  <c:v>40346</c:v>
                </c:pt>
                <c:pt idx="1053">
                  <c:v>40347</c:v>
                </c:pt>
                <c:pt idx="1054">
                  <c:v>40350</c:v>
                </c:pt>
                <c:pt idx="1055">
                  <c:v>40351</c:v>
                </c:pt>
                <c:pt idx="1056">
                  <c:v>40352</c:v>
                </c:pt>
                <c:pt idx="1057">
                  <c:v>40353</c:v>
                </c:pt>
                <c:pt idx="1058">
                  <c:v>40354</c:v>
                </c:pt>
                <c:pt idx="1059">
                  <c:v>40357</c:v>
                </c:pt>
                <c:pt idx="1060">
                  <c:v>40358</c:v>
                </c:pt>
                <c:pt idx="1061">
                  <c:v>40359</c:v>
                </c:pt>
                <c:pt idx="1062">
                  <c:v>40360</c:v>
                </c:pt>
                <c:pt idx="1063">
                  <c:v>40361</c:v>
                </c:pt>
                <c:pt idx="1064">
                  <c:v>40364</c:v>
                </c:pt>
                <c:pt idx="1065">
                  <c:v>40365</c:v>
                </c:pt>
                <c:pt idx="1066">
                  <c:v>40366</c:v>
                </c:pt>
                <c:pt idx="1067">
                  <c:v>40367</c:v>
                </c:pt>
                <c:pt idx="1068">
                  <c:v>40368</c:v>
                </c:pt>
                <c:pt idx="1069">
                  <c:v>40371</c:v>
                </c:pt>
                <c:pt idx="1070">
                  <c:v>40372</c:v>
                </c:pt>
                <c:pt idx="1071">
                  <c:v>40373</c:v>
                </c:pt>
                <c:pt idx="1072">
                  <c:v>40374</c:v>
                </c:pt>
                <c:pt idx="1073">
                  <c:v>40375</c:v>
                </c:pt>
                <c:pt idx="1074">
                  <c:v>40378</c:v>
                </c:pt>
                <c:pt idx="1075">
                  <c:v>40379</c:v>
                </c:pt>
                <c:pt idx="1076">
                  <c:v>40380</c:v>
                </c:pt>
                <c:pt idx="1077">
                  <c:v>40381</c:v>
                </c:pt>
                <c:pt idx="1078">
                  <c:v>40382</c:v>
                </c:pt>
                <c:pt idx="1079">
                  <c:v>40385</c:v>
                </c:pt>
                <c:pt idx="1080">
                  <c:v>40386</c:v>
                </c:pt>
                <c:pt idx="1081">
                  <c:v>40387</c:v>
                </c:pt>
                <c:pt idx="1082">
                  <c:v>40388</c:v>
                </c:pt>
                <c:pt idx="1083">
                  <c:v>40389</c:v>
                </c:pt>
                <c:pt idx="1084">
                  <c:v>40392</c:v>
                </c:pt>
                <c:pt idx="1085">
                  <c:v>40393</c:v>
                </c:pt>
                <c:pt idx="1086">
                  <c:v>40394</c:v>
                </c:pt>
                <c:pt idx="1087">
                  <c:v>40395</c:v>
                </c:pt>
                <c:pt idx="1088">
                  <c:v>40396</c:v>
                </c:pt>
                <c:pt idx="1089">
                  <c:v>40399</c:v>
                </c:pt>
                <c:pt idx="1090">
                  <c:v>40400</c:v>
                </c:pt>
                <c:pt idx="1091">
                  <c:v>40401</c:v>
                </c:pt>
                <c:pt idx="1092">
                  <c:v>40402</c:v>
                </c:pt>
                <c:pt idx="1093">
                  <c:v>40403</c:v>
                </c:pt>
                <c:pt idx="1094">
                  <c:v>40406</c:v>
                </c:pt>
                <c:pt idx="1095">
                  <c:v>40407</c:v>
                </c:pt>
                <c:pt idx="1096">
                  <c:v>40408</c:v>
                </c:pt>
                <c:pt idx="1097">
                  <c:v>40409</c:v>
                </c:pt>
                <c:pt idx="1098">
                  <c:v>40410</c:v>
                </c:pt>
                <c:pt idx="1099">
                  <c:v>40413</c:v>
                </c:pt>
                <c:pt idx="1100">
                  <c:v>40414</c:v>
                </c:pt>
                <c:pt idx="1101">
                  <c:v>40415</c:v>
                </c:pt>
                <c:pt idx="1102">
                  <c:v>40416</c:v>
                </c:pt>
                <c:pt idx="1103">
                  <c:v>40417</c:v>
                </c:pt>
                <c:pt idx="1104">
                  <c:v>40420</c:v>
                </c:pt>
                <c:pt idx="1105">
                  <c:v>40421</c:v>
                </c:pt>
                <c:pt idx="1106">
                  <c:v>40422</c:v>
                </c:pt>
                <c:pt idx="1107">
                  <c:v>40423</c:v>
                </c:pt>
                <c:pt idx="1108">
                  <c:v>40424</c:v>
                </c:pt>
                <c:pt idx="1109">
                  <c:v>40427</c:v>
                </c:pt>
                <c:pt idx="1110">
                  <c:v>40428</c:v>
                </c:pt>
                <c:pt idx="1111">
                  <c:v>40429</c:v>
                </c:pt>
                <c:pt idx="1112">
                  <c:v>40430</c:v>
                </c:pt>
                <c:pt idx="1113">
                  <c:v>40431</c:v>
                </c:pt>
                <c:pt idx="1114">
                  <c:v>40434</c:v>
                </c:pt>
                <c:pt idx="1115">
                  <c:v>40435</c:v>
                </c:pt>
                <c:pt idx="1116">
                  <c:v>40436</c:v>
                </c:pt>
                <c:pt idx="1117">
                  <c:v>40437</c:v>
                </c:pt>
                <c:pt idx="1118">
                  <c:v>40438</c:v>
                </c:pt>
                <c:pt idx="1119">
                  <c:v>40441</c:v>
                </c:pt>
                <c:pt idx="1120">
                  <c:v>40442</c:v>
                </c:pt>
                <c:pt idx="1121">
                  <c:v>40443</c:v>
                </c:pt>
                <c:pt idx="1122">
                  <c:v>40444</c:v>
                </c:pt>
                <c:pt idx="1123">
                  <c:v>40445</c:v>
                </c:pt>
                <c:pt idx="1124">
                  <c:v>40448</c:v>
                </c:pt>
                <c:pt idx="1125">
                  <c:v>40449</c:v>
                </c:pt>
                <c:pt idx="1126">
                  <c:v>40450</c:v>
                </c:pt>
                <c:pt idx="1127">
                  <c:v>40451</c:v>
                </c:pt>
                <c:pt idx="1128">
                  <c:v>40452</c:v>
                </c:pt>
                <c:pt idx="1129">
                  <c:v>40455</c:v>
                </c:pt>
                <c:pt idx="1130">
                  <c:v>40456</c:v>
                </c:pt>
                <c:pt idx="1131">
                  <c:v>40457</c:v>
                </c:pt>
                <c:pt idx="1132">
                  <c:v>40458</c:v>
                </c:pt>
                <c:pt idx="1133">
                  <c:v>40459</c:v>
                </c:pt>
                <c:pt idx="1134">
                  <c:v>40462</c:v>
                </c:pt>
                <c:pt idx="1135">
                  <c:v>40463</c:v>
                </c:pt>
                <c:pt idx="1136">
                  <c:v>40464</c:v>
                </c:pt>
                <c:pt idx="1137">
                  <c:v>40465</c:v>
                </c:pt>
                <c:pt idx="1138">
                  <c:v>40466</c:v>
                </c:pt>
                <c:pt idx="1139">
                  <c:v>40469</c:v>
                </c:pt>
                <c:pt idx="1140">
                  <c:v>40470</c:v>
                </c:pt>
                <c:pt idx="1141">
                  <c:v>40471</c:v>
                </c:pt>
                <c:pt idx="1142">
                  <c:v>40472</c:v>
                </c:pt>
                <c:pt idx="1143">
                  <c:v>40473</c:v>
                </c:pt>
                <c:pt idx="1144">
                  <c:v>40476</c:v>
                </c:pt>
                <c:pt idx="1145">
                  <c:v>40477</c:v>
                </c:pt>
                <c:pt idx="1146">
                  <c:v>40478</c:v>
                </c:pt>
                <c:pt idx="1147">
                  <c:v>40479</c:v>
                </c:pt>
                <c:pt idx="1148">
                  <c:v>40480</c:v>
                </c:pt>
                <c:pt idx="1149">
                  <c:v>40483</c:v>
                </c:pt>
                <c:pt idx="1150">
                  <c:v>40484</c:v>
                </c:pt>
                <c:pt idx="1151">
                  <c:v>40485</c:v>
                </c:pt>
                <c:pt idx="1152">
                  <c:v>40486</c:v>
                </c:pt>
                <c:pt idx="1153">
                  <c:v>40487</c:v>
                </c:pt>
                <c:pt idx="1154">
                  <c:v>40490</c:v>
                </c:pt>
                <c:pt idx="1155">
                  <c:v>40491</c:v>
                </c:pt>
                <c:pt idx="1156">
                  <c:v>40492</c:v>
                </c:pt>
                <c:pt idx="1157">
                  <c:v>40493</c:v>
                </c:pt>
                <c:pt idx="1158">
                  <c:v>40494</c:v>
                </c:pt>
                <c:pt idx="1159">
                  <c:v>40497</c:v>
                </c:pt>
                <c:pt idx="1160">
                  <c:v>40498</c:v>
                </c:pt>
                <c:pt idx="1161">
                  <c:v>40499</c:v>
                </c:pt>
                <c:pt idx="1162">
                  <c:v>40500</c:v>
                </c:pt>
                <c:pt idx="1163">
                  <c:v>40501</c:v>
                </c:pt>
                <c:pt idx="1164">
                  <c:v>40504</c:v>
                </c:pt>
                <c:pt idx="1165">
                  <c:v>40505</c:v>
                </c:pt>
                <c:pt idx="1166">
                  <c:v>40506</c:v>
                </c:pt>
                <c:pt idx="1167">
                  <c:v>40507</c:v>
                </c:pt>
                <c:pt idx="1168">
                  <c:v>40508</c:v>
                </c:pt>
                <c:pt idx="1169">
                  <c:v>40511</c:v>
                </c:pt>
                <c:pt idx="1170">
                  <c:v>40512</c:v>
                </c:pt>
                <c:pt idx="1171">
                  <c:v>40513</c:v>
                </c:pt>
                <c:pt idx="1172">
                  <c:v>40514</c:v>
                </c:pt>
                <c:pt idx="1173">
                  <c:v>40515</c:v>
                </c:pt>
                <c:pt idx="1174">
                  <c:v>40518</c:v>
                </c:pt>
                <c:pt idx="1175">
                  <c:v>40519</c:v>
                </c:pt>
                <c:pt idx="1176">
                  <c:v>40520</c:v>
                </c:pt>
                <c:pt idx="1177">
                  <c:v>40521</c:v>
                </c:pt>
                <c:pt idx="1178">
                  <c:v>40522</c:v>
                </c:pt>
                <c:pt idx="1179">
                  <c:v>40525</c:v>
                </c:pt>
                <c:pt idx="1180">
                  <c:v>40526</c:v>
                </c:pt>
                <c:pt idx="1181">
                  <c:v>40527</c:v>
                </c:pt>
                <c:pt idx="1182">
                  <c:v>40528</c:v>
                </c:pt>
                <c:pt idx="1183">
                  <c:v>40529</c:v>
                </c:pt>
                <c:pt idx="1184">
                  <c:v>40532</c:v>
                </c:pt>
                <c:pt idx="1185">
                  <c:v>40533</c:v>
                </c:pt>
                <c:pt idx="1186">
                  <c:v>40534</c:v>
                </c:pt>
                <c:pt idx="1187">
                  <c:v>40535</c:v>
                </c:pt>
                <c:pt idx="1188">
                  <c:v>40536</c:v>
                </c:pt>
                <c:pt idx="1189">
                  <c:v>40539</c:v>
                </c:pt>
                <c:pt idx="1190">
                  <c:v>40540</c:v>
                </c:pt>
                <c:pt idx="1191">
                  <c:v>40541</c:v>
                </c:pt>
                <c:pt idx="1192">
                  <c:v>40542</c:v>
                </c:pt>
                <c:pt idx="1193">
                  <c:v>40543</c:v>
                </c:pt>
                <c:pt idx="1194">
                  <c:v>40546</c:v>
                </c:pt>
                <c:pt idx="1195">
                  <c:v>40547</c:v>
                </c:pt>
                <c:pt idx="1196">
                  <c:v>40548</c:v>
                </c:pt>
                <c:pt idx="1197">
                  <c:v>40549</c:v>
                </c:pt>
                <c:pt idx="1198">
                  <c:v>40550</c:v>
                </c:pt>
                <c:pt idx="1199">
                  <c:v>40553</c:v>
                </c:pt>
                <c:pt idx="1200">
                  <c:v>40554</c:v>
                </c:pt>
                <c:pt idx="1201">
                  <c:v>40555</c:v>
                </c:pt>
                <c:pt idx="1202">
                  <c:v>40556</c:v>
                </c:pt>
                <c:pt idx="1203">
                  <c:v>40557</c:v>
                </c:pt>
                <c:pt idx="1204">
                  <c:v>40560</c:v>
                </c:pt>
                <c:pt idx="1205">
                  <c:v>40561</c:v>
                </c:pt>
                <c:pt idx="1206">
                  <c:v>40562</c:v>
                </c:pt>
                <c:pt idx="1207">
                  <c:v>40563</c:v>
                </c:pt>
                <c:pt idx="1208">
                  <c:v>40564</c:v>
                </c:pt>
                <c:pt idx="1209">
                  <c:v>40567</c:v>
                </c:pt>
                <c:pt idx="1210">
                  <c:v>40568</c:v>
                </c:pt>
                <c:pt idx="1211">
                  <c:v>40569</c:v>
                </c:pt>
                <c:pt idx="1212">
                  <c:v>40570</c:v>
                </c:pt>
                <c:pt idx="1213">
                  <c:v>40571</c:v>
                </c:pt>
                <c:pt idx="1214">
                  <c:v>40574</c:v>
                </c:pt>
                <c:pt idx="1215">
                  <c:v>40575</c:v>
                </c:pt>
                <c:pt idx="1216">
                  <c:v>40576</c:v>
                </c:pt>
                <c:pt idx="1217">
                  <c:v>40577</c:v>
                </c:pt>
                <c:pt idx="1218">
                  <c:v>40578</c:v>
                </c:pt>
                <c:pt idx="1219">
                  <c:v>40581</c:v>
                </c:pt>
                <c:pt idx="1220">
                  <c:v>40582</c:v>
                </c:pt>
                <c:pt idx="1221">
                  <c:v>40583</c:v>
                </c:pt>
                <c:pt idx="1222">
                  <c:v>40584</c:v>
                </c:pt>
                <c:pt idx="1223">
                  <c:v>40585</c:v>
                </c:pt>
                <c:pt idx="1224">
                  <c:v>40588</c:v>
                </c:pt>
                <c:pt idx="1225">
                  <c:v>40589</c:v>
                </c:pt>
                <c:pt idx="1226">
                  <c:v>40590</c:v>
                </c:pt>
                <c:pt idx="1227">
                  <c:v>40591</c:v>
                </c:pt>
                <c:pt idx="1228">
                  <c:v>40592</c:v>
                </c:pt>
                <c:pt idx="1229">
                  <c:v>40595</c:v>
                </c:pt>
                <c:pt idx="1230">
                  <c:v>40596</c:v>
                </c:pt>
                <c:pt idx="1231">
                  <c:v>40597</c:v>
                </c:pt>
                <c:pt idx="1232">
                  <c:v>40598</c:v>
                </c:pt>
                <c:pt idx="1233">
                  <c:v>40599</c:v>
                </c:pt>
                <c:pt idx="1234">
                  <c:v>40602</c:v>
                </c:pt>
                <c:pt idx="1235">
                  <c:v>40603</c:v>
                </c:pt>
                <c:pt idx="1236">
                  <c:v>40604</c:v>
                </c:pt>
                <c:pt idx="1237">
                  <c:v>40605</c:v>
                </c:pt>
                <c:pt idx="1238">
                  <c:v>40606</c:v>
                </c:pt>
                <c:pt idx="1239">
                  <c:v>40609</c:v>
                </c:pt>
                <c:pt idx="1240">
                  <c:v>40610</c:v>
                </c:pt>
                <c:pt idx="1241">
                  <c:v>40611</c:v>
                </c:pt>
                <c:pt idx="1242">
                  <c:v>40612</c:v>
                </c:pt>
                <c:pt idx="1243">
                  <c:v>40613</c:v>
                </c:pt>
                <c:pt idx="1244">
                  <c:v>40616</c:v>
                </c:pt>
                <c:pt idx="1245">
                  <c:v>40617</c:v>
                </c:pt>
                <c:pt idx="1246">
                  <c:v>40618</c:v>
                </c:pt>
                <c:pt idx="1247">
                  <c:v>40619</c:v>
                </c:pt>
                <c:pt idx="1248">
                  <c:v>40620</c:v>
                </c:pt>
                <c:pt idx="1249">
                  <c:v>40623</c:v>
                </c:pt>
                <c:pt idx="1250">
                  <c:v>40624</c:v>
                </c:pt>
                <c:pt idx="1251">
                  <c:v>40625</c:v>
                </c:pt>
                <c:pt idx="1252">
                  <c:v>40626</c:v>
                </c:pt>
                <c:pt idx="1253">
                  <c:v>40627</c:v>
                </c:pt>
                <c:pt idx="1254">
                  <c:v>40630</c:v>
                </c:pt>
                <c:pt idx="1255">
                  <c:v>40631</c:v>
                </c:pt>
                <c:pt idx="1256">
                  <c:v>40632</c:v>
                </c:pt>
                <c:pt idx="1257">
                  <c:v>40633</c:v>
                </c:pt>
                <c:pt idx="1258">
                  <c:v>40634</c:v>
                </c:pt>
                <c:pt idx="1259">
                  <c:v>40637</c:v>
                </c:pt>
                <c:pt idx="1260">
                  <c:v>40638</c:v>
                </c:pt>
                <c:pt idx="1261">
                  <c:v>40639</c:v>
                </c:pt>
                <c:pt idx="1262">
                  <c:v>40640</c:v>
                </c:pt>
                <c:pt idx="1263">
                  <c:v>40641</c:v>
                </c:pt>
                <c:pt idx="1264">
                  <c:v>40644</c:v>
                </c:pt>
                <c:pt idx="1265">
                  <c:v>40645</c:v>
                </c:pt>
                <c:pt idx="1266">
                  <c:v>40646</c:v>
                </c:pt>
                <c:pt idx="1267">
                  <c:v>40647</c:v>
                </c:pt>
                <c:pt idx="1268">
                  <c:v>40648</c:v>
                </c:pt>
                <c:pt idx="1269">
                  <c:v>40651</c:v>
                </c:pt>
                <c:pt idx="1270">
                  <c:v>40652</c:v>
                </c:pt>
                <c:pt idx="1271">
                  <c:v>40653</c:v>
                </c:pt>
                <c:pt idx="1272">
                  <c:v>40654</c:v>
                </c:pt>
                <c:pt idx="1273">
                  <c:v>40658</c:v>
                </c:pt>
                <c:pt idx="1274">
                  <c:v>40659</c:v>
                </c:pt>
                <c:pt idx="1275">
                  <c:v>40660</c:v>
                </c:pt>
                <c:pt idx="1276">
                  <c:v>40661</c:v>
                </c:pt>
                <c:pt idx="1277">
                  <c:v>40662</c:v>
                </c:pt>
                <c:pt idx="1278">
                  <c:v>40665</c:v>
                </c:pt>
                <c:pt idx="1279">
                  <c:v>40666</c:v>
                </c:pt>
                <c:pt idx="1280">
                  <c:v>40667</c:v>
                </c:pt>
                <c:pt idx="1281">
                  <c:v>40668</c:v>
                </c:pt>
                <c:pt idx="1282">
                  <c:v>40669</c:v>
                </c:pt>
                <c:pt idx="1283">
                  <c:v>40672</c:v>
                </c:pt>
                <c:pt idx="1284">
                  <c:v>40673</c:v>
                </c:pt>
                <c:pt idx="1285">
                  <c:v>40674</c:v>
                </c:pt>
                <c:pt idx="1286">
                  <c:v>40675</c:v>
                </c:pt>
                <c:pt idx="1287">
                  <c:v>40676</c:v>
                </c:pt>
                <c:pt idx="1288">
                  <c:v>40679</c:v>
                </c:pt>
                <c:pt idx="1289">
                  <c:v>40680</c:v>
                </c:pt>
                <c:pt idx="1290">
                  <c:v>40681</c:v>
                </c:pt>
                <c:pt idx="1291">
                  <c:v>40682</c:v>
                </c:pt>
                <c:pt idx="1292">
                  <c:v>40683</c:v>
                </c:pt>
                <c:pt idx="1293">
                  <c:v>40686</c:v>
                </c:pt>
                <c:pt idx="1294">
                  <c:v>40687</c:v>
                </c:pt>
                <c:pt idx="1295">
                  <c:v>40688</c:v>
                </c:pt>
                <c:pt idx="1296">
                  <c:v>40689</c:v>
                </c:pt>
                <c:pt idx="1297">
                  <c:v>40690</c:v>
                </c:pt>
                <c:pt idx="1298">
                  <c:v>40693</c:v>
                </c:pt>
                <c:pt idx="1299">
                  <c:v>40694</c:v>
                </c:pt>
                <c:pt idx="1300">
                  <c:v>40695</c:v>
                </c:pt>
                <c:pt idx="1301">
                  <c:v>40696</c:v>
                </c:pt>
                <c:pt idx="1302">
                  <c:v>40697</c:v>
                </c:pt>
                <c:pt idx="1303">
                  <c:v>40700</c:v>
                </c:pt>
                <c:pt idx="1304">
                  <c:v>40701</c:v>
                </c:pt>
                <c:pt idx="1305">
                  <c:v>40702</c:v>
                </c:pt>
                <c:pt idx="1306">
                  <c:v>40703</c:v>
                </c:pt>
                <c:pt idx="1307">
                  <c:v>40704</c:v>
                </c:pt>
                <c:pt idx="1308">
                  <c:v>40707</c:v>
                </c:pt>
                <c:pt idx="1309">
                  <c:v>40708</c:v>
                </c:pt>
                <c:pt idx="1310">
                  <c:v>40709</c:v>
                </c:pt>
                <c:pt idx="1311">
                  <c:v>40710</c:v>
                </c:pt>
                <c:pt idx="1312">
                  <c:v>40711</c:v>
                </c:pt>
                <c:pt idx="1313">
                  <c:v>40714</c:v>
                </c:pt>
                <c:pt idx="1314">
                  <c:v>40715</c:v>
                </c:pt>
                <c:pt idx="1315">
                  <c:v>40716</c:v>
                </c:pt>
                <c:pt idx="1316">
                  <c:v>40717</c:v>
                </c:pt>
                <c:pt idx="1317">
                  <c:v>40718</c:v>
                </c:pt>
                <c:pt idx="1318">
                  <c:v>40721</c:v>
                </c:pt>
                <c:pt idx="1319">
                  <c:v>40722</c:v>
                </c:pt>
                <c:pt idx="1320">
                  <c:v>40723</c:v>
                </c:pt>
                <c:pt idx="1321">
                  <c:v>40724</c:v>
                </c:pt>
                <c:pt idx="1322">
                  <c:v>40725</c:v>
                </c:pt>
                <c:pt idx="1323">
                  <c:v>40728</c:v>
                </c:pt>
                <c:pt idx="1324">
                  <c:v>40729</c:v>
                </c:pt>
                <c:pt idx="1325">
                  <c:v>40730</c:v>
                </c:pt>
                <c:pt idx="1326">
                  <c:v>40731</c:v>
                </c:pt>
                <c:pt idx="1327">
                  <c:v>40732</c:v>
                </c:pt>
                <c:pt idx="1328">
                  <c:v>40735</c:v>
                </c:pt>
                <c:pt idx="1329">
                  <c:v>40736</c:v>
                </c:pt>
                <c:pt idx="1330">
                  <c:v>40737</c:v>
                </c:pt>
                <c:pt idx="1331">
                  <c:v>40738</c:v>
                </c:pt>
                <c:pt idx="1332">
                  <c:v>40739</c:v>
                </c:pt>
                <c:pt idx="1333">
                  <c:v>40742</c:v>
                </c:pt>
                <c:pt idx="1334">
                  <c:v>40743</c:v>
                </c:pt>
                <c:pt idx="1335">
                  <c:v>40744</c:v>
                </c:pt>
                <c:pt idx="1336">
                  <c:v>40745</c:v>
                </c:pt>
                <c:pt idx="1337">
                  <c:v>40746</c:v>
                </c:pt>
                <c:pt idx="1338">
                  <c:v>40749</c:v>
                </c:pt>
                <c:pt idx="1339">
                  <c:v>40750</c:v>
                </c:pt>
                <c:pt idx="1340">
                  <c:v>40751</c:v>
                </c:pt>
                <c:pt idx="1341">
                  <c:v>40752</c:v>
                </c:pt>
                <c:pt idx="1342">
                  <c:v>40753</c:v>
                </c:pt>
                <c:pt idx="1343">
                  <c:v>40756</c:v>
                </c:pt>
                <c:pt idx="1344">
                  <c:v>40757</c:v>
                </c:pt>
                <c:pt idx="1345">
                  <c:v>40758</c:v>
                </c:pt>
                <c:pt idx="1346">
                  <c:v>40759</c:v>
                </c:pt>
                <c:pt idx="1347">
                  <c:v>40760</c:v>
                </c:pt>
                <c:pt idx="1348">
                  <c:v>40763</c:v>
                </c:pt>
                <c:pt idx="1349">
                  <c:v>40764</c:v>
                </c:pt>
                <c:pt idx="1350">
                  <c:v>40765</c:v>
                </c:pt>
                <c:pt idx="1351">
                  <c:v>40766</c:v>
                </c:pt>
                <c:pt idx="1352">
                  <c:v>40767</c:v>
                </c:pt>
                <c:pt idx="1353">
                  <c:v>40770</c:v>
                </c:pt>
                <c:pt idx="1354">
                  <c:v>40771</c:v>
                </c:pt>
                <c:pt idx="1355">
                  <c:v>40772</c:v>
                </c:pt>
                <c:pt idx="1356">
                  <c:v>40773</c:v>
                </c:pt>
                <c:pt idx="1357">
                  <c:v>40774</c:v>
                </c:pt>
                <c:pt idx="1358">
                  <c:v>40777</c:v>
                </c:pt>
                <c:pt idx="1359">
                  <c:v>40778</c:v>
                </c:pt>
                <c:pt idx="1360">
                  <c:v>40779</c:v>
                </c:pt>
                <c:pt idx="1361">
                  <c:v>40780</c:v>
                </c:pt>
                <c:pt idx="1362">
                  <c:v>40781</c:v>
                </c:pt>
                <c:pt idx="1363">
                  <c:v>40784</c:v>
                </c:pt>
                <c:pt idx="1364">
                  <c:v>40785</c:v>
                </c:pt>
                <c:pt idx="1365">
                  <c:v>40786</c:v>
                </c:pt>
                <c:pt idx="1366">
                  <c:v>40787</c:v>
                </c:pt>
                <c:pt idx="1367">
                  <c:v>40788</c:v>
                </c:pt>
                <c:pt idx="1368">
                  <c:v>40791</c:v>
                </c:pt>
                <c:pt idx="1369">
                  <c:v>40792</c:v>
                </c:pt>
                <c:pt idx="1370">
                  <c:v>40793</c:v>
                </c:pt>
                <c:pt idx="1371">
                  <c:v>40794</c:v>
                </c:pt>
                <c:pt idx="1372">
                  <c:v>40795</c:v>
                </c:pt>
                <c:pt idx="1373">
                  <c:v>40798</c:v>
                </c:pt>
                <c:pt idx="1374">
                  <c:v>40799</c:v>
                </c:pt>
                <c:pt idx="1375">
                  <c:v>40800</c:v>
                </c:pt>
                <c:pt idx="1376">
                  <c:v>40801</c:v>
                </c:pt>
                <c:pt idx="1377">
                  <c:v>40802</c:v>
                </c:pt>
                <c:pt idx="1378">
                  <c:v>40805</c:v>
                </c:pt>
                <c:pt idx="1379">
                  <c:v>40806</c:v>
                </c:pt>
                <c:pt idx="1380">
                  <c:v>40807</c:v>
                </c:pt>
                <c:pt idx="1381">
                  <c:v>40808</c:v>
                </c:pt>
                <c:pt idx="1382">
                  <c:v>40809</c:v>
                </c:pt>
                <c:pt idx="1383">
                  <c:v>40812</c:v>
                </c:pt>
                <c:pt idx="1384">
                  <c:v>40813</c:v>
                </c:pt>
                <c:pt idx="1385">
                  <c:v>40814</c:v>
                </c:pt>
                <c:pt idx="1386">
                  <c:v>40815</c:v>
                </c:pt>
                <c:pt idx="1387">
                  <c:v>40816</c:v>
                </c:pt>
                <c:pt idx="1388">
                  <c:v>40819</c:v>
                </c:pt>
                <c:pt idx="1389">
                  <c:v>40820</c:v>
                </c:pt>
                <c:pt idx="1390">
                  <c:v>40821</c:v>
                </c:pt>
                <c:pt idx="1391">
                  <c:v>40822</c:v>
                </c:pt>
                <c:pt idx="1392">
                  <c:v>40823</c:v>
                </c:pt>
                <c:pt idx="1393">
                  <c:v>40826</c:v>
                </c:pt>
                <c:pt idx="1394">
                  <c:v>40827</c:v>
                </c:pt>
                <c:pt idx="1395">
                  <c:v>40828</c:v>
                </c:pt>
                <c:pt idx="1396">
                  <c:v>40829</c:v>
                </c:pt>
                <c:pt idx="1397">
                  <c:v>40830</c:v>
                </c:pt>
                <c:pt idx="1398">
                  <c:v>40833</c:v>
                </c:pt>
                <c:pt idx="1399">
                  <c:v>40834</c:v>
                </c:pt>
                <c:pt idx="1400">
                  <c:v>40835</c:v>
                </c:pt>
                <c:pt idx="1401">
                  <c:v>40836</c:v>
                </c:pt>
                <c:pt idx="1402">
                  <c:v>40837</c:v>
                </c:pt>
                <c:pt idx="1403">
                  <c:v>40840</c:v>
                </c:pt>
                <c:pt idx="1404">
                  <c:v>40841</c:v>
                </c:pt>
                <c:pt idx="1405">
                  <c:v>40842</c:v>
                </c:pt>
                <c:pt idx="1406">
                  <c:v>40843</c:v>
                </c:pt>
                <c:pt idx="1407">
                  <c:v>40844</c:v>
                </c:pt>
                <c:pt idx="1408">
                  <c:v>40847</c:v>
                </c:pt>
                <c:pt idx="1409">
                  <c:v>40848</c:v>
                </c:pt>
                <c:pt idx="1410">
                  <c:v>40849</c:v>
                </c:pt>
                <c:pt idx="1411">
                  <c:v>40850</c:v>
                </c:pt>
                <c:pt idx="1412">
                  <c:v>40851</c:v>
                </c:pt>
                <c:pt idx="1413">
                  <c:v>40854</c:v>
                </c:pt>
                <c:pt idx="1414">
                  <c:v>40855</c:v>
                </c:pt>
                <c:pt idx="1415">
                  <c:v>40856</c:v>
                </c:pt>
                <c:pt idx="1416">
                  <c:v>40857</c:v>
                </c:pt>
                <c:pt idx="1417">
                  <c:v>40858</c:v>
                </c:pt>
                <c:pt idx="1418">
                  <c:v>40861</c:v>
                </c:pt>
                <c:pt idx="1419">
                  <c:v>40862</c:v>
                </c:pt>
                <c:pt idx="1420">
                  <c:v>40863</c:v>
                </c:pt>
                <c:pt idx="1421">
                  <c:v>40864</c:v>
                </c:pt>
                <c:pt idx="1422">
                  <c:v>40865</c:v>
                </c:pt>
                <c:pt idx="1423">
                  <c:v>40868</c:v>
                </c:pt>
                <c:pt idx="1424">
                  <c:v>40869</c:v>
                </c:pt>
                <c:pt idx="1425">
                  <c:v>40870</c:v>
                </c:pt>
                <c:pt idx="1426">
                  <c:v>40871</c:v>
                </c:pt>
                <c:pt idx="1427">
                  <c:v>40872</c:v>
                </c:pt>
                <c:pt idx="1428">
                  <c:v>40875</c:v>
                </c:pt>
                <c:pt idx="1429">
                  <c:v>40876</c:v>
                </c:pt>
                <c:pt idx="1430">
                  <c:v>40877</c:v>
                </c:pt>
                <c:pt idx="1431">
                  <c:v>40878</c:v>
                </c:pt>
                <c:pt idx="1432">
                  <c:v>40879</c:v>
                </c:pt>
                <c:pt idx="1433">
                  <c:v>40882</c:v>
                </c:pt>
                <c:pt idx="1434">
                  <c:v>40883</c:v>
                </c:pt>
                <c:pt idx="1435">
                  <c:v>40884</c:v>
                </c:pt>
                <c:pt idx="1436">
                  <c:v>40885</c:v>
                </c:pt>
                <c:pt idx="1437">
                  <c:v>40886</c:v>
                </c:pt>
                <c:pt idx="1438">
                  <c:v>40889</c:v>
                </c:pt>
                <c:pt idx="1439">
                  <c:v>40890</c:v>
                </c:pt>
                <c:pt idx="1440">
                  <c:v>40891</c:v>
                </c:pt>
                <c:pt idx="1441">
                  <c:v>40892</c:v>
                </c:pt>
                <c:pt idx="1442">
                  <c:v>40893</c:v>
                </c:pt>
                <c:pt idx="1443">
                  <c:v>40896</c:v>
                </c:pt>
                <c:pt idx="1444">
                  <c:v>40897</c:v>
                </c:pt>
                <c:pt idx="1445">
                  <c:v>40898</c:v>
                </c:pt>
                <c:pt idx="1446">
                  <c:v>40899</c:v>
                </c:pt>
                <c:pt idx="1447">
                  <c:v>40900</c:v>
                </c:pt>
                <c:pt idx="1448">
                  <c:v>40904</c:v>
                </c:pt>
                <c:pt idx="1449">
                  <c:v>40905</c:v>
                </c:pt>
                <c:pt idx="1450">
                  <c:v>40906</c:v>
                </c:pt>
                <c:pt idx="1451">
                  <c:v>40907</c:v>
                </c:pt>
                <c:pt idx="1452">
                  <c:v>40911</c:v>
                </c:pt>
                <c:pt idx="1453">
                  <c:v>40912</c:v>
                </c:pt>
                <c:pt idx="1454">
                  <c:v>40913</c:v>
                </c:pt>
                <c:pt idx="1455">
                  <c:v>40914</c:v>
                </c:pt>
                <c:pt idx="1456">
                  <c:v>40917</c:v>
                </c:pt>
                <c:pt idx="1457">
                  <c:v>40918</c:v>
                </c:pt>
                <c:pt idx="1458">
                  <c:v>40919</c:v>
                </c:pt>
                <c:pt idx="1459">
                  <c:v>40920</c:v>
                </c:pt>
                <c:pt idx="1460">
                  <c:v>40921</c:v>
                </c:pt>
                <c:pt idx="1461">
                  <c:v>40924</c:v>
                </c:pt>
                <c:pt idx="1462">
                  <c:v>40925</c:v>
                </c:pt>
                <c:pt idx="1463">
                  <c:v>40926</c:v>
                </c:pt>
                <c:pt idx="1464">
                  <c:v>40927</c:v>
                </c:pt>
                <c:pt idx="1465">
                  <c:v>40928</c:v>
                </c:pt>
                <c:pt idx="1466">
                  <c:v>40931</c:v>
                </c:pt>
                <c:pt idx="1467">
                  <c:v>40932</c:v>
                </c:pt>
                <c:pt idx="1468">
                  <c:v>40933</c:v>
                </c:pt>
                <c:pt idx="1469">
                  <c:v>40934</c:v>
                </c:pt>
                <c:pt idx="1470">
                  <c:v>40935</c:v>
                </c:pt>
                <c:pt idx="1471">
                  <c:v>40938</c:v>
                </c:pt>
                <c:pt idx="1472">
                  <c:v>40939</c:v>
                </c:pt>
                <c:pt idx="1473">
                  <c:v>40940</c:v>
                </c:pt>
                <c:pt idx="1474">
                  <c:v>40941</c:v>
                </c:pt>
                <c:pt idx="1475">
                  <c:v>40942</c:v>
                </c:pt>
                <c:pt idx="1476">
                  <c:v>40945</c:v>
                </c:pt>
                <c:pt idx="1477">
                  <c:v>40946</c:v>
                </c:pt>
                <c:pt idx="1478">
                  <c:v>40947</c:v>
                </c:pt>
                <c:pt idx="1479">
                  <c:v>40948</c:v>
                </c:pt>
                <c:pt idx="1480">
                  <c:v>40949</c:v>
                </c:pt>
                <c:pt idx="1481">
                  <c:v>40952</c:v>
                </c:pt>
                <c:pt idx="1482">
                  <c:v>40953</c:v>
                </c:pt>
                <c:pt idx="1483">
                  <c:v>40954</c:v>
                </c:pt>
                <c:pt idx="1484">
                  <c:v>40955</c:v>
                </c:pt>
                <c:pt idx="1485">
                  <c:v>40956</c:v>
                </c:pt>
                <c:pt idx="1486">
                  <c:v>40959</c:v>
                </c:pt>
                <c:pt idx="1487">
                  <c:v>40960</c:v>
                </c:pt>
                <c:pt idx="1488">
                  <c:v>40961</c:v>
                </c:pt>
                <c:pt idx="1489">
                  <c:v>40962</c:v>
                </c:pt>
                <c:pt idx="1490">
                  <c:v>40963</c:v>
                </c:pt>
                <c:pt idx="1491">
                  <c:v>40966</c:v>
                </c:pt>
                <c:pt idx="1492">
                  <c:v>40967</c:v>
                </c:pt>
                <c:pt idx="1493">
                  <c:v>40968</c:v>
                </c:pt>
                <c:pt idx="1494">
                  <c:v>40969</c:v>
                </c:pt>
                <c:pt idx="1495">
                  <c:v>40970</c:v>
                </c:pt>
                <c:pt idx="1496">
                  <c:v>40973</c:v>
                </c:pt>
                <c:pt idx="1497">
                  <c:v>40974</c:v>
                </c:pt>
                <c:pt idx="1498">
                  <c:v>40975</c:v>
                </c:pt>
                <c:pt idx="1499">
                  <c:v>40976</c:v>
                </c:pt>
                <c:pt idx="1500">
                  <c:v>40977</c:v>
                </c:pt>
                <c:pt idx="1501">
                  <c:v>40980</c:v>
                </c:pt>
                <c:pt idx="1502">
                  <c:v>40981</c:v>
                </c:pt>
                <c:pt idx="1503">
                  <c:v>40982</c:v>
                </c:pt>
                <c:pt idx="1504">
                  <c:v>40983</c:v>
                </c:pt>
                <c:pt idx="1505">
                  <c:v>40984</c:v>
                </c:pt>
                <c:pt idx="1506">
                  <c:v>40987</c:v>
                </c:pt>
                <c:pt idx="1507">
                  <c:v>40988</c:v>
                </c:pt>
                <c:pt idx="1508">
                  <c:v>40989</c:v>
                </c:pt>
                <c:pt idx="1509">
                  <c:v>40990</c:v>
                </c:pt>
                <c:pt idx="1510">
                  <c:v>40991</c:v>
                </c:pt>
                <c:pt idx="1511">
                  <c:v>40994</c:v>
                </c:pt>
                <c:pt idx="1512">
                  <c:v>40995</c:v>
                </c:pt>
                <c:pt idx="1513">
                  <c:v>40996</c:v>
                </c:pt>
                <c:pt idx="1514">
                  <c:v>40997</c:v>
                </c:pt>
                <c:pt idx="1515">
                  <c:v>40998</c:v>
                </c:pt>
                <c:pt idx="1516">
                  <c:v>41001</c:v>
                </c:pt>
                <c:pt idx="1517">
                  <c:v>41002</c:v>
                </c:pt>
                <c:pt idx="1518">
                  <c:v>41003</c:v>
                </c:pt>
                <c:pt idx="1519">
                  <c:v>41004</c:v>
                </c:pt>
                <c:pt idx="1520">
                  <c:v>41008</c:v>
                </c:pt>
                <c:pt idx="1521">
                  <c:v>41009</c:v>
                </c:pt>
                <c:pt idx="1522">
                  <c:v>41010</c:v>
                </c:pt>
                <c:pt idx="1523">
                  <c:v>41011</c:v>
                </c:pt>
                <c:pt idx="1524">
                  <c:v>41012</c:v>
                </c:pt>
                <c:pt idx="1525">
                  <c:v>41015</c:v>
                </c:pt>
                <c:pt idx="1526">
                  <c:v>41016</c:v>
                </c:pt>
                <c:pt idx="1527">
                  <c:v>41017</c:v>
                </c:pt>
                <c:pt idx="1528">
                  <c:v>41018</c:v>
                </c:pt>
                <c:pt idx="1529">
                  <c:v>41019</c:v>
                </c:pt>
                <c:pt idx="1530">
                  <c:v>41022</c:v>
                </c:pt>
                <c:pt idx="1531">
                  <c:v>41023</c:v>
                </c:pt>
                <c:pt idx="1532">
                  <c:v>41024</c:v>
                </c:pt>
                <c:pt idx="1533">
                  <c:v>41025</c:v>
                </c:pt>
                <c:pt idx="1534">
                  <c:v>41026</c:v>
                </c:pt>
                <c:pt idx="1535">
                  <c:v>41029</c:v>
                </c:pt>
                <c:pt idx="1536">
                  <c:v>41030</c:v>
                </c:pt>
                <c:pt idx="1537">
                  <c:v>41031</c:v>
                </c:pt>
                <c:pt idx="1538">
                  <c:v>41032</c:v>
                </c:pt>
                <c:pt idx="1539">
                  <c:v>41033</c:v>
                </c:pt>
                <c:pt idx="1540">
                  <c:v>41036</c:v>
                </c:pt>
                <c:pt idx="1541">
                  <c:v>41037</c:v>
                </c:pt>
                <c:pt idx="1542">
                  <c:v>41038</c:v>
                </c:pt>
                <c:pt idx="1543">
                  <c:v>41039</c:v>
                </c:pt>
                <c:pt idx="1544">
                  <c:v>41040</c:v>
                </c:pt>
                <c:pt idx="1545">
                  <c:v>41043</c:v>
                </c:pt>
                <c:pt idx="1546">
                  <c:v>41044</c:v>
                </c:pt>
                <c:pt idx="1547">
                  <c:v>41045</c:v>
                </c:pt>
                <c:pt idx="1548">
                  <c:v>41046</c:v>
                </c:pt>
                <c:pt idx="1549">
                  <c:v>41047</c:v>
                </c:pt>
                <c:pt idx="1550">
                  <c:v>41050</c:v>
                </c:pt>
                <c:pt idx="1551">
                  <c:v>41051</c:v>
                </c:pt>
                <c:pt idx="1552">
                  <c:v>41052</c:v>
                </c:pt>
                <c:pt idx="1553">
                  <c:v>41053</c:v>
                </c:pt>
                <c:pt idx="1554">
                  <c:v>41054</c:v>
                </c:pt>
                <c:pt idx="1555">
                  <c:v>41057</c:v>
                </c:pt>
                <c:pt idx="1556">
                  <c:v>41058</c:v>
                </c:pt>
                <c:pt idx="1557">
                  <c:v>41059</c:v>
                </c:pt>
                <c:pt idx="1558">
                  <c:v>41060</c:v>
                </c:pt>
                <c:pt idx="1559">
                  <c:v>41061</c:v>
                </c:pt>
                <c:pt idx="1560">
                  <c:v>41064</c:v>
                </c:pt>
                <c:pt idx="1561">
                  <c:v>41065</c:v>
                </c:pt>
                <c:pt idx="1562">
                  <c:v>41066</c:v>
                </c:pt>
                <c:pt idx="1563">
                  <c:v>41067</c:v>
                </c:pt>
                <c:pt idx="1564">
                  <c:v>41068</c:v>
                </c:pt>
                <c:pt idx="1565">
                  <c:v>41071</c:v>
                </c:pt>
                <c:pt idx="1566">
                  <c:v>41072</c:v>
                </c:pt>
                <c:pt idx="1567">
                  <c:v>41073</c:v>
                </c:pt>
                <c:pt idx="1568">
                  <c:v>41074</c:v>
                </c:pt>
                <c:pt idx="1569">
                  <c:v>41075</c:v>
                </c:pt>
                <c:pt idx="1570">
                  <c:v>41078</c:v>
                </c:pt>
                <c:pt idx="1571">
                  <c:v>41079</c:v>
                </c:pt>
                <c:pt idx="1572">
                  <c:v>41080</c:v>
                </c:pt>
                <c:pt idx="1573">
                  <c:v>41081</c:v>
                </c:pt>
                <c:pt idx="1574">
                  <c:v>41082</c:v>
                </c:pt>
                <c:pt idx="1575">
                  <c:v>41085</c:v>
                </c:pt>
                <c:pt idx="1576">
                  <c:v>41086</c:v>
                </c:pt>
                <c:pt idx="1577">
                  <c:v>41087</c:v>
                </c:pt>
                <c:pt idx="1578">
                  <c:v>41088</c:v>
                </c:pt>
                <c:pt idx="1579">
                  <c:v>41089</c:v>
                </c:pt>
                <c:pt idx="1580">
                  <c:v>41092</c:v>
                </c:pt>
                <c:pt idx="1581">
                  <c:v>41093</c:v>
                </c:pt>
                <c:pt idx="1582">
                  <c:v>41094</c:v>
                </c:pt>
                <c:pt idx="1583">
                  <c:v>41095</c:v>
                </c:pt>
                <c:pt idx="1584">
                  <c:v>41096</c:v>
                </c:pt>
                <c:pt idx="1585">
                  <c:v>41099</c:v>
                </c:pt>
                <c:pt idx="1586">
                  <c:v>41100</c:v>
                </c:pt>
                <c:pt idx="1587">
                  <c:v>41101</c:v>
                </c:pt>
                <c:pt idx="1588">
                  <c:v>41102</c:v>
                </c:pt>
                <c:pt idx="1589">
                  <c:v>41103</c:v>
                </c:pt>
                <c:pt idx="1590">
                  <c:v>41106</c:v>
                </c:pt>
                <c:pt idx="1591">
                  <c:v>41107</c:v>
                </c:pt>
                <c:pt idx="1592">
                  <c:v>41108</c:v>
                </c:pt>
                <c:pt idx="1593">
                  <c:v>41109</c:v>
                </c:pt>
                <c:pt idx="1594">
                  <c:v>41110</c:v>
                </c:pt>
                <c:pt idx="1595">
                  <c:v>41113</c:v>
                </c:pt>
                <c:pt idx="1596">
                  <c:v>41114</c:v>
                </c:pt>
                <c:pt idx="1597">
                  <c:v>41115</c:v>
                </c:pt>
                <c:pt idx="1598">
                  <c:v>41116</c:v>
                </c:pt>
                <c:pt idx="1599">
                  <c:v>41117</c:v>
                </c:pt>
                <c:pt idx="1600">
                  <c:v>41120</c:v>
                </c:pt>
                <c:pt idx="1601">
                  <c:v>41121</c:v>
                </c:pt>
                <c:pt idx="1602">
                  <c:v>41122</c:v>
                </c:pt>
                <c:pt idx="1603">
                  <c:v>41123</c:v>
                </c:pt>
                <c:pt idx="1604">
                  <c:v>41124</c:v>
                </c:pt>
                <c:pt idx="1605">
                  <c:v>41127</c:v>
                </c:pt>
                <c:pt idx="1606">
                  <c:v>41128</c:v>
                </c:pt>
                <c:pt idx="1607">
                  <c:v>41129</c:v>
                </c:pt>
                <c:pt idx="1608">
                  <c:v>41130</c:v>
                </c:pt>
                <c:pt idx="1609">
                  <c:v>41131</c:v>
                </c:pt>
                <c:pt idx="1610">
                  <c:v>41134</c:v>
                </c:pt>
                <c:pt idx="1611">
                  <c:v>41135</c:v>
                </c:pt>
                <c:pt idx="1612">
                  <c:v>41136</c:v>
                </c:pt>
                <c:pt idx="1613">
                  <c:v>41137</c:v>
                </c:pt>
                <c:pt idx="1614">
                  <c:v>41138</c:v>
                </c:pt>
                <c:pt idx="1615">
                  <c:v>41141</c:v>
                </c:pt>
                <c:pt idx="1616">
                  <c:v>41142</c:v>
                </c:pt>
                <c:pt idx="1617">
                  <c:v>41143</c:v>
                </c:pt>
                <c:pt idx="1618">
                  <c:v>41144</c:v>
                </c:pt>
                <c:pt idx="1619">
                  <c:v>41145</c:v>
                </c:pt>
                <c:pt idx="1620">
                  <c:v>41148</c:v>
                </c:pt>
                <c:pt idx="1621">
                  <c:v>41149</c:v>
                </c:pt>
                <c:pt idx="1622">
                  <c:v>41150</c:v>
                </c:pt>
                <c:pt idx="1623">
                  <c:v>41151</c:v>
                </c:pt>
                <c:pt idx="1624">
                  <c:v>41152</c:v>
                </c:pt>
                <c:pt idx="1625">
                  <c:v>41155</c:v>
                </c:pt>
                <c:pt idx="1626">
                  <c:v>41156</c:v>
                </c:pt>
                <c:pt idx="1627">
                  <c:v>41157</c:v>
                </c:pt>
                <c:pt idx="1628">
                  <c:v>41158</c:v>
                </c:pt>
                <c:pt idx="1629">
                  <c:v>41159</c:v>
                </c:pt>
                <c:pt idx="1630">
                  <c:v>41162</c:v>
                </c:pt>
                <c:pt idx="1631">
                  <c:v>41163</c:v>
                </c:pt>
                <c:pt idx="1632">
                  <c:v>41164</c:v>
                </c:pt>
                <c:pt idx="1633">
                  <c:v>41165</c:v>
                </c:pt>
                <c:pt idx="1634">
                  <c:v>41166</c:v>
                </c:pt>
                <c:pt idx="1635">
                  <c:v>41169</c:v>
                </c:pt>
                <c:pt idx="1636">
                  <c:v>41170</c:v>
                </c:pt>
                <c:pt idx="1637">
                  <c:v>41171</c:v>
                </c:pt>
                <c:pt idx="1638">
                  <c:v>41172</c:v>
                </c:pt>
                <c:pt idx="1639">
                  <c:v>41173</c:v>
                </c:pt>
                <c:pt idx="1640">
                  <c:v>41176</c:v>
                </c:pt>
                <c:pt idx="1641">
                  <c:v>41177</c:v>
                </c:pt>
                <c:pt idx="1642">
                  <c:v>41178</c:v>
                </c:pt>
                <c:pt idx="1643">
                  <c:v>41179</c:v>
                </c:pt>
                <c:pt idx="1644">
                  <c:v>41180</c:v>
                </c:pt>
                <c:pt idx="1645">
                  <c:v>41183</c:v>
                </c:pt>
                <c:pt idx="1646">
                  <c:v>41184</c:v>
                </c:pt>
                <c:pt idx="1647">
                  <c:v>41185</c:v>
                </c:pt>
                <c:pt idx="1648">
                  <c:v>41186</c:v>
                </c:pt>
                <c:pt idx="1649">
                  <c:v>41187</c:v>
                </c:pt>
                <c:pt idx="1650">
                  <c:v>41190</c:v>
                </c:pt>
                <c:pt idx="1651">
                  <c:v>41191</c:v>
                </c:pt>
                <c:pt idx="1652">
                  <c:v>41192</c:v>
                </c:pt>
                <c:pt idx="1653">
                  <c:v>41193</c:v>
                </c:pt>
                <c:pt idx="1654">
                  <c:v>41194</c:v>
                </c:pt>
                <c:pt idx="1655">
                  <c:v>41197</c:v>
                </c:pt>
                <c:pt idx="1656">
                  <c:v>41198</c:v>
                </c:pt>
                <c:pt idx="1657">
                  <c:v>41199</c:v>
                </c:pt>
                <c:pt idx="1658">
                  <c:v>41200</c:v>
                </c:pt>
                <c:pt idx="1659">
                  <c:v>41201</c:v>
                </c:pt>
                <c:pt idx="1660">
                  <c:v>41204</c:v>
                </c:pt>
                <c:pt idx="1661">
                  <c:v>41205</c:v>
                </c:pt>
                <c:pt idx="1662">
                  <c:v>41206</c:v>
                </c:pt>
                <c:pt idx="1663">
                  <c:v>41207</c:v>
                </c:pt>
                <c:pt idx="1664">
                  <c:v>41208</c:v>
                </c:pt>
                <c:pt idx="1665">
                  <c:v>41211</c:v>
                </c:pt>
                <c:pt idx="1666">
                  <c:v>41212</c:v>
                </c:pt>
                <c:pt idx="1667">
                  <c:v>41213</c:v>
                </c:pt>
                <c:pt idx="1668">
                  <c:v>41214</c:v>
                </c:pt>
                <c:pt idx="1669">
                  <c:v>41215</c:v>
                </c:pt>
                <c:pt idx="1670">
                  <c:v>41218</c:v>
                </c:pt>
                <c:pt idx="1671">
                  <c:v>41219</c:v>
                </c:pt>
                <c:pt idx="1672">
                  <c:v>41220</c:v>
                </c:pt>
                <c:pt idx="1673">
                  <c:v>41221</c:v>
                </c:pt>
                <c:pt idx="1674">
                  <c:v>41222</c:v>
                </c:pt>
                <c:pt idx="1675">
                  <c:v>41225</c:v>
                </c:pt>
                <c:pt idx="1676">
                  <c:v>41226</c:v>
                </c:pt>
                <c:pt idx="1677">
                  <c:v>41227</c:v>
                </c:pt>
                <c:pt idx="1678">
                  <c:v>41228</c:v>
                </c:pt>
                <c:pt idx="1679">
                  <c:v>41229</c:v>
                </c:pt>
                <c:pt idx="1680">
                  <c:v>41232</c:v>
                </c:pt>
                <c:pt idx="1681">
                  <c:v>41233</c:v>
                </c:pt>
                <c:pt idx="1682">
                  <c:v>41234</c:v>
                </c:pt>
                <c:pt idx="1683">
                  <c:v>41235</c:v>
                </c:pt>
                <c:pt idx="1684">
                  <c:v>41236</c:v>
                </c:pt>
                <c:pt idx="1685">
                  <c:v>41239</c:v>
                </c:pt>
                <c:pt idx="1686">
                  <c:v>41240</c:v>
                </c:pt>
                <c:pt idx="1687">
                  <c:v>41241</c:v>
                </c:pt>
                <c:pt idx="1688">
                  <c:v>41242</c:v>
                </c:pt>
                <c:pt idx="1689">
                  <c:v>41243</c:v>
                </c:pt>
                <c:pt idx="1690">
                  <c:v>41246</c:v>
                </c:pt>
                <c:pt idx="1691">
                  <c:v>41247</c:v>
                </c:pt>
                <c:pt idx="1692">
                  <c:v>41248</c:v>
                </c:pt>
                <c:pt idx="1693">
                  <c:v>41249</c:v>
                </c:pt>
                <c:pt idx="1694">
                  <c:v>41250</c:v>
                </c:pt>
                <c:pt idx="1695">
                  <c:v>41253</c:v>
                </c:pt>
                <c:pt idx="1696">
                  <c:v>41254</c:v>
                </c:pt>
                <c:pt idx="1697">
                  <c:v>41255</c:v>
                </c:pt>
                <c:pt idx="1698">
                  <c:v>41256</c:v>
                </c:pt>
                <c:pt idx="1699">
                  <c:v>41257</c:v>
                </c:pt>
                <c:pt idx="1700">
                  <c:v>41260</c:v>
                </c:pt>
                <c:pt idx="1701">
                  <c:v>41261</c:v>
                </c:pt>
                <c:pt idx="1702">
                  <c:v>41262</c:v>
                </c:pt>
                <c:pt idx="1703">
                  <c:v>41263</c:v>
                </c:pt>
                <c:pt idx="1704">
                  <c:v>41264</c:v>
                </c:pt>
                <c:pt idx="1705">
                  <c:v>41267</c:v>
                </c:pt>
                <c:pt idx="1706">
                  <c:v>41269</c:v>
                </c:pt>
                <c:pt idx="1707">
                  <c:v>41270</c:v>
                </c:pt>
                <c:pt idx="1708">
                  <c:v>41271</c:v>
                </c:pt>
                <c:pt idx="1709">
                  <c:v>41274</c:v>
                </c:pt>
                <c:pt idx="1710">
                  <c:v>41276</c:v>
                </c:pt>
                <c:pt idx="1711">
                  <c:v>41277</c:v>
                </c:pt>
                <c:pt idx="1712">
                  <c:v>41278</c:v>
                </c:pt>
                <c:pt idx="1713">
                  <c:v>41281</c:v>
                </c:pt>
                <c:pt idx="1714">
                  <c:v>41282</c:v>
                </c:pt>
                <c:pt idx="1715">
                  <c:v>41283</c:v>
                </c:pt>
                <c:pt idx="1716">
                  <c:v>41284</c:v>
                </c:pt>
                <c:pt idx="1717">
                  <c:v>41285</c:v>
                </c:pt>
                <c:pt idx="1718">
                  <c:v>41288</c:v>
                </c:pt>
                <c:pt idx="1719">
                  <c:v>41289</c:v>
                </c:pt>
                <c:pt idx="1720">
                  <c:v>41290</c:v>
                </c:pt>
                <c:pt idx="1721">
                  <c:v>41291</c:v>
                </c:pt>
                <c:pt idx="1722">
                  <c:v>41292</c:v>
                </c:pt>
                <c:pt idx="1723">
                  <c:v>41295</c:v>
                </c:pt>
                <c:pt idx="1724">
                  <c:v>41296</c:v>
                </c:pt>
                <c:pt idx="1725">
                  <c:v>41297</c:v>
                </c:pt>
                <c:pt idx="1726">
                  <c:v>41298</c:v>
                </c:pt>
                <c:pt idx="1727">
                  <c:v>41299</c:v>
                </c:pt>
                <c:pt idx="1728">
                  <c:v>41302</c:v>
                </c:pt>
                <c:pt idx="1729">
                  <c:v>41303</c:v>
                </c:pt>
                <c:pt idx="1730">
                  <c:v>41304</c:v>
                </c:pt>
                <c:pt idx="1731">
                  <c:v>41305</c:v>
                </c:pt>
                <c:pt idx="1732">
                  <c:v>41306</c:v>
                </c:pt>
                <c:pt idx="1733">
                  <c:v>41309</c:v>
                </c:pt>
                <c:pt idx="1734">
                  <c:v>41310</c:v>
                </c:pt>
                <c:pt idx="1735">
                  <c:v>41311</c:v>
                </c:pt>
                <c:pt idx="1736">
                  <c:v>41312</c:v>
                </c:pt>
                <c:pt idx="1737">
                  <c:v>41313</c:v>
                </c:pt>
                <c:pt idx="1738">
                  <c:v>41316</c:v>
                </c:pt>
                <c:pt idx="1739">
                  <c:v>41317</c:v>
                </c:pt>
                <c:pt idx="1740">
                  <c:v>41318</c:v>
                </c:pt>
                <c:pt idx="1741">
                  <c:v>41319</c:v>
                </c:pt>
                <c:pt idx="1742">
                  <c:v>41320</c:v>
                </c:pt>
                <c:pt idx="1743">
                  <c:v>41323</c:v>
                </c:pt>
                <c:pt idx="1744">
                  <c:v>41324</c:v>
                </c:pt>
                <c:pt idx="1745">
                  <c:v>41325</c:v>
                </c:pt>
                <c:pt idx="1746">
                  <c:v>41326</c:v>
                </c:pt>
                <c:pt idx="1747">
                  <c:v>41327</c:v>
                </c:pt>
                <c:pt idx="1748">
                  <c:v>41330</c:v>
                </c:pt>
                <c:pt idx="1749">
                  <c:v>41331</c:v>
                </c:pt>
                <c:pt idx="1750">
                  <c:v>41332</c:v>
                </c:pt>
                <c:pt idx="1751">
                  <c:v>41333</c:v>
                </c:pt>
                <c:pt idx="1752">
                  <c:v>41334</c:v>
                </c:pt>
                <c:pt idx="1753">
                  <c:v>41337</c:v>
                </c:pt>
                <c:pt idx="1754">
                  <c:v>41338</c:v>
                </c:pt>
                <c:pt idx="1755">
                  <c:v>41339</c:v>
                </c:pt>
                <c:pt idx="1756">
                  <c:v>41340</c:v>
                </c:pt>
                <c:pt idx="1757">
                  <c:v>41341</c:v>
                </c:pt>
                <c:pt idx="1758">
                  <c:v>41344</c:v>
                </c:pt>
                <c:pt idx="1759">
                  <c:v>41345</c:v>
                </c:pt>
                <c:pt idx="1760">
                  <c:v>41346</c:v>
                </c:pt>
                <c:pt idx="1761">
                  <c:v>41347</c:v>
                </c:pt>
                <c:pt idx="1762">
                  <c:v>41348</c:v>
                </c:pt>
                <c:pt idx="1763">
                  <c:v>41351</c:v>
                </c:pt>
                <c:pt idx="1764">
                  <c:v>41352</c:v>
                </c:pt>
                <c:pt idx="1765">
                  <c:v>41353</c:v>
                </c:pt>
                <c:pt idx="1766">
                  <c:v>41354</c:v>
                </c:pt>
                <c:pt idx="1767">
                  <c:v>41355</c:v>
                </c:pt>
                <c:pt idx="1768">
                  <c:v>41358</c:v>
                </c:pt>
                <c:pt idx="1769">
                  <c:v>41359</c:v>
                </c:pt>
                <c:pt idx="1770">
                  <c:v>41360</c:v>
                </c:pt>
                <c:pt idx="1771">
                  <c:v>41361</c:v>
                </c:pt>
                <c:pt idx="1772">
                  <c:v>41365</c:v>
                </c:pt>
                <c:pt idx="1773">
                  <c:v>41366</c:v>
                </c:pt>
                <c:pt idx="1774">
                  <c:v>41367</c:v>
                </c:pt>
                <c:pt idx="1775">
                  <c:v>41368</c:v>
                </c:pt>
                <c:pt idx="1776">
                  <c:v>41369</c:v>
                </c:pt>
                <c:pt idx="1777">
                  <c:v>41372</c:v>
                </c:pt>
                <c:pt idx="1778">
                  <c:v>41373</c:v>
                </c:pt>
                <c:pt idx="1779">
                  <c:v>41374</c:v>
                </c:pt>
                <c:pt idx="1780">
                  <c:v>41375</c:v>
                </c:pt>
                <c:pt idx="1781">
                  <c:v>41376</c:v>
                </c:pt>
                <c:pt idx="1782">
                  <c:v>41379</c:v>
                </c:pt>
                <c:pt idx="1783">
                  <c:v>41380</c:v>
                </c:pt>
                <c:pt idx="1784">
                  <c:v>41381</c:v>
                </c:pt>
                <c:pt idx="1785">
                  <c:v>41382</c:v>
                </c:pt>
                <c:pt idx="1786">
                  <c:v>41383</c:v>
                </c:pt>
                <c:pt idx="1787">
                  <c:v>41386</c:v>
                </c:pt>
                <c:pt idx="1788">
                  <c:v>41387</c:v>
                </c:pt>
                <c:pt idx="1789">
                  <c:v>41388</c:v>
                </c:pt>
                <c:pt idx="1790">
                  <c:v>41389</c:v>
                </c:pt>
                <c:pt idx="1791">
                  <c:v>41390</c:v>
                </c:pt>
                <c:pt idx="1792">
                  <c:v>41393</c:v>
                </c:pt>
                <c:pt idx="1793">
                  <c:v>41394</c:v>
                </c:pt>
                <c:pt idx="1794">
                  <c:v>41395</c:v>
                </c:pt>
                <c:pt idx="1795">
                  <c:v>41396</c:v>
                </c:pt>
                <c:pt idx="1796">
                  <c:v>41397</c:v>
                </c:pt>
                <c:pt idx="1797">
                  <c:v>41400</c:v>
                </c:pt>
                <c:pt idx="1798">
                  <c:v>41401</c:v>
                </c:pt>
                <c:pt idx="1799">
                  <c:v>41402</c:v>
                </c:pt>
                <c:pt idx="1800">
                  <c:v>41403</c:v>
                </c:pt>
                <c:pt idx="1801">
                  <c:v>41404</c:v>
                </c:pt>
                <c:pt idx="1802">
                  <c:v>41407</c:v>
                </c:pt>
                <c:pt idx="1803">
                  <c:v>41408</c:v>
                </c:pt>
                <c:pt idx="1804">
                  <c:v>41409</c:v>
                </c:pt>
                <c:pt idx="1805">
                  <c:v>41410</c:v>
                </c:pt>
                <c:pt idx="1806">
                  <c:v>41411</c:v>
                </c:pt>
                <c:pt idx="1807">
                  <c:v>41414</c:v>
                </c:pt>
                <c:pt idx="1808">
                  <c:v>41415</c:v>
                </c:pt>
                <c:pt idx="1809">
                  <c:v>41416</c:v>
                </c:pt>
                <c:pt idx="1810">
                  <c:v>41417</c:v>
                </c:pt>
                <c:pt idx="1811">
                  <c:v>41418</c:v>
                </c:pt>
                <c:pt idx="1812">
                  <c:v>41421</c:v>
                </c:pt>
                <c:pt idx="1813">
                  <c:v>41422</c:v>
                </c:pt>
                <c:pt idx="1814">
                  <c:v>41423</c:v>
                </c:pt>
                <c:pt idx="1815">
                  <c:v>41424</c:v>
                </c:pt>
                <c:pt idx="1816">
                  <c:v>41425</c:v>
                </c:pt>
                <c:pt idx="1817">
                  <c:v>41428</c:v>
                </c:pt>
                <c:pt idx="1818">
                  <c:v>41429</c:v>
                </c:pt>
                <c:pt idx="1819">
                  <c:v>41430</c:v>
                </c:pt>
                <c:pt idx="1820">
                  <c:v>41431</c:v>
                </c:pt>
                <c:pt idx="1821">
                  <c:v>41432</c:v>
                </c:pt>
                <c:pt idx="1822">
                  <c:v>41435</c:v>
                </c:pt>
                <c:pt idx="1823">
                  <c:v>41436</c:v>
                </c:pt>
                <c:pt idx="1824">
                  <c:v>41437</c:v>
                </c:pt>
                <c:pt idx="1825">
                  <c:v>41438</c:v>
                </c:pt>
                <c:pt idx="1826">
                  <c:v>41439</c:v>
                </c:pt>
                <c:pt idx="1827">
                  <c:v>41442</c:v>
                </c:pt>
                <c:pt idx="1828">
                  <c:v>41443</c:v>
                </c:pt>
                <c:pt idx="1829">
                  <c:v>41444</c:v>
                </c:pt>
                <c:pt idx="1830">
                  <c:v>41445</c:v>
                </c:pt>
                <c:pt idx="1831">
                  <c:v>41446</c:v>
                </c:pt>
                <c:pt idx="1832">
                  <c:v>41449</c:v>
                </c:pt>
                <c:pt idx="1833">
                  <c:v>41450</c:v>
                </c:pt>
                <c:pt idx="1834">
                  <c:v>41451</c:v>
                </c:pt>
                <c:pt idx="1835">
                  <c:v>41452</c:v>
                </c:pt>
                <c:pt idx="1836">
                  <c:v>41453</c:v>
                </c:pt>
                <c:pt idx="1837">
                  <c:v>41456</c:v>
                </c:pt>
                <c:pt idx="1838">
                  <c:v>41457</c:v>
                </c:pt>
                <c:pt idx="1839">
                  <c:v>41458</c:v>
                </c:pt>
                <c:pt idx="1840">
                  <c:v>41459</c:v>
                </c:pt>
                <c:pt idx="1841">
                  <c:v>41460</c:v>
                </c:pt>
                <c:pt idx="1842">
                  <c:v>41463</c:v>
                </c:pt>
                <c:pt idx="1843">
                  <c:v>41464</c:v>
                </c:pt>
                <c:pt idx="1844">
                  <c:v>41465</c:v>
                </c:pt>
                <c:pt idx="1845">
                  <c:v>41466</c:v>
                </c:pt>
                <c:pt idx="1846">
                  <c:v>41467</c:v>
                </c:pt>
                <c:pt idx="1847">
                  <c:v>41470</c:v>
                </c:pt>
                <c:pt idx="1848">
                  <c:v>41471</c:v>
                </c:pt>
                <c:pt idx="1849">
                  <c:v>41472</c:v>
                </c:pt>
                <c:pt idx="1850">
                  <c:v>41473</c:v>
                </c:pt>
                <c:pt idx="1851">
                  <c:v>41474</c:v>
                </c:pt>
                <c:pt idx="1852">
                  <c:v>41477</c:v>
                </c:pt>
                <c:pt idx="1853">
                  <c:v>41478</c:v>
                </c:pt>
                <c:pt idx="1854">
                  <c:v>41479</c:v>
                </c:pt>
                <c:pt idx="1855">
                  <c:v>41480</c:v>
                </c:pt>
                <c:pt idx="1856">
                  <c:v>41481</c:v>
                </c:pt>
                <c:pt idx="1857">
                  <c:v>41484</c:v>
                </c:pt>
                <c:pt idx="1858">
                  <c:v>41485</c:v>
                </c:pt>
                <c:pt idx="1859">
                  <c:v>41486</c:v>
                </c:pt>
                <c:pt idx="1860">
                  <c:v>41487</c:v>
                </c:pt>
                <c:pt idx="1861">
                  <c:v>41488</c:v>
                </c:pt>
                <c:pt idx="1862">
                  <c:v>41491</c:v>
                </c:pt>
                <c:pt idx="1863">
                  <c:v>41492</c:v>
                </c:pt>
                <c:pt idx="1864">
                  <c:v>41493</c:v>
                </c:pt>
                <c:pt idx="1865">
                  <c:v>41494</c:v>
                </c:pt>
                <c:pt idx="1866">
                  <c:v>41495</c:v>
                </c:pt>
                <c:pt idx="1867">
                  <c:v>41498</c:v>
                </c:pt>
                <c:pt idx="1868">
                  <c:v>41499</c:v>
                </c:pt>
                <c:pt idx="1869">
                  <c:v>41500</c:v>
                </c:pt>
                <c:pt idx="1870">
                  <c:v>41501</c:v>
                </c:pt>
                <c:pt idx="1871">
                  <c:v>41502</c:v>
                </c:pt>
                <c:pt idx="1872">
                  <c:v>41505</c:v>
                </c:pt>
                <c:pt idx="1873">
                  <c:v>41506</c:v>
                </c:pt>
                <c:pt idx="1874">
                  <c:v>41507</c:v>
                </c:pt>
                <c:pt idx="1875">
                  <c:v>41508</c:v>
                </c:pt>
                <c:pt idx="1876">
                  <c:v>41509</c:v>
                </c:pt>
                <c:pt idx="1877">
                  <c:v>41512</c:v>
                </c:pt>
                <c:pt idx="1878">
                  <c:v>41513</c:v>
                </c:pt>
                <c:pt idx="1879">
                  <c:v>41514</c:v>
                </c:pt>
                <c:pt idx="1880">
                  <c:v>41515</c:v>
                </c:pt>
                <c:pt idx="1881">
                  <c:v>41516</c:v>
                </c:pt>
                <c:pt idx="1882">
                  <c:v>41519</c:v>
                </c:pt>
                <c:pt idx="1883">
                  <c:v>41520</c:v>
                </c:pt>
                <c:pt idx="1884">
                  <c:v>41521</c:v>
                </c:pt>
                <c:pt idx="1885">
                  <c:v>41522</c:v>
                </c:pt>
                <c:pt idx="1886">
                  <c:v>41523</c:v>
                </c:pt>
                <c:pt idx="1887">
                  <c:v>41526</c:v>
                </c:pt>
                <c:pt idx="1888">
                  <c:v>41527</c:v>
                </c:pt>
                <c:pt idx="1889">
                  <c:v>41528</c:v>
                </c:pt>
                <c:pt idx="1890">
                  <c:v>41529</c:v>
                </c:pt>
                <c:pt idx="1891">
                  <c:v>41530</c:v>
                </c:pt>
                <c:pt idx="1892">
                  <c:v>41533</c:v>
                </c:pt>
                <c:pt idx="1893">
                  <c:v>41534</c:v>
                </c:pt>
                <c:pt idx="1894">
                  <c:v>41535</c:v>
                </c:pt>
                <c:pt idx="1895">
                  <c:v>41536</c:v>
                </c:pt>
                <c:pt idx="1896">
                  <c:v>41537</c:v>
                </c:pt>
                <c:pt idx="1897">
                  <c:v>41540</c:v>
                </c:pt>
                <c:pt idx="1898">
                  <c:v>41541</c:v>
                </c:pt>
                <c:pt idx="1899">
                  <c:v>41542</c:v>
                </c:pt>
                <c:pt idx="1900">
                  <c:v>41543</c:v>
                </c:pt>
                <c:pt idx="1901">
                  <c:v>41544</c:v>
                </c:pt>
                <c:pt idx="1902">
                  <c:v>41547</c:v>
                </c:pt>
                <c:pt idx="1903">
                  <c:v>41548</c:v>
                </c:pt>
                <c:pt idx="1904">
                  <c:v>41549</c:v>
                </c:pt>
                <c:pt idx="1905">
                  <c:v>41550</c:v>
                </c:pt>
                <c:pt idx="1906">
                  <c:v>41551</c:v>
                </c:pt>
                <c:pt idx="1907">
                  <c:v>41554</c:v>
                </c:pt>
                <c:pt idx="1908">
                  <c:v>41555</c:v>
                </c:pt>
                <c:pt idx="1909">
                  <c:v>41556</c:v>
                </c:pt>
                <c:pt idx="1910">
                  <c:v>41557</c:v>
                </c:pt>
                <c:pt idx="1911">
                  <c:v>41558</c:v>
                </c:pt>
                <c:pt idx="1912">
                  <c:v>41561</c:v>
                </c:pt>
                <c:pt idx="1913">
                  <c:v>41562</c:v>
                </c:pt>
                <c:pt idx="1914">
                  <c:v>41563</c:v>
                </c:pt>
                <c:pt idx="1915">
                  <c:v>41564</c:v>
                </c:pt>
                <c:pt idx="1916">
                  <c:v>41565</c:v>
                </c:pt>
                <c:pt idx="1917">
                  <c:v>41568</c:v>
                </c:pt>
                <c:pt idx="1918">
                  <c:v>41569</c:v>
                </c:pt>
                <c:pt idx="1919">
                  <c:v>41570</c:v>
                </c:pt>
                <c:pt idx="1920">
                  <c:v>41571</c:v>
                </c:pt>
                <c:pt idx="1921">
                  <c:v>41572</c:v>
                </c:pt>
                <c:pt idx="1922">
                  <c:v>41575</c:v>
                </c:pt>
                <c:pt idx="1923">
                  <c:v>41576</c:v>
                </c:pt>
                <c:pt idx="1924">
                  <c:v>41577</c:v>
                </c:pt>
                <c:pt idx="1925">
                  <c:v>41578</c:v>
                </c:pt>
                <c:pt idx="1926">
                  <c:v>41579</c:v>
                </c:pt>
                <c:pt idx="1927">
                  <c:v>41582</c:v>
                </c:pt>
                <c:pt idx="1928">
                  <c:v>41583</c:v>
                </c:pt>
                <c:pt idx="1929">
                  <c:v>41584</c:v>
                </c:pt>
                <c:pt idx="1930">
                  <c:v>41585</c:v>
                </c:pt>
                <c:pt idx="1931">
                  <c:v>41586</c:v>
                </c:pt>
                <c:pt idx="1932">
                  <c:v>41589</c:v>
                </c:pt>
                <c:pt idx="1933">
                  <c:v>41590</c:v>
                </c:pt>
                <c:pt idx="1934">
                  <c:v>41591</c:v>
                </c:pt>
                <c:pt idx="1935">
                  <c:v>41592</c:v>
                </c:pt>
                <c:pt idx="1936">
                  <c:v>41593</c:v>
                </c:pt>
                <c:pt idx="1937">
                  <c:v>41596</c:v>
                </c:pt>
                <c:pt idx="1938">
                  <c:v>41597</c:v>
                </c:pt>
                <c:pt idx="1939">
                  <c:v>41598</c:v>
                </c:pt>
                <c:pt idx="1940">
                  <c:v>41599</c:v>
                </c:pt>
                <c:pt idx="1941">
                  <c:v>41600</c:v>
                </c:pt>
                <c:pt idx="1942">
                  <c:v>41603</c:v>
                </c:pt>
                <c:pt idx="1943">
                  <c:v>41604</c:v>
                </c:pt>
                <c:pt idx="1944">
                  <c:v>41605</c:v>
                </c:pt>
                <c:pt idx="1945">
                  <c:v>41606</c:v>
                </c:pt>
                <c:pt idx="1946">
                  <c:v>41607</c:v>
                </c:pt>
                <c:pt idx="1947">
                  <c:v>41610</c:v>
                </c:pt>
                <c:pt idx="1948">
                  <c:v>41611</c:v>
                </c:pt>
                <c:pt idx="1949">
                  <c:v>41612</c:v>
                </c:pt>
                <c:pt idx="1950">
                  <c:v>41613</c:v>
                </c:pt>
                <c:pt idx="1951">
                  <c:v>41614</c:v>
                </c:pt>
                <c:pt idx="1952">
                  <c:v>41617</c:v>
                </c:pt>
                <c:pt idx="1953">
                  <c:v>41618</c:v>
                </c:pt>
                <c:pt idx="1954">
                  <c:v>41619</c:v>
                </c:pt>
                <c:pt idx="1955">
                  <c:v>41620</c:v>
                </c:pt>
                <c:pt idx="1956">
                  <c:v>41621</c:v>
                </c:pt>
                <c:pt idx="1957">
                  <c:v>41624</c:v>
                </c:pt>
                <c:pt idx="1958">
                  <c:v>41625</c:v>
                </c:pt>
                <c:pt idx="1959">
                  <c:v>41626</c:v>
                </c:pt>
                <c:pt idx="1960">
                  <c:v>41627</c:v>
                </c:pt>
                <c:pt idx="1961">
                  <c:v>41628</c:v>
                </c:pt>
                <c:pt idx="1962">
                  <c:v>41631</c:v>
                </c:pt>
                <c:pt idx="1963">
                  <c:v>41632</c:v>
                </c:pt>
                <c:pt idx="1964">
                  <c:v>41634</c:v>
                </c:pt>
                <c:pt idx="1965">
                  <c:v>41635</c:v>
                </c:pt>
                <c:pt idx="1966">
                  <c:v>41638</c:v>
                </c:pt>
                <c:pt idx="1967">
                  <c:v>41639</c:v>
                </c:pt>
                <c:pt idx="1968">
                  <c:v>41641</c:v>
                </c:pt>
                <c:pt idx="1969">
                  <c:v>41642</c:v>
                </c:pt>
                <c:pt idx="1970">
                  <c:v>41645</c:v>
                </c:pt>
                <c:pt idx="1971">
                  <c:v>41646</c:v>
                </c:pt>
                <c:pt idx="1972">
                  <c:v>41647</c:v>
                </c:pt>
                <c:pt idx="1973">
                  <c:v>41648</c:v>
                </c:pt>
                <c:pt idx="1974">
                  <c:v>41649</c:v>
                </c:pt>
                <c:pt idx="1975">
                  <c:v>41652</c:v>
                </c:pt>
                <c:pt idx="1976">
                  <c:v>41653</c:v>
                </c:pt>
                <c:pt idx="1977">
                  <c:v>41654</c:v>
                </c:pt>
                <c:pt idx="1978">
                  <c:v>41655</c:v>
                </c:pt>
                <c:pt idx="1979">
                  <c:v>41656</c:v>
                </c:pt>
                <c:pt idx="1980">
                  <c:v>41659</c:v>
                </c:pt>
                <c:pt idx="1981">
                  <c:v>41660</c:v>
                </c:pt>
                <c:pt idx="1982">
                  <c:v>41661</c:v>
                </c:pt>
                <c:pt idx="1983">
                  <c:v>41662</c:v>
                </c:pt>
                <c:pt idx="1984">
                  <c:v>41663</c:v>
                </c:pt>
                <c:pt idx="1985">
                  <c:v>41666</c:v>
                </c:pt>
                <c:pt idx="1986">
                  <c:v>41667</c:v>
                </c:pt>
                <c:pt idx="1987">
                  <c:v>41668</c:v>
                </c:pt>
                <c:pt idx="1988">
                  <c:v>41669</c:v>
                </c:pt>
                <c:pt idx="1989">
                  <c:v>41670</c:v>
                </c:pt>
                <c:pt idx="1990">
                  <c:v>41673</c:v>
                </c:pt>
                <c:pt idx="1991">
                  <c:v>41674</c:v>
                </c:pt>
                <c:pt idx="1992">
                  <c:v>41675</c:v>
                </c:pt>
                <c:pt idx="1993">
                  <c:v>41676</c:v>
                </c:pt>
                <c:pt idx="1994">
                  <c:v>41677</c:v>
                </c:pt>
                <c:pt idx="1995">
                  <c:v>41680</c:v>
                </c:pt>
                <c:pt idx="1996">
                  <c:v>41681</c:v>
                </c:pt>
                <c:pt idx="1997">
                  <c:v>41682</c:v>
                </c:pt>
                <c:pt idx="1998">
                  <c:v>41683</c:v>
                </c:pt>
                <c:pt idx="1999">
                  <c:v>41684</c:v>
                </c:pt>
                <c:pt idx="2000">
                  <c:v>41687</c:v>
                </c:pt>
                <c:pt idx="2001">
                  <c:v>41688</c:v>
                </c:pt>
                <c:pt idx="2002">
                  <c:v>41689</c:v>
                </c:pt>
                <c:pt idx="2003">
                  <c:v>41690</c:v>
                </c:pt>
                <c:pt idx="2004">
                  <c:v>41691</c:v>
                </c:pt>
                <c:pt idx="2005">
                  <c:v>41694</c:v>
                </c:pt>
                <c:pt idx="2006">
                  <c:v>41695</c:v>
                </c:pt>
                <c:pt idx="2007">
                  <c:v>41696</c:v>
                </c:pt>
                <c:pt idx="2008">
                  <c:v>41697</c:v>
                </c:pt>
                <c:pt idx="2009">
                  <c:v>41698</c:v>
                </c:pt>
                <c:pt idx="2010">
                  <c:v>41701</c:v>
                </c:pt>
                <c:pt idx="2011">
                  <c:v>41702</c:v>
                </c:pt>
                <c:pt idx="2012">
                  <c:v>41703</c:v>
                </c:pt>
                <c:pt idx="2013">
                  <c:v>41704</c:v>
                </c:pt>
                <c:pt idx="2014">
                  <c:v>41705</c:v>
                </c:pt>
                <c:pt idx="2015">
                  <c:v>41708</c:v>
                </c:pt>
                <c:pt idx="2016">
                  <c:v>41709</c:v>
                </c:pt>
                <c:pt idx="2017">
                  <c:v>41710</c:v>
                </c:pt>
                <c:pt idx="2018">
                  <c:v>41711</c:v>
                </c:pt>
                <c:pt idx="2019">
                  <c:v>41712</c:v>
                </c:pt>
                <c:pt idx="2020">
                  <c:v>41715</c:v>
                </c:pt>
                <c:pt idx="2021">
                  <c:v>41716</c:v>
                </c:pt>
                <c:pt idx="2022">
                  <c:v>41717</c:v>
                </c:pt>
                <c:pt idx="2023">
                  <c:v>41718</c:v>
                </c:pt>
                <c:pt idx="2024">
                  <c:v>41719</c:v>
                </c:pt>
                <c:pt idx="2025">
                  <c:v>41722</c:v>
                </c:pt>
                <c:pt idx="2026">
                  <c:v>41723</c:v>
                </c:pt>
                <c:pt idx="2027">
                  <c:v>41724</c:v>
                </c:pt>
                <c:pt idx="2028">
                  <c:v>41725</c:v>
                </c:pt>
                <c:pt idx="2029">
                  <c:v>41726</c:v>
                </c:pt>
                <c:pt idx="2030">
                  <c:v>41729</c:v>
                </c:pt>
                <c:pt idx="2031">
                  <c:v>41730</c:v>
                </c:pt>
                <c:pt idx="2032">
                  <c:v>41731</c:v>
                </c:pt>
                <c:pt idx="2033">
                  <c:v>41732</c:v>
                </c:pt>
                <c:pt idx="2034">
                  <c:v>41733</c:v>
                </c:pt>
                <c:pt idx="2035">
                  <c:v>41736</c:v>
                </c:pt>
                <c:pt idx="2036">
                  <c:v>41737</c:v>
                </c:pt>
                <c:pt idx="2037">
                  <c:v>41738</c:v>
                </c:pt>
                <c:pt idx="2038">
                  <c:v>41739</c:v>
                </c:pt>
                <c:pt idx="2039">
                  <c:v>41740</c:v>
                </c:pt>
                <c:pt idx="2040">
                  <c:v>41743</c:v>
                </c:pt>
                <c:pt idx="2041">
                  <c:v>41744</c:v>
                </c:pt>
                <c:pt idx="2042">
                  <c:v>41745</c:v>
                </c:pt>
                <c:pt idx="2043">
                  <c:v>41746</c:v>
                </c:pt>
                <c:pt idx="2044">
                  <c:v>41750</c:v>
                </c:pt>
                <c:pt idx="2045">
                  <c:v>41751</c:v>
                </c:pt>
                <c:pt idx="2046">
                  <c:v>41752</c:v>
                </c:pt>
                <c:pt idx="2047">
                  <c:v>41753</c:v>
                </c:pt>
                <c:pt idx="2048">
                  <c:v>41754</c:v>
                </c:pt>
                <c:pt idx="2049">
                  <c:v>41757</c:v>
                </c:pt>
                <c:pt idx="2050">
                  <c:v>41758</c:v>
                </c:pt>
                <c:pt idx="2051">
                  <c:v>41759</c:v>
                </c:pt>
                <c:pt idx="2052">
                  <c:v>41760</c:v>
                </c:pt>
                <c:pt idx="2053">
                  <c:v>41761</c:v>
                </c:pt>
                <c:pt idx="2054">
                  <c:v>41764</c:v>
                </c:pt>
                <c:pt idx="2055">
                  <c:v>41765</c:v>
                </c:pt>
                <c:pt idx="2056">
                  <c:v>41766</c:v>
                </c:pt>
                <c:pt idx="2057">
                  <c:v>41767</c:v>
                </c:pt>
                <c:pt idx="2058">
                  <c:v>41768</c:v>
                </c:pt>
                <c:pt idx="2059">
                  <c:v>41771</c:v>
                </c:pt>
                <c:pt idx="2060">
                  <c:v>41772</c:v>
                </c:pt>
                <c:pt idx="2061">
                  <c:v>41773</c:v>
                </c:pt>
                <c:pt idx="2062">
                  <c:v>41774</c:v>
                </c:pt>
                <c:pt idx="2063">
                  <c:v>41775</c:v>
                </c:pt>
                <c:pt idx="2064">
                  <c:v>41778</c:v>
                </c:pt>
                <c:pt idx="2065">
                  <c:v>41779</c:v>
                </c:pt>
                <c:pt idx="2066">
                  <c:v>41780</c:v>
                </c:pt>
                <c:pt idx="2067">
                  <c:v>41781</c:v>
                </c:pt>
                <c:pt idx="2068">
                  <c:v>41782</c:v>
                </c:pt>
                <c:pt idx="2069">
                  <c:v>41785</c:v>
                </c:pt>
                <c:pt idx="2070">
                  <c:v>41786</c:v>
                </c:pt>
                <c:pt idx="2071">
                  <c:v>41787</c:v>
                </c:pt>
                <c:pt idx="2072">
                  <c:v>41788</c:v>
                </c:pt>
                <c:pt idx="2073">
                  <c:v>41789</c:v>
                </c:pt>
                <c:pt idx="2074">
                  <c:v>41792</c:v>
                </c:pt>
                <c:pt idx="2075">
                  <c:v>41793</c:v>
                </c:pt>
                <c:pt idx="2076">
                  <c:v>41794</c:v>
                </c:pt>
                <c:pt idx="2077">
                  <c:v>41795</c:v>
                </c:pt>
                <c:pt idx="2078">
                  <c:v>41796</c:v>
                </c:pt>
                <c:pt idx="2079">
                  <c:v>41799</c:v>
                </c:pt>
                <c:pt idx="2080">
                  <c:v>41800</c:v>
                </c:pt>
                <c:pt idx="2081">
                  <c:v>41801</c:v>
                </c:pt>
                <c:pt idx="2082">
                  <c:v>41802</c:v>
                </c:pt>
                <c:pt idx="2083">
                  <c:v>41803</c:v>
                </c:pt>
                <c:pt idx="2084">
                  <c:v>41806</c:v>
                </c:pt>
                <c:pt idx="2085">
                  <c:v>41807</c:v>
                </c:pt>
                <c:pt idx="2086">
                  <c:v>41808</c:v>
                </c:pt>
                <c:pt idx="2087">
                  <c:v>41809</c:v>
                </c:pt>
                <c:pt idx="2088">
                  <c:v>41810</c:v>
                </c:pt>
                <c:pt idx="2089">
                  <c:v>41813</c:v>
                </c:pt>
                <c:pt idx="2090">
                  <c:v>41814</c:v>
                </c:pt>
                <c:pt idx="2091">
                  <c:v>41815</c:v>
                </c:pt>
                <c:pt idx="2092">
                  <c:v>41816</c:v>
                </c:pt>
                <c:pt idx="2093">
                  <c:v>41817</c:v>
                </c:pt>
                <c:pt idx="2094">
                  <c:v>41820</c:v>
                </c:pt>
                <c:pt idx="2095">
                  <c:v>41821</c:v>
                </c:pt>
                <c:pt idx="2096">
                  <c:v>41822</c:v>
                </c:pt>
                <c:pt idx="2097">
                  <c:v>41823</c:v>
                </c:pt>
                <c:pt idx="2098">
                  <c:v>41824</c:v>
                </c:pt>
                <c:pt idx="2099">
                  <c:v>41827</c:v>
                </c:pt>
                <c:pt idx="2100">
                  <c:v>41828</c:v>
                </c:pt>
                <c:pt idx="2101">
                  <c:v>41829</c:v>
                </c:pt>
                <c:pt idx="2102">
                  <c:v>41830</c:v>
                </c:pt>
                <c:pt idx="2103">
                  <c:v>41831</c:v>
                </c:pt>
                <c:pt idx="2104">
                  <c:v>41834</c:v>
                </c:pt>
                <c:pt idx="2105">
                  <c:v>41835</c:v>
                </c:pt>
                <c:pt idx="2106">
                  <c:v>41836</c:v>
                </c:pt>
                <c:pt idx="2107">
                  <c:v>41837</c:v>
                </c:pt>
                <c:pt idx="2108">
                  <c:v>41838</c:v>
                </c:pt>
                <c:pt idx="2109">
                  <c:v>41841</c:v>
                </c:pt>
                <c:pt idx="2110">
                  <c:v>41842</c:v>
                </c:pt>
                <c:pt idx="2111">
                  <c:v>41843</c:v>
                </c:pt>
                <c:pt idx="2112">
                  <c:v>41844</c:v>
                </c:pt>
                <c:pt idx="2113">
                  <c:v>41845</c:v>
                </c:pt>
                <c:pt idx="2114">
                  <c:v>41848</c:v>
                </c:pt>
                <c:pt idx="2115">
                  <c:v>41849</c:v>
                </c:pt>
                <c:pt idx="2116">
                  <c:v>41850</c:v>
                </c:pt>
                <c:pt idx="2117">
                  <c:v>41851</c:v>
                </c:pt>
                <c:pt idx="2118">
                  <c:v>41852</c:v>
                </c:pt>
                <c:pt idx="2119">
                  <c:v>41855</c:v>
                </c:pt>
                <c:pt idx="2120">
                  <c:v>41856</c:v>
                </c:pt>
                <c:pt idx="2121">
                  <c:v>41857</c:v>
                </c:pt>
                <c:pt idx="2122">
                  <c:v>41858</c:v>
                </c:pt>
                <c:pt idx="2123">
                  <c:v>41859</c:v>
                </c:pt>
                <c:pt idx="2124">
                  <c:v>41862</c:v>
                </c:pt>
                <c:pt idx="2125">
                  <c:v>41863</c:v>
                </c:pt>
                <c:pt idx="2126">
                  <c:v>41864</c:v>
                </c:pt>
                <c:pt idx="2127">
                  <c:v>41865</c:v>
                </c:pt>
                <c:pt idx="2128">
                  <c:v>41866</c:v>
                </c:pt>
                <c:pt idx="2129">
                  <c:v>41869</c:v>
                </c:pt>
                <c:pt idx="2130">
                  <c:v>41870</c:v>
                </c:pt>
                <c:pt idx="2131">
                  <c:v>41871</c:v>
                </c:pt>
                <c:pt idx="2132">
                  <c:v>41872</c:v>
                </c:pt>
                <c:pt idx="2133">
                  <c:v>41873</c:v>
                </c:pt>
                <c:pt idx="2134">
                  <c:v>41876</c:v>
                </c:pt>
                <c:pt idx="2135">
                  <c:v>41877</c:v>
                </c:pt>
                <c:pt idx="2136">
                  <c:v>41878</c:v>
                </c:pt>
                <c:pt idx="2137">
                  <c:v>41879</c:v>
                </c:pt>
                <c:pt idx="2138">
                  <c:v>41880</c:v>
                </c:pt>
                <c:pt idx="2139">
                  <c:v>41883</c:v>
                </c:pt>
                <c:pt idx="2140">
                  <c:v>41884</c:v>
                </c:pt>
                <c:pt idx="2141">
                  <c:v>41885</c:v>
                </c:pt>
                <c:pt idx="2142">
                  <c:v>41886</c:v>
                </c:pt>
                <c:pt idx="2143">
                  <c:v>41887</c:v>
                </c:pt>
                <c:pt idx="2144">
                  <c:v>41890</c:v>
                </c:pt>
                <c:pt idx="2145">
                  <c:v>41891</c:v>
                </c:pt>
                <c:pt idx="2146">
                  <c:v>41892</c:v>
                </c:pt>
                <c:pt idx="2147">
                  <c:v>41893</c:v>
                </c:pt>
                <c:pt idx="2148">
                  <c:v>41894</c:v>
                </c:pt>
                <c:pt idx="2149">
                  <c:v>41897</c:v>
                </c:pt>
                <c:pt idx="2150">
                  <c:v>41898</c:v>
                </c:pt>
                <c:pt idx="2151">
                  <c:v>41899</c:v>
                </c:pt>
                <c:pt idx="2152">
                  <c:v>41900</c:v>
                </c:pt>
                <c:pt idx="2153">
                  <c:v>41901</c:v>
                </c:pt>
                <c:pt idx="2154">
                  <c:v>41904</c:v>
                </c:pt>
                <c:pt idx="2155">
                  <c:v>41905</c:v>
                </c:pt>
                <c:pt idx="2156">
                  <c:v>41906</c:v>
                </c:pt>
                <c:pt idx="2157">
                  <c:v>41907</c:v>
                </c:pt>
                <c:pt idx="2158">
                  <c:v>41908</c:v>
                </c:pt>
                <c:pt idx="2159">
                  <c:v>41911</c:v>
                </c:pt>
                <c:pt idx="2160">
                  <c:v>41912</c:v>
                </c:pt>
                <c:pt idx="2161">
                  <c:v>41913</c:v>
                </c:pt>
                <c:pt idx="2162">
                  <c:v>41914</c:v>
                </c:pt>
                <c:pt idx="2163">
                  <c:v>41915</c:v>
                </c:pt>
                <c:pt idx="2164">
                  <c:v>41918</c:v>
                </c:pt>
                <c:pt idx="2165">
                  <c:v>41919</c:v>
                </c:pt>
                <c:pt idx="2166">
                  <c:v>41920</c:v>
                </c:pt>
                <c:pt idx="2167">
                  <c:v>41921</c:v>
                </c:pt>
                <c:pt idx="2168">
                  <c:v>41922</c:v>
                </c:pt>
                <c:pt idx="2169">
                  <c:v>41925</c:v>
                </c:pt>
                <c:pt idx="2170">
                  <c:v>41926</c:v>
                </c:pt>
                <c:pt idx="2171">
                  <c:v>41927</c:v>
                </c:pt>
                <c:pt idx="2172">
                  <c:v>41928</c:v>
                </c:pt>
                <c:pt idx="2173">
                  <c:v>41929</c:v>
                </c:pt>
                <c:pt idx="2174">
                  <c:v>41932</c:v>
                </c:pt>
                <c:pt idx="2175">
                  <c:v>41933</c:v>
                </c:pt>
                <c:pt idx="2176">
                  <c:v>41934</c:v>
                </c:pt>
                <c:pt idx="2177">
                  <c:v>41935</c:v>
                </c:pt>
                <c:pt idx="2178">
                  <c:v>41936</c:v>
                </c:pt>
                <c:pt idx="2179">
                  <c:v>41939</c:v>
                </c:pt>
                <c:pt idx="2180">
                  <c:v>41940</c:v>
                </c:pt>
                <c:pt idx="2181">
                  <c:v>41941</c:v>
                </c:pt>
                <c:pt idx="2182">
                  <c:v>41942</c:v>
                </c:pt>
                <c:pt idx="2183">
                  <c:v>41943</c:v>
                </c:pt>
                <c:pt idx="2184">
                  <c:v>41946</c:v>
                </c:pt>
                <c:pt idx="2185">
                  <c:v>41947</c:v>
                </c:pt>
                <c:pt idx="2186">
                  <c:v>41948</c:v>
                </c:pt>
                <c:pt idx="2187">
                  <c:v>41949</c:v>
                </c:pt>
                <c:pt idx="2188">
                  <c:v>41950</c:v>
                </c:pt>
                <c:pt idx="2189">
                  <c:v>41953</c:v>
                </c:pt>
                <c:pt idx="2190">
                  <c:v>41954</c:v>
                </c:pt>
                <c:pt idx="2191">
                  <c:v>41955</c:v>
                </c:pt>
                <c:pt idx="2192">
                  <c:v>41956</c:v>
                </c:pt>
                <c:pt idx="2193">
                  <c:v>41957</c:v>
                </c:pt>
                <c:pt idx="2194">
                  <c:v>41960</c:v>
                </c:pt>
                <c:pt idx="2195">
                  <c:v>41961</c:v>
                </c:pt>
                <c:pt idx="2196">
                  <c:v>41962</c:v>
                </c:pt>
                <c:pt idx="2197">
                  <c:v>41963</c:v>
                </c:pt>
                <c:pt idx="2198">
                  <c:v>41964</c:v>
                </c:pt>
                <c:pt idx="2199">
                  <c:v>41967</c:v>
                </c:pt>
                <c:pt idx="2200">
                  <c:v>41968</c:v>
                </c:pt>
                <c:pt idx="2201">
                  <c:v>41969</c:v>
                </c:pt>
                <c:pt idx="2202">
                  <c:v>41970</c:v>
                </c:pt>
                <c:pt idx="2203">
                  <c:v>41971</c:v>
                </c:pt>
                <c:pt idx="2204">
                  <c:v>41974</c:v>
                </c:pt>
                <c:pt idx="2205">
                  <c:v>41975</c:v>
                </c:pt>
                <c:pt idx="2206">
                  <c:v>41976</c:v>
                </c:pt>
                <c:pt idx="2207">
                  <c:v>41977</c:v>
                </c:pt>
                <c:pt idx="2208">
                  <c:v>41978</c:v>
                </c:pt>
                <c:pt idx="2209">
                  <c:v>41981</c:v>
                </c:pt>
                <c:pt idx="2210">
                  <c:v>41982</c:v>
                </c:pt>
                <c:pt idx="2211">
                  <c:v>41983</c:v>
                </c:pt>
                <c:pt idx="2212">
                  <c:v>41984</c:v>
                </c:pt>
                <c:pt idx="2213">
                  <c:v>41985</c:v>
                </c:pt>
                <c:pt idx="2214">
                  <c:v>41988</c:v>
                </c:pt>
                <c:pt idx="2215">
                  <c:v>41989</c:v>
                </c:pt>
                <c:pt idx="2216">
                  <c:v>41990</c:v>
                </c:pt>
                <c:pt idx="2217">
                  <c:v>41991</c:v>
                </c:pt>
                <c:pt idx="2218">
                  <c:v>41992</c:v>
                </c:pt>
                <c:pt idx="2219">
                  <c:v>41995</c:v>
                </c:pt>
                <c:pt idx="2220">
                  <c:v>41996</c:v>
                </c:pt>
                <c:pt idx="2221">
                  <c:v>41997</c:v>
                </c:pt>
                <c:pt idx="2222">
                  <c:v>41999</c:v>
                </c:pt>
                <c:pt idx="2223">
                  <c:v>42002</c:v>
                </c:pt>
                <c:pt idx="2224">
                  <c:v>42003</c:v>
                </c:pt>
                <c:pt idx="2225">
                  <c:v>42004</c:v>
                </c:pt>
                <c:pt idx="2226">
                  <c:v>42006</c:v>
                </c:pt>
                <c:pt idx="2227">
                  <c:v>42009</c:v>
                </c:pt>
                <c:pt idx="2228">
                  <c:v>42010</c:v>
                </c:pt>
                <c:pt idx="2229">
                  <c:v>42011</c:v>
                </c:pt>
                <c:pt idx="2230">
                  <c:v>42012</c:v>
                </c:pt>
                <c:pt idx="2231">
                  <c:v>42013</c:v>
                </c:pt>
                <c:pt idx="2232">
                  <c:v>42016</c:v>
                </c:pt>
                <c:pt idx="2233">
                  <c:v>42017</c:v>
                </c:pt>
                <c:pt idx="2234">
                  <c:v>42018</c:v>
                </c:pt>
                <c:pt idx="2235">
                  <c:v>42019</c:v>
                </c:pt>
                <c:pt idx="2236">
                  <c:v>42020</c:v>
                </c:pt>
                <c:pt idx="2237">
                  <c:v>42023</c:v>
                </c:pt>
                <c:pt idx="2238">
                  <c:v>42024</c:v>
                </c:pt>
                <c:pt idx="2239">
                  <c:v>42025</c:v>
                </c:pt>
                <c:pt idx="2240">
                  <c:v>42026</c:v>
                </c:pt>
                <c:pt idx="2241">
                  <c:v>42027</c:v>
                </c:pt>
                <c:pt idx="2242">
                  <c:v>42030</c:v>
                </c:pt>
                <c:pt idx="2243">
                  <c:v>42031</c:v>
                </c:pt>
                <c:pt idx="2244">
                  <c:v>42032</c:v>
                </c:pt>
                <c:pt idx="2245">
                  <c:v>42033</c:v>
                </c:pt>
                <c:pt idx="2246">
                  <c:v>42034</c:v>
                </c:pt>
                <c:pt idx="2247">
                  <c:v>42037</c:v>
                </c:pt>
                <c:pt idx="2248">
                  <c:v>42038</c:v>
                </c:pt>
                <c:pt idx="2249">
                  <c:v>42039</c:v>
                </c:pt>
                <c:pt idx="2250">
                  <c:v>42040</c:v>
                </c:pt>
                <c:pt idx="2251">
                  <c:v>42041</c:v>
                </c:pt>
                <c:pt idx="2252">
                  <c:v>42044</c:v>
                </c:pt>
                <c:pt idx="2253">
                  <c:v>42045</c:v>
                </c:pt>
                <c:pt idx="2254">
                  <c:v>42046</c:v>
                </c:pt>
                <c:pt idx="2255">
                  <c:v>42047</c:v>
                </c:pt>
                <c:pt idx="2256">
                  <c:v>42048</c:v>
                </c:pt>
                <c:pt idx="2257">
                  <c:v>42051</c:v>
                </c:pt>
                <c:pt idx="2258">
                  <c:v>42052</c:v>
                </c:pt>
                <c:pt idx="2259">
                  <c:v>42053</c:v>
                </c:pt>
                <c:pt idx="2260">
                  <c:v>42054</c:v>
                </c:pt>
                <c:pt idx="2261">
                  <c:v>42055</c:v>
                </c:pt>
                <c:pt idx="2262">
                  <c:v>42058</c:v>
                </c:pt>
                <c:pt idx="2263">
                  <c:v>42059</c:v>
                </c:pt>
                <c:pt idx="2264">
                  <c:v>42060</c:v>
                </c:pt>
                <c:pt idx="2265">
                  <c:v>42061</c:v>
                </c:pt>
                <c:pt idx="2266">
                  <c:v>42062</c:v>
                </c:pt>
                <c:pt idx="2267">
                  <c:v>42065</c:v>
                </c:pt>
                <c:pt idx="2268">
                  <c:v>42066</c:v>
                </c:pt>
                <c:pt idx="2269">
                  <c:v>42067</c:v>
                </c:pt>
                <c:pt idx="2270">
                  <c:v>42068</c:v>
                </c:pt>
                <c:pt idx="2271">
                  <c:v>42069</c:v>
                </c:pt>
                <c:pt idx="2272">
                  <c:v>42072</c:v>
                </c:pt>
                <c:pt idx="2273">
                  <c:v>42073</c:v>
                </c:pt>
                <c:pt idx="2274">
                  <c:v>42074</c:v>
                </c:pt>
                <c:pt idx="2275">
                  <c:v>42075</c:v>
                </c:pt>
                <c:pt idx="2276">
                  <c:v>42076</c:v>
                </c:pt>
                <c:pt idx="2277">
                  <c:v>42079</c:v>
                </c:pt>
                <c:pt idx="2278">
                  <c:v>42080</c:v>
                </c:pt>
                <c:pt idx="2279">
                  <c:v>42081</c:v>
                </c:pt>
                <c:pt idx="2280">
                  <c:v>42082</c:v>
                </c:pt>
                <c:pt idx="2281">
                  <c:v>42083</c:v>
                </c:pt>
                <c:pt idx="2282">
                  <c:v>42086</c:v>
                </c:pt>
                <c:pt idx="2283">
                  <c:v>42087</c:v>
                </c:pt>
                <c:pt idx="2284">
                  <c:v>42088</c:v>
                </c:pt>
                <c:pt idx="2285">
                  <c:v>42089</c:v>
                </c:pt>
                <c:pt idx="2286">
                  <c:v>42090</c:v>
                </c:pt>
                <c:pt idx="2287">
                  <c:v>42093</c:v>
                </c:pt>
                <c:pt idx="2288">
                  <c:v>42094</c:v>
                </c:pt>
                <c:pt idx="2289">
                  <c:v>42095</c:v>
                </c:pt>
                <c:pt idx="2290">
                  <c:v>42096</c:v>
                </c:pt>
                <c:pt idx="2291">
                  <c:v>42100</c:v>
                </c:pt>
                <c:pt idx="2292">
                  <c:v>42101</c:v>
                </c:pt>
                <c:pt idx="2293">
                  <c:v>42102</c:v>
                </c:pt>
                <c:pt idx="2294">
                  <c:v>42103</c:v>
                </c:pt>
                <c:pt idx="2295">
                  <c:v>42104</c:v>
                </c:pt>
                <c:pt idx="2296">
                  <c:v>42107</c:v>
                </c:pt>
                <c:pt idx="2297">
                  <c:v>42108</c:v>
                </c:pt>
                <c:pt idx="2298">
                  <c:v>42109</c:v>
                </c:pt>
                <c:pt idx="2299">
                  <c:v>42110</c:v>
                </c:pt>
                <c:pt idx="2300">
                  <c:v>42111</c:v>
                </c:pt>
                <c:pt idx="2301">
                  <c:v>42114</c:v>
                </c:pt>
                <c:pt idx="2302">
                  <c:v>42115</c:v>
                </c:pt>
                <c:pt idx="2303">
                  <c:v>42116</c:v>
                </c:pt>
                <c:pt idx="2304">
                  <c:v>42117</c:v>
                </c:pt>
                <c:pt idx="2305">
                  <c:v>42118</c:v>
                </c:pt>
                <c:pt idx="2306">
                  <c:v>42121</c:v>
                </c:pt>
                <c:pt idx="2307">
                  <c:v>42122</c:v>
                </c:pt>
                <c:pt idx="2308">
                  <c:v>42123</c:v>
                </c:pt>
                <c:pt idx="2309">
                  <c:v>42124</c:v>
                </c:pt>
                <c:pt idx="2310">
                  <c:v>42125</c:v>
                </c:pt>
                <c:pt idx="2311">
                  <c:v>42128</c:v>
                </c:pt>
                <c:pt idx="2312">
                  <c:v>42129</c:v>
                </c:pt>
                <c:pt idx="2313">
                  <c:v>42130</c:v>
                </c:pt>
                <c:pt idx="2314">
                  <c:v>42131</c:v>
                </c:pt>
                <c:pt idx="2315">
                  <c:v>42132</c:v>
                </c:pt>
                <c:pt idx="2316">
                  <c:v>42135</c:v>
                </c:pt>
                <c:pt idx="2317">
                  <c:v>42136</c:v>
                </c:pt>
                <c:pt idx="2318">
                  <c:v>42137</c:v>
                </c:pt>
                <c:pt idx="2319">
                  <c:v>42138</c:v>
                </c:pt>
                <c:pt idx="2320">
                  <c:v>42139</c:v>
                </c:pt>
                <c:pt idx="2321">
                  <c:v>42142</c:v>
                </c:pt>
                <c:pt idx="2322">
                  <c:v>42143</c:v>
                </c:pt>
                <c:pt idx="2323">
                  <c:v>42144</c:v>
                </c:pt>
                <c:pt idx="2324">
                  <c:v>42145</c:v>
                </c:pt>
                <c:pt idx="2325">
                  <c:v>42146</c:v>
                </c:pt>
                <c:pt idx="2326">
                  <c:v>42149</c:v>
                </c:pt>
                <c:pt idx="2327">
                  <c:v>42150</c:v>
                </c:pt>
                <c:pt idx="2328">
                  <c:v>42151</c:v>
                </c:pt>
                <c:pt idx="2329">
                  <c:v>42152</c:v>
                </c:pt>
                <c:pt idx="2330">
                  <c:v>42153</c:v>
                </c:pt>
                <c:pt idx="2331">
                  <c:v>42156</c:v>
                </c:pt>
                <c:pt idx="2332">
                  <c:v>42157</c:v>
                </c:pt>
                <c:pt idx="2333">
                  <c:v>42158</c:v>
                </c:pt>
                <c:pt idx="2334">
                  <c:v>42159</c:v>
                </c:pt>
                <c:pt idx="2335">
                  <c:v>42160</c:v>
                </c:pt>
                <c:pt idx="2336">
                  <c:v>42163</c:v>
                </c:pt>
                <c:pt idx="2337">
                  <c:v>42164</c:v>
                </c:pt>
                <c:pt idx="2338">
                  <c:v>42165</c:v>
                </c:pt>
                <c:pt idx="2339">
                  <c:v>42166</c:v>
                </c:pt>
                <c:pt idx="2340">
                  <c:v>42167</c:v>
                </c:pt>
                <c:pt idx="2341">
                  <c:v>42170</c:v>
                </c:pt>
                <c:pt idx="2342">
                  <c:v>42171</c:v>
                </c:pt>
                <c:pt idx="2343">
                  <c:v>42172</c:v>
                </c:pt>
                <c:pt idx="2344">
                  <c:v>42173</c:v>
                </c:pt>
                <c:pt idx="2345">
                  <c:v>42174</c:v>
                </c:pt>
                <c:pt idx="2346">
                  <c:v>42177</c:v>
                </c:pt>
                <c:pt idx="2347">
                  <c:v>42178</c:v>
                </c:pt>
                <c:pt idx="2348">
                  <c:v>42179</c:v>
                </c:pt>
                <c:pt idx="2349">
                  <c:v>42180</c:v>
                </c:pt>
                <c:pt idx="2350">
                  <c:v>42181</c:v>
                </c:pt>
                <c:pt idx="2351">
                  <c:v>42184</c:v>
                </c:pt>
                <c:pt idx="2352">
                  <c:v>42185</c:v>
                </c:pt>
                <c:pt idx="2353">
                  <c:v>42186</c:v>
                </c:pt>
                <c:pt idx="2354">
                  <c:v>42187</c:v>
                </c:pt>
                <c:pt idx="2355">
                  <c:v>42188</c:v>
                </c:pt>
                <c:pt idx="2356">
                  <c:v>42191</c:v>
                </c:pt>
                <c:pt idx="2357">
                  <c:v>42192</c:v>
                </c:pt>
                <c:pt idx="2358">
                  <c:v>42193</c:v>
                </c:pt>
                <c:pt idx="2359">
                  <c:v>42194</c:v>
                </c:pt>
                <c:pt idx="2360">
                  <c:v>42195</c:v>
                </c:pt>
                <c:pt idx="2361">
                  <c:v>42198</c:v>
                </c:pt>
                <c:pt idx="2362">
                  <c:v>42199</c:v>
                </c:pt>
                <c:pt idx="2363">
                  <c:v>42200</c:v>
                </c:pt>
                <c:pt idx="2364">
                  <c:v>42201</c:v>
                </c:pt>
                <c:pt idx="2365">
                  <c:v>42202</c:v>
                </c:pt>
                <c:pt idx="2366">
                  <c:v>42205</c:v>
                </c:pt>
                <c:pt idx="2367">
                  <c:v>42206</c:v>
                </c:pt>
                <c:pt idx="2368">
                  <c:v>42207</c:v>
                </c:pt>
                <c:pt idx="2369">
                  <c:v>42208</c:v>
                </c:pt>
                <c:pt idx="2370">
                  <c:v>42209</c:v>
                </c:pt>
                <c:pt idx="2371">
                  <c:v>42212</c:v>
                </c:pt>
                <c:pt idx="2372">
                  <c:v>42213</c:v>
                </c:pt>
                <c:pt idx="2373">
                  <c:v>42214</c:v>
                </c:pt>
                <c:pt idx="2374">
                  <c:v>42215</c:v>
                </c:pt>
                <c:pt idx="2375">
                  <c:v>42216</c:v>
                </c:pt>
                <c:pt idx="2376">
                  <c:v>42219</c:v>
                </c:pt>
                <c:pt idx="2377">
                  <c:v>42220</c:v>
                </c:pt>
                <c:pt idx="2378">
                  <c:v>42221</c:v>
                </c:pt>
                <c:pt idx="2379">
                  <c:v>42222</c:v>
                </c:pt>
                <c:pt idx="2380">
                  <c:v>42223</c:v>
                </c:pt>
                <c:pt idx="2381">
                  <c:v>42226</c:v>
                </c:pt>
                <c:pt idx="2382">
                  <c:v>42227</c:v>
                </c:pt>
                <c:pt idx="2383">
                  <c:v>42228</c:v>
                </c:pt>
                <c:pt idx="2384">
                  <c:v>42229</c:v>
                </c:pt>
                <c:pt idx="2385">
                  <c:v>42230</c:v>
                </c:pt>
                <c:pt idx="2386">
                  <c:v>42233</c:v>
                </c:pt>
                <c:pt idx="2387">
                  <c:v>42234</c:v>
                </c:pt>
                <c:pt idx="2388">
                  <c:v>42235</c:v>
                </c:pt>
                <c:pt idx="2389">
                  <c:v>42236</c:v>
                </c:pt>
                <c:pt idx="2390">
                  <c:v>42237</c:v>
                </c:pt>
                <c:pt idx="2391">
                  <c:v>42240</c:v>
                </c:pt>
                <c:pt idx="2392">
                  <c:v>42241</c:v>
                </c:pt>
                <c:pt idx="2393">
                  <c:v>42242</c:v>
                </c:pt>
                <c:pt idx="2394">
                  <c:v>42243</c:v>
                </c:pt>
                <c:pt idx="2395">
                  <c:v>42244</c:v>
                </c:pt>
                <c:pt idx="2396">
                  <c:v>42247</c:v>
                </c:pt>
                <c:pt idx="2397">
                  <c:v>42248</c:v>
                </c:pt>
                <c:pt idx="2398">
                  <c:v>42249</c:v>
                </c:pt>
                <c:pt idx="2399">
                  <c:v>42250</c:v>
                </c:pt>
                <c:pt idx="2400">
                  <c:v>42251</c:v>
                </c:pt>
                <c:pt idx="2401">
                  <c:v>42254</c:v>
                </c:pt>
                <c:pt idx="2402">
                  <c:v>42255</c:v>
                </c:pt>
                <c:pt idx="2403">
                  <c:v>42256</c:v>
                </c:pt>
                <c:pt idx="2404">
                  <c:v>42257</c:v>
                </c:pt>
                <c:pt idx="2405">
                  <c:v>42258</c:v>
                </c:pt>
                <c:pt idx="2406">
                  <c:v>42261</c:v>
                </c:pt>
                <c:pt idx="2407">
                  <c:v>42262</c:v>
                </c:pt>
                <c:pt idx="2408">
                  <c:v>42263</c:v>
                </c:pt>
                <c:pt idx="2409">
                  <c:v>42264</c:v>
                </c:pt>
                <c:pt idx="2410">
                  <c:v>42265</c:v>
                </c:pt>
                <c:pt idx="2411">
                  <c:v>42268</c:v>
                </c:pt>
                <c:pt idx="2412">
                  <c:v>42269</c:v>
                </c:pt>
                <c:pt idx="2413">
                  <c:v>42270</c:v>
                </c:pt>
                <c:pt idx="2414">
                  <c:v>42271</c:v>
                </c:pt>
                <c:pt idx="2415">
                  <c:v>42272</c:v>
                </c:pt>
                <c:pt idx="2416">
                  <c:v>42275</c:v>
                </c:pt>
                <c:pt idx="2417">
                  <c:v>42276</c:v>
                </c:pt>
                <c:pt idx="2418">
                  <c:v>42277</c:v>
                </c:pt>
                <c:pt idx="2419">
                  <c:v>42278</c:v>
                </c:pt>
                <c:pt idx="2420">
                  <c:v>42279</c:v>
                </c:pt>
                <c:pt idx="2421">
                  <c:v>42282</c:v>
                </c:pt>
                <c:pt idx="2422">
                  <c:v>42283</c:v>
                </c:pt>
                <c:pt idx="2423">
                  <c:v>42284</c:v>
                </c:pt>
                <c:pt idx="2424">
                  <c:v>42285</c:v>
                </c:pt>
                <c:pt idx="2425">
                  <c:v>42286</c:v>
                </c:pt>
                <c:pt idx="2426">
                  <c:v>42289</c:v>
                </c:pt>
                <c:pt idx="2427">
                  <c:v>42290</c:v>
                </c:pt>
                <c:pt idx="2428">
                  <c:v>42291</c:v>
                </c:pt>
                <c:pt idx="2429">
                  <c:v>42292</c:v>
                </c:pt>
                <c:pt idx="2430">
                  <c:v>42293</c:v>
                </c:pt>
                <c:pt idx="2431">
                  <c:v>42296</c:v>
                </c:pt>
                <c:pt idx="2432">
                  <c:v>42297</c:v>
                </c:pt>
                <c:pt idx="2433">
                  <c:v>42298</c:v>
                </c:pt>
                <c:pt idx="2434">
                  <c:v>42299</c:v>
                </c:pt>
                <c:pt idx="2435">
                  <c:v>42300</c:v>
                </c:pt>
                <c:pt idx="2436">
                  <c:v>42303</c:v>
                </c:pt>
                <c:pt idx="2437">
                  <c:v>42304</c:v>
                </c:pt>
                <c:pt idx="2438">
                  <c:v>42305</c:v>
                </c:pt>
                <c:pt idx="2439">
                  <c:v>42306</c:v>
                </c:pt>
                <c:pt idx="2440">
                  <c:v>42307</c:v>
                </c:pt>
                <c:pt idx="2441">
                  <c:v>42310</c:v>
                </c:pt>
                <c:pt idx="2442">
                  <c:v>42311</c:v>
                </c:pt>
                <c:pt idx="2443">
                  <c:v>42312</c:v>
                </c:pt>
                <c:pt idx="2444">
                  <c:v>42313</c:v>
                </c:pt>
                <c:pt idx="2445">
                  <c:v>42314</c:v>
                </c:pt>
                <c:pt idx="2446">
                  <c:v>42317</c:v>
                </c:pt>
                <c:pt idx="2447">
                  <c:v>42318</c:v>
                </c:pt>
                <c:pt idx="2448">
                  <c:v>42319</c:v>
                </c:pt>
                <c:pt idx="2449">
                  <c:v>42320</c:v>
                </c:pt>
                <c:pt idx="2450">
                  <c:v>42321</c:v>
                </c:pt>
                <c:pt idx="2451">
                  <c:v>42324</c:v>
                </c:pt>
                <c:pt idx="2452">
                  <c:v>42325</c:v>
                </c:pt>
                <c:pt idx="2453">
                  <c:v>42326</c:v>
                </c:pt>
                <c:pt idx="2454">
                  <c:v>42327</c:v>
                </c:pt>
                <c:pt idx="2455">
                  <c:v>42328</c:v>
                </c:pt>
                <c:pt idx="2456">
                  <c:v>42331</c:v>
                </c:pt>
                <c:pt idx="2457">
                  <c:v>42332</c:v>
                </c:pt>
                <c:pt idx="2458">
                  <c:v>42333</c:v>
                </c:pt>
                <c:pt idx="2459">
                  <c:v>42334</c:v>
                </c:pt>
                <c:pt idx="2460">
                  <c:v>42335</c:v>
                </c:pt>
                <c:pt idx="2461">
                  <c:v>42338</c:v>
                </c:pt>
                <c:pt idx="2462">
                  <c:v>42339</c:v>
                </c:pt>
                <c:pt idx="2463">
                  <c:v>42340</c:v>
                </c:pt>
                <c:pt idx="2464">
                  <c:v>42341</c:v>
                </c:pt>
                <c:pt idx="2465">
                  <c:v>42342</c:v>
                </c:pt>
                <c:pt idx="2466">
                  <c:v>42345</c:v>
                </c:pt>
                <c:pt idx="2467">
                  <c:v>42346</c:v>
                </c:pt>
                <c:pt idx="2468">
                  <c:v>42347</c:v>
                </c:pt>
                <c:pt idx="2469">
                  <c:v>42348</c:v>
                </c:pt>
                <c:pt idx="2470">
                  <c:v>42349</c:v>
                </c:pt>
                <c:pt idx="2471">
                  <c:v>42352</c:v>
                </c:pt>
                <c:pt idx="2472">
                  <c:v>42353</c:v>
                </c:pt>
                <c:pt idx="2473">
                  <c:v>42354</c:v>
                </c:pt>
                <c:pt idx="2474">
                  <c:v>42355</c:v>
                </c:pt>
                <c:pt idx="2475">
                  <c:v>42356</c:v>
                </c:pt>
                <c:pt idx="2476">
                  <c:v>42359</c:v>
                </c:pt>
                <c:pt idx="2477">
                  <c:v>42360</c:v>
                </c:pt>
                <c:pt idx="2478">
                  <c:v>42361</c:v>
                </c:pt>
                <c:pt idx="2479">
                  <c:v>42362</c:v>
                </c:pt>
                <c:pt idx="2480">
                  <c:v>42366</c:v>
                </c:pt>
                <c:pt idx="2481">
                  <c:v>42367</c:v>
                </c:pt>
                <c:pt idx="2482">
                  <c:v>42368</c:v>
                </c:pt>
                <c:pt idx="2483">
                  <c:v>42369</c:v>
                </c:pt>
                <c:pt idx="2484">
                  <c:v>42373</c:v>
                </c:pt>
                <c:pt idx="2485">
                  <c:v>42374</c:v>
                </c:pt>
                <c:pt idx="2486">
                  <c:v>42375</c:v>
                </c:pt>
                <c:pt idx="2487">
                  <c:v>42376</c:v>
                </c:pt>
                <c:pt idx="2488">
                  <c:v>42377</c:v>
                </c:pt>
                <c:pt idx="2489">
                  <c:v>42380</c:v>
                </c:pt>
                <c:pt idx="2490">
                  <c:v>42381</c:v>
                </c:pt>
                <c:pt idx="2491">
                  <c:v>42382</c:v>
                </c:pt>
                <c:pt idx="2492">
                  <c:v>42383</c:v>
                </c:pt>
                <c:pt idx="2493">
                  <c:v>42384</c:v>
                </c:pt>
                <c:pt idx="2494">
                  <c:v>42387</c:v>
                </c:pt>
                <c:pt idx="2495">
                  <c:v>42388</c:v>
                </c:pt>
                <c:pt idx="2496">
                  <c:v>42389</c:v>
                </c:pt>
                <c:pt idx="2497">
                  <c:v>42390</c:v>
                </c:pt>
                <c:pt idx="2498">
                  <c:v>42391</c:v>
                </c:pt>
                <c:pt idx="2499">
                  <c:v>42394</c:v>
                </c:pt>
                <c:pt idx="2500">
                  <c:v>42395</c:v>
                </c:pt>
                <c:pt idx="2501">
                  <c:v>42396</c:v>
                </c:pt>
                <c:pt idx="2502">
                  <c:v>42397</c:v>
                </c:pt>
                <c:pt idx="2503">
                  <c:v>42398</c:v>
                </c:pt>
                <c:pt idx="2504">
                  <c:v>42401</c:v>
                </c:pt>
                <c:pt idx="2505">
                  <c:v>42402</c:v>
                </c:pt>
                <c:pt idx="2506">
                  <c:v>42403</c:v>
                </c:pt>
                <c:pt idx="2507">
                  <c:v>42404</c:v>
                </c:pt>
                <c:pt idx="2508">
                  <c:v>42405</c:v>
                </c:pt>
                <c:pt idx="2509">
                  <c:v>42408</c:v>
                </c:pt>
                <c:pt idx="2510">
                  <c:v>42409</c:v>
                </c:pt>
                <c:pt idx="2511">
                  <c:v>42410</c:v>
                </c:pt>
                <c:pt idx="2512">
                  <c:v>42411</c:v>
                </c:pt>
                <c:pt idx="2513">
                  <c:v>42412</c:v>
                </c:pt>
                <c:pt idx="2514">
                  <c:v>42415</c:v>
                </c:pt>
                <c:pt idx="2515">
                  <c:v>42416</c:v>
                </c:pt>
                <c:pt idx="2516">
                  <c:v>42417</c:v>
                </c:pt>
                <c:pt idx="2517">
                  <c:v>42418</c:v>
                </c:pt>
                <c:pt idx="2518">
                  <c:v>42419</c:v>
                </c:pt>
                <c:pt idx="2519">
                  <c:v>42422</c:v>
                </c:pt>
                <c:pt idx="2520">
                  <c:v>42423</c:v>
                </c:pt>
                <c:pt idx="2521">
                  <c:v>42424</c:v>
                </c:pt>
                <c:pt idx="2522">
                  <c:v>42425</c:v>
                </c:pt>
                <c:pt idx="2523">
                  <c:v>42426</c:v>
                </c:pt>
                <c:pt idx="2524">
                  <c:v>42429</c:v>
                </c:pt>
                <c:pt idx="2525">
                  <c:v>42430</c:v>
                </c:pt>
                <c:pt idx="2526">
                  <c:v>42431</c:v>
                </c:pt>
                <c:pt idx="2527">
                  <c:v>42432</c:v>
                </c:pt>
                <c:pt idx="2528">
                  <c:v>42433</c:v>
                </c:pt>
                <c:pt idx="2529">
                  <c:v>42436</c:v>
                </c:pt>
                <c:pt idx="2530">
                  <c:v>42437</c:v>
                </c:pt>
                <c:pt idx="2531">
                  <c:v>42438</c:v>
                </c:pt>
                <c:pt idx="2532">
                  <c:v>42439</c:v>
                </c:pt>
                <c:pt idx="2533">
                  <c:v>42440</c:v>
                </c:pt>
                <c:pt idx="2534">
                  <c:v>42443</c:v>
                </c:pt>
                <c:pt idx="2535">
                  <c:v>42444</c:v>
                </c:pt>
                <c:pt idx="2536">
                  <c:v>42445</c:v>
                </c:pt>
                <c:pt idx="2537">
                  <c:v>42446</c:v>
                </c:pt>
                <c:pt idx="2538">
                  <c:v>42447</c:v>
                </c:pt>
                <c:pt idx="2539">
                  <c:v>42450</c:v>
                </c:pt>
                <c:pt idx="2540">
                  <c:v>42451</c:v>
                </c:pt>
                <c:pt idx="2541">
                  <c:v>42452</c:v>
                </c:pt>
                <c:pt idx="2542">
                  <c:v>42453</c:v>
                </c:pt>
                <c:pt idx="2543">
                  <c:v>42457</c:v>
                </c:pt>
                <c:pt idx="2544">
                  <c:v>42458</c:v>
                </c:pt>
                <c:pt idx="2545">
                  <c:v>42459</c:v>
                </c:pt>
                <c:pt idx="2546">
                  <c:v>42460</c:v>
                </c:pt>
                <c:pt idx="2547">
                  <c:v>42461</c:v>
                </c:pt>
                <c:pt idx="2548">
                  <c:v>42464</c:v>
                </c:pt>
                <c:pt idx="2549">
                  <c:v>42465</c:v>
                </c:pt>
                <c:pt idx="2550">
                  <c:v>42466</c:v>
                </c:pt>
                <c:pt idx="2551">
                  <c:v>42467</c:v>
                </c:pt>
                <c:pt idx="2552">
                  <c:v>42468</c:v>
                </c:pt>
                <c:pt idx="2553">
                  <c:v>42471</c:v>
                </c:pt>
                <c:pt idx="2554">
                  <c:v>42472</c:v>
                </c:pt>
                <c:pt idx="2555">
                  <c:v>42473</c:v>
                </c:pt>
                <c:pt idx="2556">
                  <c:v>42474</c:v>
                </c:pt>
                <c:pt idx="2557">
                  <c:v>42475</c:v>
                </c:pt>
                <c:pt idx="2558">
                  <c:v>42478</c:v>
                </c:pt>
                <c:pt idx="2559">
                  <c:v>42479</c:v>
                </c:pt>
                <c:pt idx="2560">
                  <c:v>42480</c:v>
                </c:pt>
                <c:pt idx="2561">
                  <c:v>42481</c:v>
                </c:pt>
                <c:pt idx="2562">
                  <c:v>42482</c:v>
                </c:pt>
                <c:pt idx="2563">
                  <c:v>42485</c:v>
                </c:pt>
                <c:pt idx="2564">
                  <c:v>42486</c:v>
                </c:pt>
                <c:pt idx="2565">
                  <c:v>42487</c:v>
                </c:pt>
                <c:pt idx="2566">
                  <c:v>42488</c:v>
                </c:pt>
                <c:pt idx="2567">
                  <c:v>42489</c:v>
                </c:pt>
                <c:pt idx="2568">
                  <c:v>42492</c:v>
                </c:pt>
                <c:pt idx="2569">
                  <c:v>42493</c:v>
                </c:pt>
                <c:pt idx="2570">
                  <c:v>42494</c:v>
                </c:pt>
                <c:pt idx="2571">
                  <c:v>42495</c:v>
                </c:pt>
                <c:pt idx="2572">
                  <c:v>42496</c:v>
                </c:pt>
                <c:pt idx="2573">
                  <c:v>42499</c:v>
                </c:pt>
                <c:pt idx="2574">
                  <c:v>42500</c:v>
                </c:pt>
                <c:pt idx="2575">
                  <c:v>42501</c:v>
                </c:pt>
                <c:pt idx="2576">
                  <c:v>42502</c:v>
                </c:pt>
                <c:pt idx="2577">
                  <c:v>42503</c:v>
                </c:pt>
                <c:pt idx="2578">
                  <c:v>42506</c:v>
                </c:pt>
                <c:pt idx="2579">
                  <c:v>42507</c:v>
                </c:pt>
                <c:pt idx="2580">
                  <c:v>42508</c:v>
                </c:pt>
                <c:pt idx="2581">
                  <c:v>42509</c:v>
                </c:pt>
                <c:pt idx="2582">
                  <c:v>42510</c:v>
                </c:pt>
                <c:pt idx="2583">
                  <c:v>42513</c:v>
                </c:pt>
                <c:pt idx="2584">
                  <c:v>42514</c:v>
                </c:pt>
                <c:pt idx="2585">
                  <c:v>42515</c:v>
                </c:pt>
                <c:pt idx="2586">
                  <c:v>42516</c:v>
                </c:pt>
                <c:pt idx="2587">
                  <c:v>42517</c:v>
                </c:pt>
                <c:pt idx="2588">
                  <c:v>42520</c:v>
                </c:pt>
                <c:pt idx="2589">
                  <c:v>42521</c:v>
                </c:pt>
                <c:pt idx="2590">
                  <c:v>42522</c:v>
                </c:pt>
                <c:pt idx="2591">
                  <c:v>42523</c:v>
                </c:pt>
                <c:pt idx="2592">
                  <c:v>42524</c:v>
                </c:pt>
                <c:pt idx="2593">
                  <c:v>42527</c:v>
                </c:pt>
                <c:pt idx="2594">
                  <c:v>42528</c:v>
                </c:pt>
                <c:pt idx="2595">
                  <c:v>42529</c:v>
                </c:pt>
                <c:pt idx="2596">
                  <c:v>42530</c:v>
                </c:pt>
                <c:pt idx="2597">
                  <c:v>42531</c:v>
                </c:pt>
                <c:pt idx="2598">
                  <c:v>42534</c:v>
                </c:pt>
                <c:pt idx="2599">
                  <c:v>42535</c:v>
                </c:pt>
                <c:pt idx="2600">
                  <c:v>42536</c:v>
                </c:pt>
                <c:pt idx="2601">
                  <c:v>42537</c:v>
                </c:pt>
                <c:pt idx="2602">
                  <c:v>42538</c:v>
                </c:pt>
                <c:pt idx="2603">
                  <c:v>42541</c:v>
                </c:pt>
                <c:pt idx="2604">
                  <c:v>42542</c:v>
                </c:pt>
                <c:pt idx="2605">
                  <c:v>42543</c:v>
                </c:pt>
                <c:pt idx="2606">
                  <c:v>42544</c:v>
                </c:pt>
                <c:pt idx="2607">
                  <c:v>42545</c:v>
                </c:pt>
                <c:pt idx="2608">
                  <c:v>42548</c:v>
                </c:pt>
                <c:pt idx="2609">
                  <c:v>42549</c:v>
                </c:pt>
                <c:pt idx="2610">
                  <c:v>42550</c:v>
                </c:pt>
                <c:pt idx="2611">
                  <c:v>42551</c:v>
                </c:pt>
                <c:pt idx="2612">
                  <c:v>42552</c:v>
                </c:pt>
                <c:pt idx="2613">
                  <c:v>42555</c:v>
                </c:pt>
                <c:pt idx="2614">
                  <c:v>42556</c:v>
                </c:pt>
                <c:pt idx="2615">
                  <c:v>42557</c:v>
                </c:pt>
                <c:pt idx="2616">
                  <c:v>42558</c:v>
                </c:pt>
                <c:pt idx="2617">
                  <c:v>42559</c:v>
                </c:pt>
                <c:pt idx="2618">
                  <c:v>42562</c:v>
                </c:pt>
                <c:pt idx="2619">
                  <c:v>42563</c:v>
                </c:pt>
                <c:pt idx="2620">
                  <c:v>42564</c:v>
                </c:pt>
                <c:pt idx="2621">
                  <c:v>42565</c:v>
                </c:pt>
                <c:pt idx="2622">
                  <c:v>42566</c:v>
                </c:pt>
                <c:pt idx="2623">
                  <c:v>42569</c:v>
                </c:pt>
                <c:pt idx="2624">
                  <c:v>42570</c:v>
                </c:pt>
                <c:pt idx="2625">
                  <c:v>42571</c:v>
                </c:pt>
                <c:pt idx="2626">
                  <c:v>42572</c:v>
                </c:pt>
                <c:pt idx="2627">
                  <c:v>42573</c:v>
                </c:pt>
                <c:pt idx="2628">
                  <c:v>42576</c:v>
                </c:pt>
                <c:pt idx="2629">
                  <c:v>42577</c:v>
                </c:pt>
                <c:pt idx="2630">
                  <c:v>42578</c:v>
                </c:pt>
                <c:pt idx="2631">
                  <c:v>42579</c:v>
                </c:pt>
                <c:pt idx="2632">
                  <c:v>42580</c:v>
                </c:pt>
                <c:pt idx="2633">
                  <c:v>42583</c:v>
                </c:pt>
                <c:pt idx="2634">
                  <c:v>42584</c:v>
                </c:pt>
                <c:pt idx="2635">
                  <c:v>42585</c:v>
                </c:pt>
                <c:pt idx="2636">
                  <c:v>42586</c:v>
                </c:pt>
                <c:pt idx="2637">
                  <c:v>42587</c:v>
                </c:pt>
                <c:pt idx="2638">
                  <c:v>42590</c:v>
                </c:pt>
                <c:pt idx="2639">
                  <c:v>42591</c:v>
                </c:pt>
                <c:pt idx="2640">
                  <c:v>42592</c:v>
                </c:pt>
                <c:pt idx="2641">
                  <c:v>42593</c:v>
                </c:pt>
                <c:pt idx="2642">
                  <c:v>42594</c:v>
                </c:pt>
                <c:pt idx="2643">
                  <c:v>42597</c:v>
                </c:pt>
                <c:pt idx="2644">
                  <c:v>42598</c:v>
                </c:pt>
                <c:pt idx="2645">
                  <c:v>42599</c:v>
                </c:pt>
                <c:pt idx="2646">
                  <c:v>42600</c:v>
                </c:pt>
                <c:pt idx="2647">
                  <c:v>42601</c:v>
                </c:pt>
                <c:pt idx="2648">
                  <c:v>42604</c:v>
                </c:pt>
                <c:pt idx="2649">
                  <c:v>42605</c:v>
                </c:pt>
                <c:pt idx="2650">
                  <c:v>42606</c:v>
                </c:pt>
                <c:pt idx="2651">
                  <c:v>42607</c:v>
                </c:pt>
                <c:pt idx="2652">
                  <c:v>42608</c:v>
                </c:pt>
                <c:pt idx="2653">
                  <c:v>42611</c:v>
                </c:pt>
                <c:pt idx="2654">
                  <c:v>42612</c:v>
                </c:pt>
                <c:pt idx="2655">
                  <c:v>42613</c:v>
                </c:pt>
                <c:pt idx="2656">
                  <c:v>42614</c:v>
                </c:pt>
                <c:pt idx="2657">
                  <c:v>42615</c:v>
                </c:pt>
                <c:pt idx="2658">
                  <c:v>42618</c:v>
                </c:pt>
                <c:pt idx="2659">
                  <c:v>42619</c:v>
                </c:pt>
                <c:pt idx="2660">
                  <c:v>42620</c:v>
                </c:pt>
                <c:pt idx="2661">
                  <c:v>42621</c:v>
                </c:pt>
                <c:pt idx="2662">
                  <c:v>42622</c:v>
                </c:pt>
                <c:pt idx="2663">
                  <c:v>42625</c:v>
                </c:pt>
                <c:pt idx="2664">
                  <c:v>42626</c:v>
                </c:pt>
                <c:pt idx="2665">
                  <c:v>42627</c:v>
                </c:pt>
                <c:pt idx="2666">
                  <c:v>42628</c:v>
                </c:pt>
                <c:pt idx="2667">
                  <c:v>42629</c:v>
                </c:pt>
                <c:pt idx="2668">
                  <c:v>42632</c:v>
                </c:pt>
                <c:pt idx="2669">
                  <c:v>42633</c:v>
                </c:pt>
                <c:pt idx="2670">
                  <c:v>42634</c:v>
                </c:pt>
                <c:pt idx="2671">
                  <c:v>42635</c:v>
                </c:pt>
                <c:pt idx="2672">
                  <c:v>42636</c:v>
                </c:pt>
                <c:pt idx="2673">
                  <c:v>42639</c:v>
                </c:pt>
                <c:pt idx="2674">
                  <c:v>42640</c:v>
                </c:pt>
                <c:pt idx="2675">
                  <c:v>42641</c:v>
                </c:pt>
                <c:pt idx="2676">
                  <c:v>42642</c:v>
                </c:pt>
                <c:pt idx="2677">
                  <c:v>42643</c:v>
                </c:pt>
                <c:pt idx="2678">
                  <c:v>42646</c:v>
                </c:pt>
                <c:pt idx="2679">
                  <c:v>42647</c:v>
                </c:pt>
                <c:pt idx="2680">
                  <c:v>42648</c:v>
                </c:pt>
                <c:pt idx="2681">
                  <c:v>42649</c:v>
                </c:pt>
                <c:pt idx="2682">
                  <c:v>42650</c:v>
                </c:pt>
                <c:pt idx="2683">
                  <c:v>42653</c:v>
                </c:pt>
                <c:pt idx="2684">
                  <c:v>42654</c:v>
                </c:pt>
                <c:pt idx="2685">
                  <c:v>42655</c:v>
                </c:pt>
                <c:pt idx="2686">
                  <c:v>42656</c:v>
                </c:pt>
                <c:pt idx="2687">
                  <c:v>42657</c:v>
                </c:pt>
                <c:pt idx="2688">
                  <c:v>42660</c:v>
                </c:pt>
                <c:pt idx="2689">
                  <c:v>42661</c:v>
                </c:pt>
                <c:pt idx="2690">
                  <c:v>42662</c:v>
                </c:pt>
                <c:pt idx="2691">
                  <c:v>42663</c:v>
                </c:pt>
                <c:pt idx="2692">
                  <c:v>42664</c:v>
                </c:pt>
                <c:pt idx="2693">
                  <c:v>42667</c:v>
                </c:pt>
                <c:pt idx="2694">
                  <c:v>42668</c:v>
                </c:pt>
                <c:pt idx="2695">
                  <c:v>42669</c:v>
                </c:pt>
                <c:pt idx="2696">
                  <c:v>42670</c:v>
                </c:pt>
                <c:pt idx="2697">
                  <c:v>42671</c:v>
                </c:pt>
                <c:pt idx="2698">
                  <c:v>42674</c:v>
                </c:pt>
                <c:pt idx="2699">
                  <c:v>42675</c:v>
                </c:pt>
                <c:pt idx="2700">
                  <c:v>42676</c:v>
                </c:pt>
                <c:pt idx="2701">
                  <c:v>42677</c:v>
                </c:pt>
                <c:pt idx="2702">
                  <c:v>42678</c:v>
                </c:pt>
                <c:pt idx="2703">
                  <c:v>42681</c:v>
                </c:pt>
                <c:pt idx="2704">
                  <c:v>42682</c:v>
                </c:pt>
                <c:pt idx="2705">
                  <c:v>42683</c:v>
                </c:pt>
                <c:pt idx="2706">
                  <c:v>42684</c:v>
                </c:pt>
                <c:pt idx="2707">
                  <c:v>42685</c:v>
                </c:pt>
                <c:pt idx="2708">
                  <c:v>42688</c:v>
                </c:pt>
                <c:pt idx="2709">
                  <c:v>42689</c:v>
                </c:pt>
                <c:pt idx="2710">
                  <c:v>42690</c:v>
                </c:pt>
                <c:pt idx="2711">
                  <c:v>42691</c:v>
                </c:pt>
                <c:pt idx="2712">
                  <c:v>42692</c:v>
                </c:pt>
                <c:pt idx="2713">
                  <c:v>42695</c:v>
                </c:pt>
                <c:pt idx="2714">
                  <c:v>42696</c:v>
                </c:pt>
                <c:pt idx="2715">
                  <c:v>42697</c:v>
                </c:pt>
                <c:pt idx="2716">
                  <c:v>42698</c:v>
                </c:pt>
                <c:pt idx="2717">
                  <c:v>42699</c:v>
                </c:pt>
                <c:pt idx="2718">
                  <c:v>42702</c:v>
                </c:pt>
                <c:pt idx="2719">
                  <c:v>42703</c:v>
                </c:pt>
                <c:pt idx="2720">
                  <c:v>42704</c:v>
                </c:pt>
                <c:pt idx="2721">
                  <c:v>42705</c:v>
                </c:pt>
                <c:pt idx="2722">
                  <c:v>42706</c:v>
                </c:pt>
                <c:pt idx="2723">
                  <c:v>42709</c:v>
                </c:pt>
                <c:pt idx="2724">
                  <c:v>42710</c:v>
                </c:pt>
                <c:pt idx="2725">
                  <c:v>42711</c:v>
                </c:pt>
                <c:pt idx="2726">
                  <c:v>42712</c:v>
                </c:pt>
                <c:pt idx="2727">
                  <c:v>42713</c:v>
                </c:pt>
                <c:pt idx="2728">
                  <c:v>42716</c:v>
                </c:pt>
                <c:pt idx="2729">
                  <c:v>42717</c:v>
                </c:pt>
                <c:pt idx="2730">
                  <c:v>42718</c:v>
                </c:pt>
                <c:pt idx="2731">
                  <c:v>42719</c:v>
                </c:pt>
                <c:pt idx="2732">
                  <c:v>42720</c:v>
                </c:pt>
                <c:pt idx="2733">
                  <c:v>42723</c:v>
                </c:pt>
                <c:pt idx="2734">
                  <c:v>42724</c:v>
                </c:pt>
                <c:pt idx="2735">
                  <c:v>42725</c:v>
                </c:pt>
                <c:pt idx="2736">
                  <c:v>42726</c:v>
                </c:pt>
                <c:pt idx="2737">
                  <c:v>42727</c:v>
                </c:pt>
                <c:pt idx="2738">
                  <c:v>42731</c:v>
                </c:pt>
                <c:pt idx="2739">
                  <c:v>42732</c:v>
                </c:pt>
                <c:pt idx="2740">
                  <c:v>42733</c:v>
                </c:pt>
                <c:pt idx="2741">
                  <c:v>42734</c:v>
                </c:pt>
                <c:pt idx="2742">
                  <c:v>42737</c:v>
                </c:pt>
                <c:pt idx="2743">
                  <c:v>42738</c:v>
                </c:pt>
                <c:pt idx="2744">
                  <c:v>42739</c:v>
                </c:pt>
                <c:pt idx="2745">
                  <c:v>42740</c:v>
                </c:pt>
                <c:pt idx="2746">
                  <c:v>42741</c:v>
                </c:pt>
                <c:pt idx="2747">
                  <c:v>42744</c:v>
                </c:pt>
                <c:pt idx="2748">
                  <c:v>42745</c:v>
                </c:pt>
                <c:pt idx="2749">
                  <c:v>42746</c:v>
                </c:pt>
                <c:pt idx="2750">
                  <c:v>42747</c:v>
                </c:pt>
                <c:pt idx="2751">
                  <c:v>42748</c:v>
                </c:pt>
                <c:pt idx="2752">
                  <c:v>42751</c:v>
                </c:pt>
                <c:pt idx="2753">
                  <c:v>42752</c:v>
                </c:pt>
                <c:pt idx="2754">
                  <c:v>42753</c:v>
                </c:pt>
                <c:pt idx="2755">
                  <c:v>42754</c:v>
                </c:pt>
                <c:pt idx="2756">
                  <c:v>42755</c:v>
                </c:pt>
                <c:pt idx="2757">
                  <c:v>42758</c:v>
                </c:pt>
                <c:pt idx="2758">
                  <c:v>42759</c:v>
                </c:pt>
                <c:pt idx="2759">
                  <c:v>42760</c:v>
                </c:pt>
                <c:pt idx="2760">
                  <c:v>42761</c:v>
                </c:pt>
                <c:pt idx="2761">
                  <c:v>42762</c:v>
                </c:pt>
                <c:pt idx="2762">
                  <c:v>42765</c:v>
                </c:pt>
                <c:pt idx="2763">
                  <c:v>42766</c:v>
                </c:pt>
                <c:pt idx="2764">
                  <c:v>42767</c:v>
                </c:pt>
                <c:pt idx="2765">
                  <c:v>42768</c:v>
                </c:pt>
                <c:pt idx="2766">
                  <c:v>42769</c:v>
                </c:pt>
                <c:pt idx="2767">
                  <c:v>42772</c:v>
                </c:pt>
                <c:pt idx="2768">
                  <c:v>42773</c:v>
                </c:pt>
                <c:pt idx="2769">
                  <c:v>42774</c:v>
                </c:pt>
                <c:pt idx="2770">
                  <c:v>42775</c:v>
                </c:pt>
                <c:pt idx="2771">
                  <c:v>42776</c:v>
                </c:pt>
                <c:pt idx="2772">
                  <c:v>42779</c:v>
                </c:pt>
                <c:pt idx="2773">
                  <c:v>42780</c:v>
                </c:pt>
                <c:pt idx="2774">
                  <c:v>42781</c:v>
                </c:pt>
                <c:pt idx="2775">
                  <c:v>42782</c:v>
                </c:pt>
                <c:pt idx="2776">
                  <c:v>42783</c:v>
                </c:pt>
                <c:pt idx="2777">
                  <c:v>42786</c:v>
                </c:pt>
                <c:pt idx="2778">
                  <c:v>42787</c:v>
                </c:pt>
                <c:pt idx="2779">
                  <c:v>42788</c:v>
                </c:pt>
                <c:pt idx="2780">
                  <c:v>42789</c:v>
                </c:pt>
                <c:pt idx="2781">
                  <c:v>42790</c:v>
                </c:pt>
                <c:pt idx="2782">
                  <c:v>42793</c:v>
                </c:pt>
                <c:pt idx="2783">
                  <c:v>42794</c:v>
                </c:pt>
                <c:pt idx="2784">
                  <c:v>42795</c:v>
                </c:pt>
                <c:pt idx="2785">
                  <c:v>42796</c:v>
                </c:pt>
                <c:pt idx="2786">
                  <c:v>42797</c:v>
                </c:pt>
                <c:pt idx="2787">
                  <c:v>42800</c:v>
                </c:pt>
                <c:pt idx="2788">
                  <c:v>42801</c:v>
                </c:pt>
                <c:pt idx="2789">
                  <c:v>42802</c:v>
                </c:pt>
                <c:pt idx="2790">
                  <c:v>42803</c:v>
                </c:pt>
                <c:pt idx="2791">
                  <c:v>42804</c:v>
                </c:pt>
                <c:pt idx="2792">
                  <c:v>42807</c:v>
                </c:pt>
                <c:pt idx="2793">
                  <c:v>42808</c:v>
                </c:pt>
                <c:pt idx="2794">
                  <c:v>42809</c:v>
                </c:pt>
                <c:pt idx="2795">
                  <c:v>42810</c:v>
                </c:pt>
                <c:pt idx="2796">
                  <c:v>42811</c:v>
                </c:pt>
                <c:pt idx="2797">
                  <c:v>42814</c:v>
                </c:pt>
                <c:pt idx="2798">
                  <c:v>42815</c:v>
                </c:pt>
                <c:pt idx="2799">
                  <c:v>42816</c:v>
                </c:pt>
                <c:pt idx="2800">
                  <c:v>42817</c:v>
                </c:pt>
                <c:pt idx="2801">
                  <c:v>42818</c:v>
                </c:pt>
                <c:pt idx="2802">
                  <c:v>42821</c:v>
                </c:pt>
                <c:pt idx="2803">
                  <c:v>42822</c:v>
                </c:pt>
                <c:pt idx="2804">
                  <c:v>42823</c:v>
                </c:pt>
                <c:pt idx="2805">
                  <c:v>42824</c:v>
                </c:pt>
                <c:pt idx="2806">
                  <c:v>42825</c:v>
                </c:pt>
                <c:pt idx="2807">
                  <c:v>42828</c:v>
                </c:pt>
                <c:pt idx="2808">
                  <c:v>42829</c:v>
                </c:pt>
                <c:pt idx="2809">
                  <c:v>42830</c:v>
                </c:pt>
                <c:pt idx="2810">
                  <c:v>42831</c:v>
                </c:pt>
                <c:pt idx="2811">
                  <c:v>42832</c:v>
                </c:pt>
                <c:pt idx="2812">
                  <c:v>42835</c:v>
                </c:pt>
                <c:pt idx="2813">
                  <c:v>42836</c:v>
                </c:pt>
                <c:pt idx="2814">
                  <c:v>42837</c:v>
                </c:pt>
                <c:pt idx="2815">
                  <c:v>42838</c:v>
                </c:pt>
                <c:pt idx="2816">
                  <c:v>42842</c:v>
                </c:pt>
                <c:pt idx="2817">
                  <c:v>42843</c:v>
                </c:pt>
                <c:pt idx="2818">
                  <c:v>42844</c:v>
                </c:pt>
                <c:pt idx="2819">
                  <c:v>42845</c:v>
                </c:pt>
                <c:pt idx="2820">
                  <c:v>42846</c:v>
                </c:pt>
                <c:pt idx="2821">
                  <c:v>42849</c:v>
                </c:pt>
                <c:pt idx="2822">
                  <c:v>42850</c:v>
                </c:pt>
                <c:pt idx="2823">
                  <c:v>42851</c:v>
                </c:pt>
                <c:pt idx="2824">
                  <c:v>42852</c:v>
                </c:pt>
                <c:pt idx="2825">
                  <c:v>42853</c:v>
                </c:pt>
                <c:pt idx="2826">
                  <c:v>42856</c:v>
                </c:pt>
                <c:pt idx="2827">
                  <c:v>42857</c:v>
                </c:pt>
                <c:pt idx="2828">
                  <c:v>42858</c:v>
                </c:pt>
                <c:pt idx="2829">
                  <c:v>42859</c:v>
                </c:pt>
                <c:pt idx="2830">
                  <c:v>42860</c:v>
                </c:pt>
                <c:pt idx="2831">
                  <c:v>42863</c:v>
                </c:pt>
                <c:pt idx="2832">
                  <c:v>42864</c:v>
                </c:pt>
                <c:pt idx="2833">
                  <c:v>42865</c:v>
                </c:pt>
                <c:pt idx="2834">
                  <c:v>42866</c:v>
                </c:pt>
                <c:pt idx="2835">
                  <c:v>42867</c:v>
                </c:pt>
                <c:pt idx="2836">
                  <c:v>42870</c:v>
                </c:pt>
                <c:pt idx="2837">
                  <c:v>42871</c:v>
                </c:pt>
                <c:pt idx="2838">
                  <c:v>42872</c:v>
                </c:pt>
                <c:pt idx="2839">
                  <c:v>42873</c:v>
                </c:pt>
                <c:pt idx="2840">
                  <c:v>42874</c:v>
                </c:pt>
                <c:pt idx="2841">
                  <c:v>42877</c:v>
                </c:pt>
                <c:pt idx="2842">
                  <c:v>42878</c:v>
                </c:pt>
                <c:pt idx="2843">
                  <c:v>42879</c:v>
                </c:pt>
                <c:pt idx="2844">
                  <c:v>42880</c:v>
                </c:pt>
                <c:pt idx="2845">
                  <c:v>42881</c:v>
                </c:pt>
                <c:pt idx="2846">
                  <c:v>42884</c:v>
                </c:pt>
                <c:pt idx="2847">
                  <c:v>42885</c:v>
                </c:pt>
                <c:pt idx="2848">
                  <c:v>42886</c:v>
                </c:pt>
                <c:pt idx="2849">
                  <c:v>42887</c:v>
                </c:pt>
                <c:pt idx="2850">
                  <c:v>42888</c:v>
                </c:pt>
                <c:pt idx="2851">
                  <c:v>42891</c:v>
                </c:pt>
                <c:pt idx="2852">
                  <c:v>42892</c:v>
                </c:pt>
                <c:pt idx="2853">
                  <c:v>42893</c:v>
                </c:pt>
                <c:pt idx="2854">
                  <c:v>42894</c:v>
                </c:pt>
                <c:pt idx="2855">
                  <c:v>42895</c:v>
                </c:pt>
                <c:pt idx="2856">
                  <c:v>42898</c:v>
                </c:pt>
                <c:pt idx="2857">
                  <c:v>42899</c:v>
                </c:pt>
                <c:pt idx="2858">
                  <c:v>42900</c:v>
                </c:pt>
                <c:pt idx="2859">
                  <c:v>42901</c:v>
                </c:pt>
                <c:pt idx="2860">
                  <c:v>42902</c:v>
                </c:pt>
                <c:pt idx="2861">
                  <c:v>42905</c:v>
                </c:pt>
                <c:pt idx="2862">
                  <c:v>42906</c:v>
                </c:pt>
                <c:pt idx="2863">
                  <c:v>42907</c:v>
                </c:pt>
                <c:pt idx="2864">
                  <c:v>42908</c:v>
                </c:pt>
                <c:pt idx="2865">
                  <c:v>42909</c:v>
                </c:pt>
                <c:pt idx="2866">
                  <c:v>42912</c:v>
                </c:pt>
                <c:pt idx="2867">
                  <c:v>42913</c:v>
                </c:pt>
                <c:pt idx="2868">
                  <c:v>42914</c:v>
                </c:pt>
                <c:pt idx="2869">
                  <c:v>42915</c:v>
                </c:pt>
                <c:pt idx="2870">
                  <c:v>42916</c:v>
                </c:pt>
                <c:pt idx="2871">
                  <c:v>42919</c:v>
                </c:pt>
                <c:pt idx="2872">
                  <c:v>42920</c:v>
                </c:pt>
                <c:pt idx="2873">
                  <c:v>42921</c:v>
                </c:pt>
                <c:pt idx="2874">
                  <c:v>42922</c:v>
                </c:pt>
                <c:pt idx="2875">
                  <c:v>42923</c:v>
                </c:pt>
                <c:pt idx="2876">
                  <c:v>42926</c:v>
                </c:pt>
                <c:pt idx="2877">
                  <c:v>42927</c:v>
                </c:pt>
                <c:pt idx="2878">
                  <c:v>42928</c:v>
                </c:pt>
                <c:pt idx="2879">
                  <c:v>42929</c:v>
                </c:pt>
                <c:pt idx="2880">
                  <c:v>42930</c:v>
                </c:pt>
                <c:pt idx="2881">
                  <c:v>42933</c:v>
                </c:pt>
                <c:pt idx="2882">
                  <c:v>42934</c:v>
                </c:pt>
                <c:pt idx="2883">
                  <c:v>42935</c:v>
                </c:pt>
                <c:pt idx="2884">
                  <c:v>42936</c:v>
                </c:pt>
                <c:pt idx="2885">
                  <c:v>42937</c:v>
                </c:pt>
                <c:pt idx="2886">
                  <c:v>42940</c:v>
                </c:pt>
                <c:pt idx="2887">
                  <c:v>42941</c:v>
                </c:pt>
                <c:pt idx="2888">
                  <c:v>42942</c:v>
                </c:pt>
                <c:pt idx="2889">
                  <c:v>42943</c:v>
                </c:pt>
                <c:pt idx="2890">
                  <c:v>42944</c:v>
                </c:pt>
                <c:pt idx="2891">
                  <c:v>42947</c:v>
                </c:pt>
                <c:pt idx="2892">
                  <c:v>42948</c:v>
                </c:pt>
                <c:pt idx="2893">
                  <c:v>42949</c:v>
                </c:pt>
                <c:pt idx="2894">
                  <c:v>42950</c:v>
                </c:pt>
                <c:pt idx="2895">
                  <c:v>42951</c:v>
                </c:pt>
                <c:pt idx="2896">
                  <c:v>42954</c:v>
                </c:pt>
                <c:pt idx="2897">
                  <c:v>42955</c:v>
                </c:pt>
                <c:pt idx="2898">
                  <c:v>42956</c:v>
                </c:pt>
                <c:pt idx="2899">
                  <c:v>42957</c:v>
                </c:pt>
                <c:pt idx="2900">
                  <c:v>42958</c:v>
                </c:pt>
                <c:pt idx="2901">
                  <c:v>42961</c:v>
                </c:pt>
                <c:pt idx="2902">
                  <c:v>42962</c:v>
                </c:pt>
                <c:pt idx="2903">
                  <c:v>42963</c:v>
                </c:pt>
                <c:pt idx="2904">
                  <c:v>42964</c:v>
                </c:pt>
                <c:pt idx="2905">
                  <c:v>42965</c:v>
                </c:pt>
                <c:pt idx="2906">
                  <c:v>42968</c:v>
                </c:pt>
                <c:pt idx="2907">
                  <c:v>42969</c:v>
                </c:pt>
                <c:pt idx="2908">
                  <c:v>42970</c:v>
                </c:pt>
                <c:pt idx="2909">
                  <c:v>42971</c:v>
                </c:pt>
                <c:pt idx="2910">
                  <c:v>42972</c:v>
                </c:pt>
                <c:pt idx="2911">
                  <c:v>42975</c:v>
                </c:pt>
                <c:pt idx="2912">
                  <c:v>42976</c:v>
                </c:pt>
                <c:pt idx="2913">
                  <c:v>42977</c:v>
                </c:pt>
                <c:pt idx="2914">
                  <c:v>42978</c:v>
                </c:pt>
                <c:pt idx="2915">
                  <c:v>42979</c:v>
                </c:pt>
                <c:pt idx="2916">
                  <c:v>42982</c:v>
                </c:pt>
                <c:pt idx="2917">
                  <c:v>42983</c:v>
                </c:pt>
                <c:pt idx="2918">
                  <c:v>42984</c:v>
                </c:pt>
                <c:pt idx="2919">
                  <c:v>42985</c:v>
                </c:pt>
                <c:pt idx="2920">
                  <c:v>42986</c:v>
                </c:pt>
                <c:pt idx="2921">
                  <c:v>42989</c:v>
                </c:pt>
                <c:pt idx="2922">
                  <c:v>42990</c:v>
                </c:pt>
                <c:pt idx="2923">
                  <c:v>42991</c:v>
                </c:pt>
                <c:pt idx="2924">
                  <c:v>42992</c:v>
                </c:pt>
                <c:pt idx="2925">
                  <c:v>42993</c:v>
                </c:pt>
                <c:pt idx="2926">
                  <c:v>42996</c:v>
                </c:pt>
                <c:pt idx="2927">
                  <c:v>42997</c:v>
                </c:pt>
                <c:pt idx="2928">
                  <c:v>42998</c:v>
                </c:pt>
                <c:pt idx="2929">
                  <c:v>42999</c:v>
                </c:pt>
                <c:pt idx="2930">
                  <c:v>43000</c:v>
                </c:pt>
                <c:pt idx="2931">
                  <c:v>43003</c:v>
                </c:pt>
                <c:pt idx="2932">
                  <c:v>43004</c:v>
                </c:pt>
                <c:pt idx="2933">
                  <c:v>43005</c:v>
                </c:pt>
                <c:pt idx="2934">
                  <c:v>43006</c:v>
                </c:pt>
                <c:pt idx="2935">
                  <c:v>43007</c:v>
                </c:pt>
                <c:pt idx="2936">
                  <c:v>43010</c:v>
                </c:pt>
                <c:pt idx="2937">
                  <c:v>43011</c:v>
                </c:pt>
                <c:pt idx="2938">
                  <c:v>43012</c:v>
                </c:pt>
                <c:pt idx="2939">
                  <c:v>43013</c:v>
                </c:pt>
                <c:pt idx="2940">
                  <c:v>43014</c:v>
                </c:pt>
                <c:pt idx="2941">
                  <c:v>43017</c:v>
                </c:pt>
                <c:pt idx="2942">
                  <c:v>43018</c:v>
                </c:pt>
                <c:pt idx="2943">
                  <c:v>43019</c:v>
                </c:pt>
                <c:pt idx="2944">
                  <c:v>43020</c:v>
                </c:pt>
                <c:pt idx="2945">
                  <c:v>43021</c:v>
                </c:pt>
                <c:pt idx="2946">
                  <c:v>43024</c:v>
                </c:pt>
                <c:pt idx="2947">
                  <c:v>43025</c:v>
                </c:pt>
                <c:pt idx="2948">
                  <c:v>43026</c:v>
                </c:pt>
                <c:pt idx="2949">
                  <c:v>43027</c:v>
                </c:pt>
                <c:pt idx="2950">
                  <c:v>43028</c:v>
                </c:pt>
                <c:pt idx="2951">
                  <c:v>43031</c:v>
                </c:pt>
                <c:pt idx="2952">
                  <c:v>43032</c:v>
                </c:pt>
                <c:pt idx="2953">
                  <c:v>43033</c:v>
                </c:pt>
                <c:pt idx="2954">
                  <c:v>43034</c:v>
                </c:pt>
                <c:pt idx="2955">
                  <c:v>43035</c:v>
                </c:pt>
                <c:pt idx="2956">
                  <c:v>43038</c:v>
                </c:pt>
                <c:pt idx="2957">
                  <c:v>43039</c:v>
                </c:pt>
                <c:pt idx="2958">
                  <c:v>43040</c:v>
                </c:pt>
                <c:pt idx="2959">
                  <c:v>43041</c:v>
                </c:pt>
                <c:pt idx="2960">
                  <c:v>43042</c:v>
                </c:pt>
                <c:pt idx="2961">
                  <c:v>43045</c:v>
                </c:pt>
                <c:pt idx="2962">
                  <c:v>43046</c:v>
                </c:pt>
                <c:pt idx="2963">
                  <c:v>43047</c:v>
                </c:pt>
                <c:pt idx="2964">
                  <c:v>43048</c:v>
                </c:pt>
                <c:pt idx="2965">
                  <c:v>43049</c:v>
                </c:pt>
                <c:pt idx="2966">
                  <c:v>43052</c:v>
                </c:pt>
                <c:pt idx="2967">
                  <c:v>43053</c:v>
                </c:pt>
                <c:pt idx="2968">
                  <c:v>43054</c:v>
                </c:pt>
                <c:pt idx="2969">
                  <c:v>43055</c:v>
                </c:pt>
                <c:pt idx="2970">
                  <c:v>43056</c:v>
                </c:pt>
                <c:pt idx="2971">
                  <c:v>43059</c:v>
                </c:pt>
                <c:pt idx="2972">
                  <c:v>43060</c:v>
                </c:pt>
                <c:pt idx="2973">
                  <c:v>43061</c:v>
                </c:pt>
                <c:pt idx="2974">
                  <c:v>43062</c:v>
                </c:pt>
                <c:pt idx="2975">
                  <c:v>43063</c:v>
                </c:pt>
                <c:pt idx="2976">
                  <c:v>43066</c:v>
                </c:pt>
                <c:pt idx="2977">
                  <c:v>43067</c:v>
                </c:pt>
                <c:pt idx="2978">
                  <c:v>43068</c:v>
                </c:pt>
                <c:pt idx="2979">
                  <c:v>43069</c:v>
                </c:pt>
                <c:pt idx="2980">
                  <c:v>43070</c:v>
                </c:pt>
                <c:pt idx="2981">
                  <c:v>43073</c:v>
                </c:pt>
                <c:pt idx="2982">
                  <c:v>43074</c:v>
                </c:pt>
                <c:pt idx="2983">
                  <c:v>43075</c:v>
                </c:pt>
                <c:pt idx="2984">
                  <c:v>43076</c:v>
                </c:pt>
                <c:pt idx="2985">
                  <c:v>43077</c:v>
                </c:pt>
                <c:pt idx="2986">
                  <c:v>43080</c:v>
                </c:pt>
                <c:pt idx="2987">
                  <c:v>43081</c:v>
                </c:pt>
                <c:pt idx="2988">
                  <c:v>43082</c:v>
                </c:pt>
                <c:pt idx="2989">
                  <c:v>43083</c:v>
                </c:pt>
                <c:pt idx="2990">
                  <c:v>43084</c:v>
                </c:pt>
                <c:pt idx="2991">
                  <c:v>43087</c:v>
                </c:pt>
                <c:pt idx="2992">
                  <c:v>43088</c:v>
                </c:pt>
                <c:pt idx="2993">
                  <c:v>43089</c:v>
                </c:pt>
                <c:pt idx="2994">
                  <c:v>43090</c:v>
                </c:pt>
                <c:pt idx="2995">
                  <c:v>43091</c:v>
                </c:pt>
                <c:pt idx="2996">
                  <c:v>43095</c:v>
                </c:pt>
                <c:pt idx="2997">
                  <c:v>43096</c:v>
                </c:pt>
                <c:pt idx="2998">
                  <c:v>43097</c:v>
                </c:pt>
                <c:pt idx="2999">
                  <c:v>43098</c:v>
                </c:pt>
                <c:pt idx="3000">
                  <c:v>43102</c:v>
                </c:pt>
                <c:pt idx="3001">
                  <c:v>43103</c:v>
                </c:pt>
                <c:pt idx="3002">
                  <c:v>43104</c:v>
                </c:pt>
                <c:pt idx="3003">
                  <c:v>43105</c:v>
                </c:pt>
                <c:pt idx="3004">
                  <c:v>43108</c:v>
                </c:pt>
                <c:pt idx="3005">
                  <c:v>43109</c:v>
                </c:pt>
                <c:pt idx="3006">
                  <c:v>43110</c:v>
                </c:pt>
                <c:pt idx="3007">
                  <c:v>43111</c:v>
                </c:pt>
                <c:pt idx="3008">
                  <c:v>43112</c:v>
                </c:pt>
                <c:pt idx="3009">
                  <c:v>43115</c:v>
                </c:pt>
                <c:pt idx="3010">
                  <c:v>43116</c:v>
                </c:pt>
                <c:pt idx="3011">
                  <c:v>43117</c:v>
                </c:pt>
                <c:pt idx="3012">
                  <c:v>43118</c:v>
                </c:pt>
                <c:pt idx="3013">
                  <c:v>43119</c:v>
                </c:pt>
                <c:pt idx="3014">
                  <c:v>43122</c:v>
                </c:pt>
                <c:pt idx="3015">
                  <c:v>43123</c:v>
                </c:pt>
                <c:pt idx="3016">
                  <c:v>43124</c:v>
                </c:pt>
                <c:pt idx="3017">
                  <c:v>43125</c:v>
                </c:pt>
                <c:pt idx="3018">
                  <c:v>43126</c:v>
                </c:pt>
                <c:pt idx="3019">
                  <c:v>43129</c:v>
                </c:pt>
                <c:pt idx="3020">
                  <c:v>43130</c:v>
                </c:pt>
                <c:pt idx="3021">
                  <c:v>43131</c:v>
                </c:pt>
                <c:pt idx="3022">
                  <c:v>43132</c:v>
                </c:pt>
                <c:pt idx="3023">
                  <c:v>43133</c:v>
                </c:pt>
                <c:pt idx="3024">
                  <c:v>43136</c:v>
                </c:pt>
                <c:pt idx="3025">
                  <c:v>43137</c:v>
                </c:pt>
                <c:pt idx="3026">
                  <c:v>43138</c:v>
                </c:pt>
                <c:pt idx="3027">
                  <c:v>43139</c:v>
                </c:pt>
                <c:pt idx="3028">
                  <c:v>43140</c:v>
                </c:pt>
                <c:pt idx="3029">
                  <c:v>43143</c:v>
                </c:pt>
                <c:pt idx="3030">
                  <c:v>43144</c:v>
                </c:pt>
                <c:pt idx="3031">
                  <c:v>43145</c:v>
                </c:pt>
                <c:pt idx="3032">
                  <c:v>43146</c:v>
                </c:pt>
                <c:pt idx="3033">
                  <c:v>43147</c:v>
                </c:pt>
                <c:pt idx="3034">
                  <c:v>43150</c:v>
                </c:pt>
                <c:pt idx="3035">
                  <c:v>43151</c:v>
                </c:pt>
                <c:pt idx="3036">
                  <c:v>43152</c:v>
                </c:pt>
                <c:pt idx="3037">
                  <c:v>43153</c:v>
                </c:pt>
                <c:pt idx="3038">
                  <c:v>43154</c:v>
                </c:pt>
                <c:pt idx="3039">
                  <c:v>43157</c:v>
                </c:pt>
                <c:pt idx="3040">
                  <c:v>43158</c:v>
                </c:pt>
                <c:pt idx="3041">
                  <c:v>43159</c:v>
                </c:pt>
                <c:pt idx="3042">
                  <c:v>43160</c:v>
                </c:pt>
                <c:pt idx="3043">
                  <c:v>43161</c:v>
                </c:pt>
                <c:pt idx="3044">
                  <c:v>43164</c:v>
                </c:pt>
                <c:pt idx="3045">
                  <c:v>43165</c:v>
                </c:pt>
                <c:pt idx="3046">
                  <c:v>43166</c:v>
                </c:pt>
                <c:pt idx="3047">
                  <c:v>43167</c:v>
                </c:pt>
                <c:pt idx="3048">
                  <c:v>43168</c:v>
                </c:pt>
                <c:pt idx="3049">
                  <c:v>43171</c:v>
                </c:pt>
                <c:pt idx="3050">
                  <c:v>43172</c:v>
                </c:pt>
                <c:pt idx="3051">
                  <c:v>43173</c:v>
                </c:pt>
                <c:pt idx="3052">
                  <c:v>43174</c:v>
                </c:pt>
                <c:pt idx="3053">
                  <c:v>43175</c:v>
                </c:pt>
                <c:pt idx="3054">
                  <c:v>43178</c:v>
                </c:pt>
                <c:pt idx="3055">
                  <c:v>43179</c:v>
                </c:pt>
                <c:pt idx="3056">
                  <c:v>43180</c:v>
                </c:pt>
                <c:pt idx="3057">
                  <c:v>43181</c:v>
                </c:pt>
                <c:pt idx="3058">
                  <c:v>43182</c:v>
                </c:pt>
                <c:pt idx="3059">
                  <c:v>43185</c:v>
                </c:pt>
                <c:pt idx="3060">
                  <c:v>43186</c:v>
                </c:pt>
                <c:pt idx="3061">
                  <c:v>43187</c:v>
                </c:pt>
                <c:pt idx="3062">
                  <c:v>43188</c:v>
                </c:pt>
                <c:pt idx="3063">
                  <c:v>43192</c:v>
                </c:pt>
                <c:pt idx="3064">
                  <c:v>43193</c:v>
                </c:pt>
                <c:pt idx="3065">
                  <c:v>43194</c:v>
                </c:pt>
                <c:pt idx="3066">
                  <c:v>43195</c:v>
                </c:pt>
                <c:pt idx="3067">
                  <c:v>43196</c:v>
                </c:pt>
                <c:pt idx="3068">
                  <c:v>43199</c:v>
                </c:pt>
                <c:pt idx="3069">
                  <c:v>43200</c:v>
                </c:pt>
                <c:pt idx="3070">
                  <c:v>43201</c:v>
                </c:pt>
                <c:pt idx="3071">
                  <c:v>43202</c:v>
                </c:pt>
                <c:pt idx="3072">
                  <c:v>43203</c:v>
                </c:pt>
                <c:pt idx="3073">
                  <c:v>43206</c:v>
                </c:pt>
                <c:pt idx="3074">
                  <c:v>43207</c:v>
                </c:pt>
                <c:pt idx="3075">
                  <c:v>43208</c:v>
                </c:pt>
                <c:pt idx="3076">
                  <c:v>43209</c:v>
                </c:pt>
                <c:pt idx="3077">
                  <c:v>43210</c:v>
                </c:pt>
                <c:pt idx="3078">
                  <c:v>43213</c:v>
                </c:pt>
                <c:pt idx="3079">
                  <c:v>43214</c:v>
                </c:pt>
                <c:pt idx="3080">
                  <c:v>43215</c:v>
                </c:pt>
                <c:pt idx="3081">
                  <c:v>43216</c:v>
                </c:pt>
                <c:pt idx="3082">
                  <c:v>43217</c:v>
                </c:pt>
                <c:pt idx="3083">
                  <c:v>43220</c:v>
                </c:pt>
                <c:pt idx="3084">
                  <c:v>43221</c:v>
                </c:pt>
                <c:pt idx="3085">
                  <c:v>43222</c:v>
                </c:pt>
                <c:pt idx="3086">
                  <c:v>43223</c:v>
                </c:pt>
                <c:pt idx="3087">
                  <c:v>43224</c:v>
                </c:pt>
                <c:pt idx="3088">
                  <c:v>43227</c:v>
                </c:pt>
                <c:pt idx="3089">
                  <c:v>43228</c:v>
                </c:pt>
                <c:pt idx="3090">
                  <c:v>43229</c:v>
                </c:pt>
                <c:pt idx="3091">
                  <c:v>43230</c:v>
                </c:pt>
                <c:pt idx="3092">
                  <c:v>43231</c:v>
                </c:pt>
                <c:pt idx="3093">
                  <c:v>43234</c:v>
                </c:pt>
                <c:pt idx="3094">
                  <c:v>43235</c:v>
                </c:pt>
                <c:pt idx="3095">
                  <c:v>43236</c:v>
                </c:pt>
                <c:pt idx="3096">
                  <c:v>43237</c:v>
                </c:pt>
                <c:pt idx="3097">
                  <c:v>43238</c:v>
                </c:pt>
                <c:pt idx="3098">
                  <c:v>43241</c:v>
                </c:pt>
                <c:pt idx="3099">
                  <c:v>43242</c:v>
                </c:pt>
                <c:pt idx="3100">
                  <c:v>43243</c:v>
                </c:pt>
                <c:pt idx="3101">
                  <c:v>43244</c:v>
                </c:pt>
                <c:pt idx="3102">
                  <c:v>43245</c:v>
                </c:pt>
                <c:pt idx="3103">
                  <c:v>43248</c:v>
                </c:pt>
                <c:pt idx="3104">
                  <c:v>43249</c:v>
                </c:pt>
                <c:pt idx="3105">
                  <c:v>43250</c:v>
                </c:pt>
                <c:pt idx="3106">
                  <c:v>43251</c:v>
                </c:pt>
                <c:pt idx="3107">
                  <c:v>43252</c:v>
                </c:pt>
                <c:pt idx="3108">
                  <c:v>43255</c:v>
                </c:pt>
                <c:pt idx="3109">
                  <c:v>43256</c:v>
                </c:pt>
                <c:pt idx="3110">
                  <c:v>43257</c:v>
                </c:pt>
                <c:pt idx="3111">
                  <c:v>43258</c:v>
                </c:pt>
                <c:pt idx="3112">
                  <c:v>43259</c:v>
                </c:pt>
                <c:pt idx="3113">
                  <c:v>43262</c:v>
                </c:pt>
                <c:pt idx="3114">
                  <c:v>43263</c:v>
                </c:pt>
                <c:pt idx="3115">
                  <c:v>43264</c:v>
                </c:pt>
                <c:pt idx="3116">
                  <c:v>43265</c:v>
                </c:pt>
                <c:pt idx="3117">
                  <c:v>43266</c:v>
                </c:pt>
                <c:pt idx="3118">
                  <c:v>43269</c:v>
                </c:pt>
                <c:pt idx="3119">
                  <c:v>43270</c:v>
                </c:pt>
                <c:pt idx="3120">
                  <c:v>43271</c:v>
                </c:pt>
                <c:pt idx="3121">
                  <c:v>43272</c:v>
                </c:pt>
                <c:pt idx="3122">
                  <c:v>43273</c:v>
                </c:pt>
                <c:pt idx="3123">
                  <c:v>43276</c:v>
                </c:pt>
                <c:pt idx="3124">
                  <c:v>43277</c:v>
                </c:pt>
                <c:pt idx="3125">
                  <c:v>43278</c:v>
                </c:pt>
                <c:pt idx="3126">
                  <c:v>43279</c:v>
                </c:pt>
                <c:pt idx="3127">
                  <c:v>43280</c:v>
                </c:pt>
                <c:pt idx="3128">
                  <c:v>43283</c:v>
                </c:pt>
                <c:pt idx="3129">
                  <c:v>43284</c:v>
                </c:pt>
                <c:pt idx="3130">
                  <c:v>43285</c:v>
                </c:pt>
                <c:pt idx="3131">
                  <c:v>43286</c:v>
                </c:pt>
                <c:pt idx="3132">
                  <c:v>43287</c:v>
                </c:pt>
                <c:pt idx="3133">
                  <c:v>43290</c:v>
                </c:pt>
                <c:pt idx="3134">
                  <c:v>43291</c:v>
                </c:pt>
                <c:pt idx="3135">
                  <c:v>43292</c:v>
                </c:pt>
                <c:pt idx="3136">
                  <c:v>43293</c:v>
                </c:pt>
                <c:pt idx="3137">
                  <c:v>43294</c:v>
                </c:pt>
                <c:pt idx="3138">
                  <c:v>43297</c:v>
                </c:pt>
                <c:pt idx="3139">
                  <c:v>43298</c:v>
                </c:pt>
                <c:pt idx="3140">
                  <c:v>43299</c:v>
                </c:pt>
                <c:pt idx="3141">
                  <c:v>43300</c:v>
                </c:pt>
                <c:pt idx="3142">
                  <c:v>43301</c:v>
                </c:pt>
                <c:pt idx="3143">
                  <c:v>43304</c:v>
                </c:pt>
                <c:pt idx="3144">
                  <c:v>43305</c:v>
                </c:pt>
                <c:pt idx="3145">
                  <c:v>43306</c:v>
                </c:pt>
                <c:pt idx="3146">
                  <c:v>43307</c:v>
                </c:pt>
                <c:pt idx="3147">
                  <c:v>43308</c:v>
                </c:pt>
                <c:pt idx="3148">
                  <c:v>43311</c:v>
                </c:pt>
                <c:pt idx="3149">
                  <c:v>43312</c:v>
                </c:pt>
                <c:pt idx="3150">
                  <c:v>43313</c:v>
                </c:pt>
                <c:pt idx="3151">
                  <c:v>43314</c:v>
                </c:pt>
                <c:pt idx="3152">
                  <c:v>43315</c:v>
                </c:pt>
                <c:pt idx="3153">
                  <c:v>43318</c:v>
                </c:pt>
                <c:pt idx="3154">
                  <c:v>43319</c:v>
                </c:pt>
                <c:pt idx="3155">
                  <c:v>43320</c:v>
                </c:pt>
                <c:pt idx="3156">
                  <c:v>43321</c:v>
                </c:pt>
                <c:pt idx="3157">
                  <c:v>43322</c:v>
                </c:pt>
                <c:pt idx="3158">
                  <c:v>43325</c:v>
                </c:pt>
                <c:pt idx="3159">
                  <c:v>43326</c:v>
                </c:pt>
                <c:pt idx="3160">
                  <c:v>43327</c:v>
                </c:pt>
                <c:pt idx="3161">
                  <c:v>43328</c:v>
                </c:pt>
                <c:pt idx="3162">
                  <c:v>43329</c:v>
                </c:pt>
                <c:pt idx="3163">
                  <c:v>43332</c:v>
                </c:pt>
                <c:pt idx="3164">
                  <c:v>43333</c:v>
                </c:pt>
                <c:pt idx="3165">
                  <c:v>43334</c:v>
                </c:pt>
                <c:pt idx="3166">
                  <c:v>43335</c:v>
                </c:pt>
                <c:pt idx="3167">
                  <c:v>43336</c:v>
                </c:pt>
                <c:pt idx="3168">
                  <c:v>43339</c:v>
                </c:pt>
                <c:pt idx="3169">
                  <c:v>43340</c:v>
                </c:pt>
                <c:pt idx="3170">
                  <c:v>43341</c:v>
                </c:pt>
                <c:pt idx="3171">
                  <c:v>43342</c:v>
                </c:pt>
                <c:pt idx="3172">
                  <c:v>43343</c:v>
                </c:pt>
                <c:pt idx="3173">
                  <c:v>43346</c:v>
                </c:pt>
                <c:pt idx="3174">
                  <c:v>43347</c:v>
                </c:pt>
                <c:pt idx="3175">
                  <c:v>43348</c:v>
                </c:pt>
                <c:pt idx="3176">
                  <c:v>43349</c:v>
                </c:pt>
                <c:pt idx="3177">
                  <c:v>43350</c:v>
                </c:pt>
                <c:pt idx="3178">
                  <c:v>43353</c:v>
                </c:pt>
                <c:pt idx="3179">
                  <c:v>43354</c:v>
                </c:pt>
                <c:pt idx="3180">
                  <c:v>43355</c:v>
                </c:pt>
                <c:pt idx="3181">
                  <c:v>43356</c:v>
                </c:pt>
                <c:pt idx="3182">
                  <c:v>43357</c:v>
                </c:pt>
                <c:pt idx="3183">
                  <c:v>43360</c:v>
                </c:pt>
                <c:pt idx="3184">
                  <c:v>43361</c:v>
                </c:pt>
                <c:pt idx="3185">
                  <c:v>43362</c:v>
                </c:pt>
                <c:pt idx="3186">
                  <c:v>43363</c:v>
                </c:pt>
                <c:pt idx="3187">
                  <c:v>43364</c:v>
                </c:pt>
                <c:pt idx="3188">
                  <c:v>43367</c:v>
                </c:pt>
                <c:pt idx="3189">
                  <c:v>43368</c:v>
                </c:pt>
                <c:pt idx="3190">
                  <c:v>43369</c:v>
                </c:pt>
                <c:pt idx="3191">
                  <c:v>43370</c:v>
                </c:pt>
                <c:pt idx="3192">
                  <c:v>43371</c:v>
                </c:pt>
                <c:pt idx="3193">
                  <c:v>43374</c:v>
                </c:pt>
                <c:pt idx="3194">
                  <c:v>43375</c:v>
                </c:pt>
                <c:pt idx="3195">
                  <c:v>43376</c:v>
                </c:pt>
                <c:pt idx="3196">
                  <c:v>43377</c:v>
                </c:pt>
                <c:pt idx="3197">
                  <c:v>43378</c:v>
                </c:pt>
                <c:pt idx="3198">
                  <c:v>43381</c:v>
                </c:pt>
                <c:pt idx="3199">
                  <c:v>43382</c:v>
                </c:pt>
                <c:pt idx="3200">
                  <c:v>43383</c:v>
                </c:pt>
                <c:pt idx="3201">
                  <c:v>43384</c:v>
                </c:pt>
                <c:pt idx="3202">
                  <c:v>43385</c:v>
                </c:pt>
                <c:pt idx="3203">
                  <c:v>43388</c:v>
                </c:pt>
                <c:pt idx="3204">
                  <c:v>43389</c:v>
                </c:pt>
                <c:pt idx="3205">
                  <c:v>43390</c:v>
                </c:pt>
                <c:pt idx="3206">
                  <c:v>43391</c:v>
                </c:pt>
                <c:pt idx="3207">
                  <c:v>43392</c:v>
                </c:pt>
                <c:pt idx="3208">
                  <c:v>43395</c:v>
                </c:pt>
                <c:pt idx="3209">
                  <c:v>43396</c:v>
                </c:pt>
                <c:pt idx="3210">
                  <c:v>43397</c:v>
                </c:pt>
                <c:pt idx="3211">
                  <c:v>43398</c:v>
                </c:pt>
                <c:pt idx="3212">
                  <c:v>43399</c:v>
                </c:pt>
                <c:pt idx="3213">
                  <c:v>43402</c:v>
                </c:pt>
                <c:pt idx="3214">
                  <c:v>43403</c:v>
                </c:pt>
                <c:pt idx="3215">
                  <c:v>43404</c:v>
                </c:pt>
                <c:pt idx="3216">
                  <c:v>43405</c:v>
                </c:pt>
                <c:pt idx="3217">
                  <c:v>43406</c:v>
                </c:pt>
                <c:pt idx="3218">
                  <c:v>43409</c:v>
                </c:pt>
                <c:pt idx="3219">
                  <c:v>43410</c:v>
                </c:pt>
                <c:pt idx="3220">
                  <c:v>43411</c:v>
                </c:pt>
                <c:pt idx="3221">
                  <c:v>43412</c:v>
                </c:pt>
                <c:pt idx="3222">
                  <c:v>43413</c:v>
                </c:pt>
                <c:pt idx="3223">
                  <c:v>43416</c:v>
                </c:pt>
                <c:pt idx="3224">
                  <c:v>43417</c:v>
                </c:pt>
                <c:pt idx="3225">
                  <c:v>43418</c:v>
                </c:pt>
                <c:pt idx="3226">
                  <c:v>43419</c:v>
                </c:pt>
                <c:pt idx="3227">
                  <c:v>43420</c:v>
                </c:pt>
                <c:pt idx="3228">
                  <c:v>43423</c:v>
                </c:pt>
                <c:pt idx="3229">
                  <c:v>43424</c:v>
                </c:pt>
                <c:pt idx="3230">
                  <c:v>43425</c:v>
                </c:pt>
                <c:pt idx="3231">
                  <c:v>43426</c:v>
                </c:pt>
                <c:pt idx="3232">
                  <c:v>43427</c:v>
                </c:pt>
                <c:pt idx="3233">
                  <c:v>43430</c:v>
                </c:pt>
                <c:pt idx="3234">
                  <c:v>43431</c:v>
                </c:pt>
                <c:pt idx="3235">
                  <c:v>43432</c:v>
                </c:pt>
                <c:pt idx="3236">
                  <c:v>43433</c:v>
                </c:pt>
                <c:pt idx="3237">
                  <c:v>43434</c:v>
                </c:pt>
                <c:pt idx="3238">
                  <c:v>43437</c:v>
                </c:pt>
                <c:pt idx="3239">
                  <c:v>43438</c:v>
                </c:pt>
                <c:pt idx="3240">
                  <c:v>43439</c:v>
                </c:pt>
                <c:pt idx="3241">
                  <c:v>43440</c:v>
                </c:pt>
                <c:pt idx="3242">
                  <c:v>43441</c:v>
                </c:pt>
                <c:pt idx="3243">
                  <c:v>43444</c:v>
                </c:pt>
                <c:pt idx="3244">
                  <c:v>43445</c:v>
                </c:pt>
                <c:pt idx="3245">
                  <c:v>43446</c:v>
                </c:pt>
                <c:pt idx="3246">
                  <c:v>43447</c:v>
                </c:pt>
                <c:pt idx="3247">
                  <c:v>43448</c:v>
                </c:pt>
                <c:pt idx="3248">
                  <c:v>43451</c:v>
                </c:pt>
                <c:pt idx="3249">
                  <c:v>43452</c:v>
                </c:pt>
                <c:pt idx="3250">
                  <c:v>43453</c:v>
                </c:pt>
                <c:pt idx="3251">
                  <c:v>43454</c:v>
                </c:pt>
                <c:pt idx="3252">
                  <c:v>43455</c:v>
                </c:pt>
                <c:pt idx="3253">
                  <c:v>43458</c:v>
                </c:pt>
                <c:pt idx="3254">
                  <c:v>43460</c:v>
                </c:pt>
                <c:pt idx="3255">
                  <c:v>43461</c:v>
                </c:pt>
                <c:pt idx="3256">
                  <c:v>43462</c:v>
                </c:pt>
                <c:pt idx="3257">
                  <c:v>43465</c:v>
                </c:pt>
                <c:pt idx="3258">
                  <c:v>43467</c:v>
                </c:pt>
                <c:pt idx="3259">
                  <c:v>43468</c:v>
                </c:pt>
                <c:pt idx="3260">
                  <c:v>43469</c:v>
                </c:pt>
                <c:pt idx="3261">
                  <c:v>43472</c:v>
                </c:pt>
                <c:pt idx="3262">
                  <c:v>43473</c:v>
                </c:pt>
                <c:pt idx="3263">
                  <c:v>43474</c:v>
                </c:pt>
                <c:pt idx="3264">
                  <c:v>43475</c:v>
                </c:pt>
                <c:pt idx="3265">
                  <c:v>43476</c:v>
                </c:pt>
                <c:pt idx="3266">
                  <c:v>43479</c:v>
                </c:pt>
                <c:pt idx="3267">
                  <c:v>43480</c:v>
                </c:pt>
                <c:pt idx="3268">
                  <c:v>43481</c:v>
                </c:pt>
                <c:pt idx="3269">
                  <c:v>43482</c:v>
                </c:pt>
                <c:pt idx="3270">
                  <c:v>43483</c:v>
                </c:pt>
                <c:pt idx="3271">
                  <c:v>43486</c:v>
                </c:pt>
                <c:pt idx="3272">
                  <c:v>43487</c:v>
                </c:pt>
                <c:pt idx="3273">
                  <c:v>43488</c:v>
                </c:pt>
                <c:pt idx="3274">
                  <c:v>43489</c:v>
                </c:pt>
                <c:pt idx="3275">
                  <c:v>43490</c:v>
                </c:pt>
                <c:pt idx="3276">
                  <c:v>43493</c:v>
                </c:pt>
                <c:pt idx="3277">
                  <c:v>43494</c:v>
                </c:pt>
                <c:pt idx="3278">
                  <c:v>43495</c:v>
                </c:pt>
                <c:pt idx="3279">
                  <c:v>43496</c:v>
                </c:pt>
                <c:pt idx="3280">
                  <c:v>43497</c:v>
                </c:pt>
                <c:pt idx="3281">
                  <c:v>43500</c:v>
                </c:pt>
                <c:pt idx="3282">
                  <c:v>43501</c:v>
                </c:pt>
                <c:pt idx="3283">
                  <c:v>43502</c:v>
                </c:pt>
                <c:pt idx="3284">
                  <c:v>43503</c:v>
                </c:pt>
                <c:pt idx="3285">
                  <c:v>43504</c:v>
                </c:pt>
                <c:pt idx="3286">
                  <c:v>43507</c:v>
                </c:pt>
                <c:pt idx="3287">
                  <c:v>43508</c:v>
                </c:pt>
                <c:pt idx="3288">
                  <c:v>43509</c:v>
                </c:pt>
                <c:pt idx="3289">
                  <c:v>43510</c:v>
                </c:pt>
                <c:pt idx="3290">
                  <c:v>43511</c:v>
                </c:pt>
                <c:pt idx="3291">
                  <c:v>43514</c:v>
                </c:pt>
                <c:pt idx="3292">
                  <c:v>43515</c:v>
                </c:pt>
                <c:pt idx="3293">
                  <c:v>43516</c:v>
                </c:pt>
                <c:pt idx="3294">
                  <c:v>43517</c:v>
                </c:pt>
                <c:pt idx="3295">
                  <c:v>43518</c:v>
                </c:pt>
                <c:pt idx="3296">
                  <c:v>43521</c:v>
                </c:pt>
                <c:pt idx="3297">
                  <c:v>43522</c:v>
                </c:pt>
                <c:pt idx="3298">
                  <c:v>43523</c:v>
                </c:pt>
                <c:pt idx="3299">
                  <c:v>43524</c:v>
                </c:pt>
                <c:pt idx="3300">
                  <c:v>43525</c:v>
                </c:pt>
                <c:pt idx="3301">
                  <c:v>43528</c:v>
                </c:pt>
                <c:pt idx="3302">
                  <c:v>43529</c:v>
                </c:pt>
                <c:pt idx="3303">
                  <c:v>43530</c:v>
                </c:pt>
                <c:pt idx="3304">
                  <c:v>43531</c:v>
                </c:pt>
                <c:pt idx="3305">
                  <c:v>43532</c:v>
                </c:pt>
                <c:pt idx="3306">
                  <c:v>43535</c:v>
                </c:pt>
                <c:pt idx="3307">
                  <c:v>43536</c:v>
                </c:pt>
                <c:pt idx="3308">
                  <c:v>43537</c:v>
                </c:pt>
                <c:pt idx="3309">
                  <c:v>43538</c:v>
                </c:pt>
                <c:pt idx="3310">
                  <c:v>43539</c:v>
                </c:pt>
                <c:pt idx="3311">
                  <c:v>43542</c:v>
                </c:pt>
                <c:pt idx="3312">
                  <c:v>43543</c:v>
                </c:pt>
                <c:pt idx="3313">
                  <c:v>43544</c:v>
                </c:pt>
                <c:pt idx="3314">
                  <c:v>43545</c:v>
                </c:pt>
                <c:pt idx="3315">
                  <c:v>43546</c:v>
                </c:pt>
                <c:pt idx="3316">
                  <c:v>43549</c:v>
                </c:pt>
                <c:pt idx="3317">
                  <c:v>43550</c:v>
                </c:pt>
                <c:pt idx="3318">
                  <c:v>43551</c:v>
                </c:pt>
                <c:pt idx="3319">
                  <c:v>43552</c:v>
                </c:pt>
                <c:pt idx="3320">
                  <c:v>43553</c:v>
                </c:pt>
                <c:pt idx="3321">
                  <c:v>43556</c:v>
                </c:pt>
                <c:pt idx="3322">
                  <c:v>43557</c:v>
                </c:pt>
                <c:pt idx="3323">
                  <c:v>43558</c:v>
                </c:pt>
                <c:pt idx="3324">
                  <c:v>43559</c:v>
                </c:pt>
                <c:pt idx="3325">
                  <c:v>43560</c:v>
                </c:pt>
                <c:pt idx="3326">
                  <c:v>43563</c:v>
                </c:pt>
                <c:pt idx="3327">
                  <c:v>43564</c:v>
                </c:pt>
                <c:pt idx="3328">
                  <c:v>43565</c:v>
                </c:pt>
                <c:pt idx="3329">
                  <c:v>43566</c:v>
                </c:pt>
                <c:pt idx="3330">
                  <c:v>43567</c:v>
                </c:pt>
                <c:pt idx="3331">
                  <c:v>43570</c:v>
                </c:pt>
                <c:pt idx="3332">
                  <c:v>43571</c:v>
                </c:pt>
                <c:pt idx="3333">
                  <c:v>43572</c:v>
                </c:pt>
                <c:pt idx="3334">
                  <c:v>43573</c:v>
                </c:pt>
                <c:pt idx="3335">
                  <c:v>43577</c:v>
                </c:pt>
                <c:pt idx="3336">
                  <c:v>43578</c:v>
                </c:pt>
                <c:pt idx="3337">
                  <c:v>43579</c:v>
                </c:pt>
                <c:pt idx="3338">
                  <c:v>43580</c:v>
                </c:pt>
                <c:pt idx="3339">
                  <c:v>43581</c:v>
                </c:pt>
                <c:pt idx="3340">
                  <c:v>43584</c:v>
                </c:pt>
                <c:pt idx="3341">
                  <c:v>43585</c:v>
                </c:pt>
                <c:pt idx="3342">
                  <c:v>43586</c:v>
                </c:pt>
                <c:pt idx="3343">
                  <c:v>43587</c:v>
                </c:pt>
                <c:pt idx="3344">
                  <c:v>43588</c:v>
                </c:pt>
                <c:pt idx="3345">
                  <c:v>43591</c:v>
                </c:pt>
                <c:pt idx="3346">
                  <c:v>43592</c:v>
                </c:pt>
                <c:pt idx="3347">
                  <c:v>43593</c:v>
                </c:pt>
                <c:pt idx="3348">
                  <c:v>43594</c:v>
                </c:pt>
                <c:pt idx="3349">
                  <c:v>43595</c:v>
                </c:pt>
                <c:pt idx="3350">
                  <c:v>43598</c:v>
                </c:pt>
                <c:pt idx="3351">
                  <c:v>43599</c:v>
                </c:pt>
                <c:pt idx="3352">
                  <c:v>43600</c:v>
                </c:pt>
                <c:pt idx="3353">
                  <c:v>43601</c:v>
                </c:pt>
                <c:pt idx="3354">
                  <c:v>43602</c:v>
                </c:pt>
                <c:pt idx="3355">
                  <c:v>43605</c:v>
                </c:pt>
                <c:pt idx="3356">
                  <c:v>43606</c:v>
                </c:pt>
                <c:pt idx="3357">
                  <c:v>43607</c:v>
                </c:pt>
                <c:pt idx="3358">
                  <c:v>43608</c:v>
                </c:pt>
                <c:pt idx="3359">
                  <c:v>43609</c:v>
                </c:pt>
                <c:pt idx="3360">
                  <c:v>43612</c:v>
                </c:pt>
                <c:pt idx="3361">
                  <c:v>43613</c:v>
                </c:pt>
                <c:pt idx="3362">
                  <c:v>43614</c:v>
                </c:pt>
                <c:pt idx="3363">
                  <c:v>43615</c:v>
                </c:pt>
                <c:pt idx="3364">
                  <c:v>43616</c:v>
                </c:pt>
                <c:pt idx="3365">
                  <c:v>43619</c:v>
                </c:pt>
                <c:pt idx="3366">
                  <c:v>43620</c:v>
                </c:pt>
                <c:pt idx="3367">
                  <c:v>43621</c:v>
                </c:pt>
                <c:pt idx="3368">
                  <c:v>43622</c:v>
                </c:pt>
                <c:pt idx="3369">
                  <c:v>43623</c:v>
                </c:pt>
                <c:pt idx="3370">
                  <c:v>43626</c:v>
                </c:pt>
                <c:pt idx="3371">
                  <c:v>43627</c:v>
                </c:pt>
                <c:pt idx="3372">
                  <c:v>43628</c:v>
                </c:pt>
                <c:pt idx="3373">
                  <c:v>43629</c:v>
                </c:pt>
                <c:pt idx="3374">
                  <c:v>43630</c:v>
                </c:pt>
                <c:pt idx="3375">
                  <c:v>43633</c:v>
                </c:pt>
                <c:pt idx="3376">
                  <c:v>43634</c:v>
                </c:pt>
                <c:pt idx="3377">
                  <c:v>43635</c:v>
                </c:pt>
                <c:pt idx="3378">
                  <c:v>43636</c:v>
                </c:pt>
                <c:pt idx="3379">
                  <c:v>43637</c:v>
                </c:pt>
                <c:pt idx="3380">
                  <c:v>43640</c:v>
                </c:pt>
                <c:pt idx="3381">
                  <c:v>43641</c:v>
                </c:pt>
                <c:pt idx="3382">
                  <c:v>43642</c:v>
                </c:pt>
                <c:pt idx="3383">
                  <c:v>43643</c:v>
                </c:pt>
                <c:pt idx="3384">
                  <c:v>43644</c:v>
                </c:pt>
                <c:pt idx="3385">
                  <c:v>43647</c:v>
                </c:pt>
                <c:pt idx="3386">
                  <c:v>43648</c:v>
                </c:pt>
                <c:pt idx="3387">
                  <c:v>43649</c:v>
                </c:pt>
                <c:pt idx="3388">
                  <c:v>43650</c:v>
                </c:pt>
                <c:pt idx="3389">
                  <c:v>43651</c:v>
                </c:pt>
                <c:pt idx="3390">
                  <c:v>43654</c:v>
                </c:pt>
                <c:pt idx="3391">
                  <c:v>43655</c:v>
                </c:pt>
                <c:pt idx="3392">
                  <c:v>43656</c:v>
                </c:pt>
                <c:pt idx="3393">
                  <c:v>43657</c:v>
                </c:pt>
                <c:pt idx="3394">
                  <c:v>43658</c:v>
                </c:pt>
                <c:pt idx="3395">
                  <c:v>43661</c:v>
                </c:pt>
                <c:pt idx="3396">
                  <c:v>43662</c:v>
                </c:pt>
                <c:pt idx="3397">
                  <c:v>43663</c:v>
                </c:pt>
                <c:pt idx="3398">
                  <c:v>43664</c:v>
                </c:pt>
                <c:pt idx="3399">
                  <c:v>43665</c:v>
                </c:pt>
                <c:pt idx="3400">
                  <c:v>43668</c:v>
                </c:pt>
                <c:pt idx="3401">
                  <c:v>43669</c:v>
                </c:pt>
                <c:pt idx="3402">
                  <c:v>43670</c:v>
                </c:pt>
                <c:pt idx="3403">
                  <c:v>43671</c:v>
                </c:pt>
                <c:pt idx="3404">
                  <c:v>43672</c:v>
                </c:pt>
                <c:pt idx="3405">
                  <c:v>43675</c:v>
                </c:pt>
                <c:pt idx="3406">
                  <c:v>43676</c:v>
                </c:pt>
                <c:pt idx="3407">
                  <c:v>43677</c:v>
                </c:pt>
                <c:pt idx="3408">
                  <c:v>43678</c:v>
                </c:pt>
                <c:pt idx="3409">
                  <c:v>43679</c:v>
                </c:pt>
                <c:pt idx="3410">
                  <c:v>43682</c:v>
                </c:pt>
                <c:pt idx="3411">
                  <c:v>43683</c:v>
                </c:pt>
                <c:pt idx="3412">
                  <c:v>43684</c:v>
                </c:pt>
                <c:pt idx="3413">
                  <c:v>43685</c:v>
                </c:pt>
                <c:pt idx="3414">
                  <c:v>43686</c:v>
                </c:pt>
                <c:pt idx="3415">
                  <c:v>43689</c:v>
                </c:pt>
                <c:pt idx="3416">
                  <c:v>43690</c:v>
                </c:pt>
                <c:pt idx="3417">
                  <c:v>43691</c:v>
                </c:pt>
                <c:pt idx="3418">
                  <c:v>43692</c:v>
                </c:pt>
                <c:pt idx="3419">
                  <c:v>43693</c:v>
                </c:pt>
                <c:pt idx="3420">
                  <c:v>43696</c:v>
                </c:pt>
                <c:pt idx="3421">
                  <c:v>43697</c:v>
                </c:pt>
                <c:pt idx="3422">
                  <c:v>43698</c:v>
                </c:pt>
                <c:pt idx="3423">
                  <c:v>43699</c:v>
                </c:pt>
                <c:pt idx="3424">
                  <c:v>43700</c:v>
                </c:pt>
                <c:pt idx="3425">
                  <c:v>43703</c:v>
                </c:pt>
                <c:pt idx="3426">
                  <c:v>43704</c:v>
                </c:pt>
                <c:pt idx="3427">
                  <c:v>43705</c:v>
                </c:pt>
                <c:pt idx="3428">
                  <c:v>43706</c:v>
                </c:pt>
                <c:pt idx="3429">
                  <c:v>43707</c:v>
                </c:pt>
                <c:pt idx="3430">
                  <c:v>43710</c:v>
                </c:pt>
                <c:pt idx="3431">
                  <c:v>43711</c:v>
                </c:pt>
                <c:pt idx="3432">
                  <c:v>43712</c:v>
                </c:pt>
                <c:pt idx="3433">
                  <c:v>43713</c:v>
                </c:pt>
                <c:pt idx="3434">
                  <c:v>43714</c:v>
                </c:pt>
                <c:pt idx="3435">
                  <c:v>43717</c:v>
                </c:pt>
                <c:pt idx="3436">
                  <c:v>43718</c:v>
                </c:pt>
                <c:pt idx="3437">
                  <c:v>43719</c:v>
                </c:pt>
                <c:pt idx="3438">
                  <c:v>43720</c:v>
                </c:pt>
                <c:pt idx="3439">
                  <c:v>43721</c:v>
                </c:pt>
                <c:pt idx="3440">
                  <c:v>43724</c:v>
                </c:pt>
                <c:pt idx="3441">
                  <c:v>43725</c:v>
                </c:pt>
                <c:pt idx="3442">
                  <c:v>43726</c:v>
                </c:pt>
                <c:pt idx="3443">
                  <c:v>43727</c:v>
                </c:pt>
                <c:pt idx="3444">
                  <c:v>43728</c:v>
                </c:pt>
                <c:pt idx="3445">
                  <c:v>43731</c:v>
                </c:pt>
                <c:pt idx="3446">
                  <c:v>43732</c:v>
                </c:pt>
                <c:pt idx="3447">
                  <c:v>43733</c:v>
                </c:pt>
                <c:pt idx="3448">
                  <c:v>43734</c:v>
                </c:pt>
                <c:pt idx="3449">
                  <c:v>43735</c:v>
                </c:pt>
                <c:pt idx="3450">
                  <c:v>43738</c:v>
                </c:pt>
                <c:pt idx="3451">
                  <c:v>43739</c:v>
                </c:pt>
                <c:pt idx="3452">
                  <c:v>43740</c:v>
                </c:pt>
                <c:pt idx="3453">
                  <c:v>43741</c:v>
                </c:pt>
                <c:pt idx="3454">
                  <c:v>43742</c:v>
                </c:pt>
                <c:pt idx="3455">
                  <c:v>43745</c:v>
                </c:pt>
                <c:pt idx="3456">
                  <c:v>43746</c:v>
                </c:pt>
                <c:pt idx="3457">
                  <c:v>43747</c:v>
                </c:pt>
                <c:pt idx="3458">
                  <c:v>43748</c:v>
                </c:pt>
                <c:pt idx="3459">
                  <c:v>43749</c:v>
                </c:pt>
                <c:pt idx="3460">
                  <c:v>43752</c:v>
                </c:pt>
                <c:pt idx="3461">
                  <c:v>43753</c:v>
                </c:pt>
                <c:pt idx="3462">
                  <c:v>43754</c:v>
                </c:pt>
                <c:pt idx="3463">
                  <c:v>43755</c:v>
                </c:pt>
                <c:pt idx="3464">
                  <c:v>43756</c:v>
                </c:pt>
                <c:pt idx="3465">
                  <c:v>43759</c:v>
                </c:pt>
                <c:pt idx="3466">
                  <c:v>43760</c:v>
                </c:pt>
                <c:pt idx="3467">
                  <c:v>43761</c:v>
                </c:pt>
                <c:pt idx="3468">
                  <c:v>43762</c:v>
                </c:pt>
                <c:pt idx="3469">
                  <c:v>43763</c:v>
                </c:pt>
                <c:pt idx="3470">
                  <c:v>43766</c:v>
                </c:pt>
                <c:pt idx="3471">
                  <c:v>43767</c:v>
                </c:pt>
                <c:pt idx="3472">
                  <c:v>43768</c:v>
                </c:pt>
                <c:pt idx="3473">
                  <c:v>43769</c:v>
                </c:pt>
                <c:pt idx="3474">
                  <c:v>43770</c:v>
                </c:pt>
                <c:pt idx="3475">
                  <c:v>43773</c:v>
                </c:pt>
                <c:pt idx="3476">
                  <c:v>43774</c:v>
                </c:pt>
                <c:pt idx="3477">
                  <c:v>43775</c:v>
                </c:pt>
                <c:pt idx="3478">
                  <c:v>43776</c:v>
                </c:pt>
                <c:pt idx="3479">
                  <c:v>43777</c:v>
                </c:pt>
                <c:pt idx="3480">
                  <c:v>43780</c:v>
                </c:pt>
                <c:pt idx="3481">
                  <c:v>43781</c:v>
                </c:pt>
                <c:pt idx="3482">
                  <c:v>43782</c:v>
                </c:pt>
                <c:pt idx="3483">
                  <c:v>43783</c:v>
                </c:pt>
                <c:pt idx="3484">
                  <c:v>43784</c:v>
                </c:pt>
                <c:pt idx="3485">
                  <c:v>43787</c:v>
                </c:pt>
                <c:pt idx="3486">
                  <c:v>43788</c:v>
                </c:pt>
                <c:pt idx="3487">
                  <c:v>43789</c:v>
                </c:pt>
                <c:pt idx="3488">
                  <c:v>43790</c:v>
                </c:pt>
                <c:pt idx="3489">
                  <c:v>43791</c:v>
                </c:pt>
                <c:pt idx="3490">
                  <c:v>43794</c:v>
                </c:pt>
                <c:pt idx="3491">
                  <c:v>43795</c:v>
                </c:pt>
                <c:pt idx="3492">
                  <c:v>43796</c:v>
                </c:pt>
                <c:pt idx="3493">
                  <c:v>43797</c:v>
                </c:pt>
                <c:pt idx="3494">
                  <c:v>43798</c:v>
                </c:pt>
                <c:pt idx="3495">
                  <c:v>43801</c:v>
                </c:pt>
                <c:pt idx="3496">
                  <c:v>43802</c:v>
                </c:pt>
                <c:pt idx="3497">
                  <c:v>43803</c:v>
                </c:pt>
                <c:pt idx="3498">
                  <c:v>43804</c:v>
                </c:pt>
                <c:pt idx="3499">
                  <c:v>43805</c:v>
                </c:pt>
                <c:pt idx="3500">
                  <c:v>43808</c:v>
                </c:pt>
                <c:pt idx="3501">
                  <c:v>43809</c:v>
                </c:pt>
                <c:pt idx="3502">
                  <c:v>43810</c:v>
                </c:pt>
                <c:pt idx="3503">
                  <c:v>43811</c:v>
                </c:pt>
                <c:pt idx="3504">
                  <c:v>43812</c:v>
                </c:pt>
                <c:pt idx="3505">
                  <c:v>43815</c:v>
                </c:pt>
                <c:pt idx="3506">
                  <c:v>43816</c:v>
                </c:pt>
                <c:pt idx="3507">
                  <c:v>43817</c:v>
                </c:pt>
                <c:pt idx="3508">
                  <c:v>43818</c:v>
                </c:pt>
                <c:pt idx="3509">
                  <c:v>43819</c:v>
                </c:pt>
                <c:pt idx="3510">
                  <c:v>43822</c:v>
                </c:pt>
                <c:pt idx="3511">
                  <c:v>43823</c:v>
                </c:pt>
                <c:pt idx="3512">
                  <c:v>43825</c:v>
                </c:pt>
                <c:pt idx="3513">
                  <c:v>43826</c:v>
                </c:pt>
                <c:pt idx="3514">
                  <c:v>43829</c:v>
                </c:pt>
                <c:pt idx="3515">
                  <c:v>43830</c:v>
                </c:pt>
                <c:pt idx="3516">
                  <c:v>43832</c:v>
                </c:pt>
                <c:pt idx="3517">
                  <c:v>43833</c:v>
                </c:pt>
                <c:pt idx="3518">
                  <c:v>43836</c:v>
                </c:pt>
                <c:pt idx="3519">
                  <c:v>43837</c:v>
                </c:pt>
                <c:pt idx="3520">
                  <c:v>43838</c:v>
                </c:pt>
                <c:pt idx="3521">
                  <c:v>43839</c:v>
                </c:pt>
                <c:pt idx="3522">
                  <c:v>43840</c:v>
                </c:pt>
                <c:pt idx="3523">
                  <c:v>43843</c:v>
                </c:pt>
                <c:pt idx="3524">
                  <c:v>43844</c:v>
                </c:pt>
                <c:pt idx="3525">
                  <c:v>43845</c:v>
                </c:pt>
                <c:pt idx="3526">
                  <c:v>43846</c:v>
                </c:pt>
                <c:pt idx="3527">
                  <c:v>43847</c:v>
                </c:pt>
                <c:pt idx="3528">
                  <c:v>43850</c:v>
                </c:pt>
                <c:pt idx="3529">
                  <c:v>43851</c:v>
                </c:pt>
                <c:pt idx="3530">
                  <c:v>43852</c:v>
                </c:pt>
                <c:pt idx="3531">
                  <c:v>43853</c:v>
                </c:pt>
                <c:pt idx="3532">
                  <c:v>43854</c:v>
                </c:pt>
                <c:pt idx="3533">
                  <c:v>43857</c:v>
                </c:pt>
                <c:pt idx="3534">
                  <c:v>43858</c:v>
                </c:pt>
                <c:pt idx="3535">
                  <c:v>43859</c:v>
                </c:pt>
                <c:pt idx="3536">
                  <c:v>43860</c:v>
                </c:pt>
                <c:pt idx="3537">
                  <c:v>43861</c:v>
                </c:pt>
                <c:pt idx="3538">
                  <c:v>43864</c:v>
                </c:pt>
                <c:pt idx="3539">
                  <c:v>43865</c:v>
                </c:pt>
                <c:pt idx="3540">
                  <c:v>43866</c:v>
                </c:pt>
                <c:pt idx="3541">
                  <c:v>43867</c:v>
                </c:pt>
                <c:pt idx="3542">
                  <c:v>43868</c:v>
                </c:pt>
                <c:pt idx="3543">
                  <c:v>43871</c:v>
                </c:pt>
                <c:pt idx="3544">
                  <c:v>43872</c:v>
                </c:pt>
                <c:pt idx="3545">
                  <c:v>43873</c:v>
                </c:pt>
                <c:pt idx="3546">
                  <c:v>43874</c:v>
                </c:pt>
                <c:pt idx="3547">
                  <c:v>43875</c:v>
                </c:pt>
                <c:pt idx="3548">
                  <c:v>43878</c:v>
                </c:pt>
                <c:pt idx="3549">
                  <c:v>43879</c:v>
                </c:pt>
                <c:pt idx="3550">
                  <c:v>43880</c:v>
                </c:pt>
                <c:pt idx="3551">
                  <c:v>43881</c:v>
                </c:pt>
                <c:pt idx="3552">
                  <c:v>43882</c:v>
                </c:pt>
                <c:pt idx="3553">
                  <c:v>43885</c:v>
                </c:pt>
                <c:pt idx="3554">
                  <c:v>43886</c:v>
                </c:pt>
                <c:pt idx="3555">
                  <c:v>43887</c:v>
                </c:pt>
                <c:pt idx="3556">
                  <c:v>43888</c:v>
                </c:pt>
                <c:pt idx="3557">
                  <c:v>43889</c:v>
                </c:pt>
                <c:pt idx="3558">
                  <c:v>43892</c:v>
                </c:pt>
                <c:pt idx="3559">
                  <c:v>43893</c:v>
                </c:pt>
                <c:pt idx="3560">
                  <c:v>43894</c:v>
                </c:pt>
                <c:pt idx="3561">
                  <c:v>43895</c:v>
                </c:pt>
                <c:pt idx="3562">
                  <c:v>43896</c:v>
                </c:pt>
                <c:pt idx="3563">
                  <c:v>43899</c:v>
                </c:pt>
                <c:pt idx="3564">
                  <c:v>43900</c:v>
                </c:pt>
                <c:pt idx="3565">
                  <c:v>43901</c:v>
                </c:pt>
                <c:pt idx="3566">
                  <c:v>43902</c:v>
                </c:pt>
                <c:pt idx="3567">
                  <c:v>43903</c:v>
                </c:pt>
                <c:pt idx="3568">
                  <c:v>43906</c:v>
                </c:pt>
                <c:pt idx="3569">
                  <c:v>43907</c:v>
                </c:pt>
                <c:pt idx="3570">
                  <c:v>43908</c:v>
                </c:pt>
                <c:pt idx="3571">
                  <c:v>43909</c:v>
                </c:pt>
                <c:pt idx="3572">
                  <c:v>43910</c:v>
                </c:pt>
                <c:pt idx="3573">
                  <c:v>43913</c:v>
                </c:pt>
                <c:pt idx="3574">
                  <c:v>43914</c:v>
                </c:pt>
                <c:pt idx="3575">
                  <c:v>43915</c:v>
                </c:pt>
                <c:pt idx="3576">
                  <c:v>43916</c:v>
                </c:pt>
                <c:pt idx="3577">
                  <c:v>43917</c:v>
                </c:pt>
                <c:pt idx="3578">
                  <c:v>43920</c:v>
                </c:pt>
                <c:pt idx="3579">
                  <c:v>43921</c:v>
                </c:pt>
                <c:pt idx="3580">
                  <c:v>43922</c:v>
                </c:pt>
                <c:pt idx="3581">
                  <c:v>43923</c:v>
                </c:pt>
                <c:pt idx="3582">
                  <c:v>43924</c:v>
                </c:pt>
                <c:pt idx="3583">
                  <c:v>43927</c:v>
                </c:pt>
                <c:pt idx="3584">
                  <c:v>43928</c:v>
                </c:pt>
                <c:pt idx="3585">
                  <c:v>43929</c:v>
                </c:pt>
                <c:pt idx="3586">
                  <c:v>43930</c:v>
                </c:pt>
                <c:pt idx="3587">
                  <c:v>43934</c:v>
                </c:pt>
                <c:pt idx="3588">
                  <c:v>43935</c:v>
                </c:pt>
                <c:pt idx="3589">
                  <c:v>43936</c:v>
                </c:pt>
                <c:pt idx="3590">
                  <c:v>43937</c:v>
                </c:pt>
                <c:pt idx="3591">
                  <c:v>43938</c:v>
                </c:pt>
                <c:pt idx="3592">
                  <c:v>43941</c:v>
                </c:pt>
                <c:pt idx="3593">
                  <c:v>43942</c:v>
                </c:pt>
                <c:pt idx="3594">
                  <c:v>43943</c:v>
                </c:pt>
                <c:pt idx="3595">
                  <c:v>43944</c:v>
                </c:pt>
                <c:pt idx="3596">
                  <c:v>43945</c:v>
                </c:pt>
                <c:pt idx="3597">
                  <c:v>43948</c:v>
                </c:pt>
                <c:pt idx="3598">
                  <c:v>43949</c:v>
                </c:pt>
                <c:pt idx="3599">
                  <c:v>43950</c:v>
                </c:pt>
                <c:pt idx="3600">
                  <c:v>43951</c:v>
                </c:pt>
                <c:pt idx="3601">
                  <c:v>43952</c:v>
                </c:pt>
                <c:pt idx="3602">
                  <c:v>43955</c:v>
                </c:pt>
                <c:pt idx="3603">
                  <c:v>43956</c:v>
                </c:pt>
                <c:pt idx="3604">
                  <c:v>43957</c:v>
                </c:pt>
                <c:pt idx="3605">
                  <c:v>43958</c:v>
                </c:pt>
                <c:pt idx="3606">
                  <c:v>43959</c:v>
                </c:pt>
                <c:pt idx="3607">
                  <c:v>43962</c:v>
                </c:pt>
                <c:pt idx="3608">
                  <c:v>43963</c:v>
                </c:pt>
                <c:pt idx="3609">
                  <c:v>43964</c:v>
                </c:pt>
                <c:pt idx="3610">
                  <c:v>43965</c:v>
                </c:pt>
                <c:pt idx="3611">
                  <c:v>43966</c:v>
                </c:pt>
                <c:pt idx="3612">
                  <c:v>43969</c:v>
                </c:pt>
                <c:pt idx="3613">
                  <c:v>43970</c:v>
                </c:pt>
                <c:pt idx="3614">
                  <c:v>43971</c:v>
                </c:pt>
                <c:pt idx="3615">
                  <c:v>43972</c:v>
                </c:pt>
                <c:pt idx="3616">
                  <c:v>43973</c:v>
                </c:pt>
                <c:pt idx="3617">
                  <c:v>43976</c:v>
                </c:pt>
                <c:pt idx="3618">
                  <c:v>43977</c:v>
                </c:pt>
                <c:pt idx="3619">
                  <c:v>43978</c:v>
                </c:pt>
                <c:pt idx="3620">
                  <c:v>43979</c:v>
                </c:pt>
                <c:pt idx="3621">
                  <c:v>43980</c:v>
                </c:pt>
                <c:pt idx="3622">
                  <c:v>43983</c:v>
                </c:pt>
                <c:pt idx="3623">
                  <c:v>43984</c:v>
                </c:pt>
                <c:pt idx="3624">
                  <c:v>43985</c:v>
                </c:pt>
                <c:pt idx="3625">
                  <c:v>43986</c:v>
                </c:pt>
                <c:pt idx="3626">
                  <c:v>43987</c:v>
                </c:pt>
                <c:pt idx="3627">
                  <c:v>43990</c:v>
                </c:pt>
                <c:pt idx="3628">
                  <c:v>43991</c:v>
                </c:pt>
                <c:pt idx="3629">
                  <c:v>43992</c:v>
                </c:pt>
                <c:pt idx="3630">
                  <c:v>43993</c:v>
                </c:pt>
                <c:pt idx="3631">
                  <c:v>43994</c:v>
                </c:pt>
                <c:pt idx="3632">
                  <c:v>43997</c:v>
                </c:pt>
                <c:pt idx="3633">
                  <c:v>43998</c:v>
                </c:pt>
                <c:pt idx="3634">
                  <c:v>43999</c:v>
                </c:pt>
                <c:pt idx="3635">
                  <c:v>44000</c:v>
                </c:pt>
                <c:pt idx="3636">
                  <c:v>44001</c:v>
                </c:pt>
                <c:pt idx="3637">
                  <c:v>44004</c:v>
                </c:pt>
                <c:pt idx="3638">
                  <c:v>44005</c:v>
                </c:pt>
                <c:pt idx="3639">
                  <c:v>44006</c:v>
                </c:pt>
                <c:pt idx="3640">
                  <c:v>44007</c:v>
                </c:pt>
                <c:pt idx="3641">
                  <c:v>44008</c:v>
                </c:pt>
                <c:pt idx="3642">
                  <c:v>44011</c:v>
                </c:pt>
                <c:pt idx="3643">
                  <c:v>44012</c:v>
                </c:pt>
                <c:pt idx="3644">
                  <c:v>44013</c:v>
                </c:pt>
                <c:pt idx="3645">
                  <c:v>44014</c:v>
                </c:pt>
                <c:pt idx="3646">
                  <c:v>44015</c:v>
                </c:pt>
                <c:pt idx="3647">
                  <c:v>44018</c:v>
                </c:pt>
                <c:pt idx="3648">
                  <c:v>44019</c:v>
                </c:pt>
                <c:pt idx="3649">
                  <c:v>44020</c:v>
                </c:pt>
                <c:pt idx="3650">
                  <c:v>44021</c:v>
                </c:pt>
                <c:pt idx="3651">
                  <c:v>44022</c:v>
                </c:pt>
                <c:pt idx="3652">
                  <c:v>44025</c:v>
                </c:pt>
                <c:pt idx="3653">
                  <c:v>44026</c:v>
                </c:pt>
                <c:pt idx="3654">
                  <c:v>44027</c:v>
                </c:pt>
                <c:pt idx="3655">
                  <c:v>44028</c:v>
                </c:pt>
                <c:pt idx="3656">
                  <c:v>44029</c:v>
                </c:pt>
                <c:pt idx="3657">
                  <c:v>44032</c:v>
                </c:pt>
                <c:pt idx="3658">
                  <c:v>44033</c:v>
                </c:pt>
                <c:pt idx="3659">
                  <c:v>44034</c:v>
                </c:pt>
                <c:pt idx="3660">
                  <c:v>44035</c:v>
                </c:pt>
                <c:pt idx="3661">
                  <c:v>44036</c:v>
                </c:pt>
                <c:pt idx="3662">
                  <c:v>44039</c:v>
                </c:pt>
                <c:pt idx="3663">
                  <c:v>44040</c:v>
                </c:pt>
                <c:pt idx="3664">
                  <c:v>44041</c:v>
                </c:pt>
                <c:pt idx="3665">
                  <c:v>44042</c:v>
                </c:pt>
                <c:pt idx="3666">
                  <c:v>44043</c:v>
                </c:pt>
                <c:pt idx="3667">
                  <c:v>44046</c:v>
                </c:pt>
                <c:pt idx="3668">
                  <c:v>44047</c:v>
                </c:pt>
                <c:pt idx="3669">
                  <c:v>44048</c:v>
                </c:pt>
                <c:pt idx="3670">
                  <c:v>44049</c:v>
                </c:pt>
                <c:pt idx="3671">
                  <c:v>44050</c:v>
                </c:pt>
                <c:pt idx="3672">
                  <c:v>44053</c:v>
                </c:pt>
                <c:pt idx="3673">
                  <c:v>44054</c:v>
                </c:pt>
                <c:pt idx="3674">
                  <c:v>44055</c:v>
                </c:pt>
                <c:pt idx="3675">
                  <c:v>44056</c:v>
                </c:pt>
                <c:pt idx="3676">
                  <c:v>44057</c:v>
                </c:pt>
                <c:pt idx="3677">
                  <c:v>44060</c:v>
                </c:pt>
                <c:pt idx="3678">
                  <c:v>44061</c:v>
                </c:pt>
                <c:pt idx="3679">
                  <c:v>44062</c:v>
                </c:pt>
                <c:pt idx="3680">
                  <c:v>44063</c:v>
                </c:pt>
                <c:pt idx="3681">
                  <c:v>44064</c:v>
                </c:pt>
                <c:pt idx="3682">
                  <c:v>44067</c:v>
                </c:pt>
                <c:pt idx="3683">
                  <c:v>44068</c:v>
                </c:pt>
                <c:pt idx="3684">
                  <c:v>44069</c:v>
                </c:pt>
                <c:pt idx="3685">
                  <c:v>44070</c:v>
                </c:pt>
                <c:pt idx="3686">
                  <c:v>44071</c:v>
                </c:pt>
                <c:pt idx="3687">
                  <c:v>44074</c:v>
                </c:pt>
                <c:pt idx="3688">
                  <c:v>44075</c:v>
                </c:pt>
                <c:pt idx="3689">
                  <c:v>44076</c:v>
                </c:pt>
                <c:pt idx="3690">
                  <c:v>44077</c:v>
                </c:pt>
                <c:pt idx="3691">
                  <c:v>44078</c:v>
                </c:pt>
                <c:pt idx="3692">
                  <c:v>44081</c:v>
                </c:pt>
                <c:pt idx="3693">
                  <c:v>44082</c:v>
                </c:pt>
                <c:pt idx="3694">
                  <c:v>44083</c:v>
                </c:pt>
                <c:pt idx="3695">
                  <c:v>44084</c:v>
                </c:pt>
                <c:pt idx="3696">
                  <c:v>44085</c:v>
                </c:pt>
                <c:pt idx="3697">
                  <c:v>44088</c:v>
                </c:pt>
                <c:pt idx="3698">
                  <c:v>44089</c:v>
                </c:pt>
                <c:pt idx="3699">
                  <c:v>44090</c:v>
                </c:pt>
                <c:pt idx="3700">
                  <c:v>44091</c:v>
                </c:pt>
                <c:pt idx="3701">
                  <c:v>44092</c:v>
                </c:pt>
                <c:pt idx="3702">
                  <c:v>44095</c:v>
                </c:pt>
                <c:pt idx="3703">
                  <c:v>44096</c:v>
                </c:pt>
                <c:pt idx="3704">
                  <c:v>44097</c:v>
                </c:pt>
                <c:pt idx="3705">
                  <c:v>44098</c:v>
                </c:pt>
                <c:pt idx="3706">
                  <c:v>44099</c:v>
                </c:pt>
                <c:pt idx="3707">
                  <c:v>44102</c:v>
                </c:pt>
                <c:pt idx="3708">
                  <c:v>44103</c:v>
                </c:pt>
                <c:pt idx="3709">
                  <c:v>44104</c:v>
                </c:pt>
                <c:pt idx="3710">
                  <c:v>44105</c:v>
                </c:pt>
                <c:pt idx="3711">
                  <c:v>44106</c:v>
                </c:pt>
                <c:pt idx="3712">
                  <c:v>44109</c:v>
                </c:pt>
                <c:pt idx="3713">
                  <c:v>44110</c:v>
                </c:pt>
                <c:pt idx="3714">
                  <c:v>44111</c:v>
                </c:pt>
                <c:pt idx="3715">
                  <c:v>44112</c:v>
                </c:pt>
                <c:pt idx="3716">
                  <c:v>44113</c:v>
                </c:pt>
                <c:pt idx="3717">
                  <c:v>44116</c:v>
                </c:pt>
                <c:pt idx="3718">
                  <c:v>44117</c:v>
                </c:pt>
                <c:pt idx="3719">
                  <c:v>44118</c:v>
                </c:pt>
                <c:pt idx="3720">
                  <c:v>44119</c:v>
                </c:pt>
                <c:pt idx="3721">
                  <c:v>44120</c:v>
                </c:pt>
                <c:pt idx="3722">
                  <c:v>44123</c:v>
                </c:pt>
                <c:pt idx="3723">
                  <c:v>44124</c:v>
                </c:pt>
                <c:pt idx="3724">
                  <c:v>44125</c:v>
                </c:pt>
                <c:pt idx="3725">
                  <c:v>44126</c:v>
                </c:pt>
                <c:pt idx="3726">
                  <c:v>44127</c:v>
                </c:pt>
                <c:pt idx="3727">
                  <c:v>44130</c:v>
                </c:pt>
                <c:pt idx="3728">
                  <c:v>44131</c:v>
                </c:pt>
                <c:pt idx="3729">
                  <c:v>44132</c:v>
                </c:pt>
                <c:pt idx="3730">
                  <c:v>44133</c:v>
                </c:pt>
                <c:pt idx="3731">
                  <c:v>44134</c:v>
                </c:pt>
                <c:pt idx="3732">
                  <c:v>44137</c:v>
                </c:pt>
                <c:pt idx="3733">
                  <c:v>44138</c:v>
                </c:pt>
                <c:pt idx="3734">
                  <c:v>44139</c:v>
                </c:pt>
                <c:pt idx="3735">
                  <c:v>44140</c:v>
                </c:pt>
                <c:pt idx="3736">
                  <c:v>44141</c:v>
                </c:pt>
                <c:pt idx="3737">
                  <c:v>44144</c:v>
                </c:pt>
                <c:pt idx="3738">
                  <c:v>44145</c:v>
                </c:pt>
                <c:pt idx="3739">
                  <c:v>44146</c:v>
                </c:pt>
                <c:pt idx="3740">
                  <c:v>44147</c:v>
                </c:pt>
                <c:pt idx="3741">
                  <c:v>44148</c:v>
                </c:pt>
                <c:pt idx="3742">
                  <c:v>44151</c:v>
                </c:pt>
                <c:pt idx="3743">
                  <c:v>44152</c:v>
                </c:pt>
                <c:pt idx="3744">
                  <c:v>44153</c:v>
                </c:pt>
                <c:pt idx="3745">
                  <c:v>44154</c:v>
                </c:pt>
                <c:pt idx="3746">
                  <c:v>44155</c:v>
                </c:pt>
                <c:pt idx="3747">
                  <c:v>44158</c:v>
                </c:pt>
                <c:pt idx="3748">
                  <c:v>44159</c:v>
                </c:pt>
                <c:pt idx="3749">
                  <c:v>44160</c:v>
                </c:pt>
                <c:pt idx="3750">
                  <c:v>44161</c:v>
                </c:pt>
                <c:pt idx="3751">
                  <c:v>44162</c:v>
                </c:pt>
                <c:pt idx="3752">
                  <c:v>44165</c:v>
                </c:pt>
                <c:pt idx="3753">
                  <c:v>44166</c:v>
                </c:pt>
                <c:pt idx="3754">
                  <c:v>44167</c:v>
                </c:pt>
                <c:pt idx="3755">
                  <c:v>44168</c:v>
                </c:pt>
                <c:pt idx="3756">
                  <c:v>44169</c:v>
                </c:pt>
                <c:pt idx="3757">
                  <c:v>44172</c:v>
                </c:pt>
                <c:pt idx="3758">
                  <c:v>44173</c:v>
                </c:pt>
                <c:pt idx="3759">
                  <c:v>44174</c:v>
                </c:pt>
                <c:pt idx="3760">
                  <c:v>44175</c:v>
                </c:pt>
                <c:pt idx="3761">
                  <c:v>44176</c:v>
                </c:pt>
                <c:pt idx="3762">
                  <c:v>44179</c:v>
                </c:pt>
                <c:pt idx="3763">
                  <c:v>44180</c:v>
                </c:pt>
                <c:pt idx="3764">
                  <c:v>44181</c:v>
                </c:pt>
                <c:pt idx="3765">
                  <c:v>44182</c:v>
                </c:pt>
                <c:pt idx="3766">
                  <c:v>44183</c:v>
                </c:pt>
                <c:pt idx="3767">
                  <c:v>44186</c:v>
                </c:pt>
                <c:pt idx="3768">
                  <c:v>44187</c:v>
                </c:pt>
                <c:pt idx="3769">
                  <c:v>44188</c:v>
                </c:pt>
                <c:pt idx="3770">
                  <c:v>44189</c:v>
                </c:pt>
                <c:pt idx="3771">
                  <c:v>44193</c:v>
                </c:pt>
                <c:pt idx="3772">
                  <c:v>44194</c:v>
                </c:pt>
                <c:pt idx="3773">
                  <c:v>44195</c:v>
                </c:pt>
                <c:pt idx="3774">
                  <c:v>44196</c:v>
                </c:pt>
                <c:pt idx="3775">
                  <c:v>44200</c:v>
                </c:pt>
                <c:pt idx="3776">
                  <c:v>44201</c:v>
                </c:pt>
                <c:pt idx="3777">
                  <c:v>44202</c:v>
                </c:pt>
                <c:pt idx="3778">
                  <c:v>44203</c:v>
                </c:pt>
                <c:pt idx="3779">
                  <c:v>44204</c:v>
                </c:pt>
                <c:pt idx="3780">
                  <c:v>44207</c:v>
                </c:pt>
                <c:pt idx="3781">
                  <c:v>44208</c:v>
                </c:pt>
                <c:pt idx="3782">
                  <c:v>44209</c:v>
                </c:pt>
                <c:pt idx="3783">
                  <c:v>44210</c:v>
                </c:pt>
                <c:pt idx="3784">
                  <c:v>44211</c:v>
                </c:pt>
                <c:pt idx="3785">
                  <c:v>44214</c:v>
                </c:pt>
                <c:pt idx="3786">
                  <c:v>44215</c:v>
                </c:pt>
                <c:pt idx="3787">
                  <c:v>44216</c:v>
                </c:pt>
                <c:pt idx="3788">
                  <c:v>44217</c:v>
                </c:pt>
                <c:pt idx="3789">
                  <c:v>44218</c:v>
                </c:pt>
                <c:pt idx="3790">
                  <c:v>44221</c:v>
                </c:pt>
                <c:pt idx="3791">
                  <c:v>44222</c:v>
                </c:pt>
                <c:pt idx="3792">
                  <c:v>44223</c:v>
                </c:pt>
                <c:pt idx="3793">
                  <c:v>44224</c:v>
                </c:pt>
                <c:pt idx="3794">
                  <c:v>44225</c:v>
                </c:pt>
                <c:pt idx="3795">
                  <c:v>44228</c:v>
                </c:pt>
                <c:pt idx="3796">
                  <c:v>44229</c:v>
                </c:pt>
                <c:pt idx="3797">
                  <c:v>44230</c:v>
                </c:pt>
                <c:pt idx="3798">
                  <c:v>44231</c:v>
                </c:pt>
                <c:pt idx="3799">
                  <c:v>44232</c:v>
                </c:pt>
                <c:pt idx="3800">
                  <c:v>44235</c:v>
                </c:pt>
                <c:pt idx="3801">
                  <c:v>44236</c:v>
                </c:pt>
                <c:pt idx="3802">
                  <c:v>44237</c:v>
                </c:pt>
                <c:pt idx="3803">
                  <c:v>44238</c:v>
                </c:pt>
                <c:pt idx="3804">
                  <c:v>44239</c:v>
                </c:pt>
                <c:pt idx="3805">
                  <c:v>44242</c:v>
                </c:pt>
                <c:pt idx="3806">
                  <c:v>44243</c:v>
                </c:pt>
                <c:pt idx="3807">
                  <c:v>44244</c:v>
                </c:pt>
                <c:pt idx="3808">
                  <c:v>44245</c:v>
                </c:pt>
                <c:pt idx="3809">
                  <c:v>44246</c:v>
                </c:pt>
                <c:pt idx="3810">
                  <c:v>44249</c:v>
                </c:pt>
                <c:pt idx="3811">
                  <c:v>44250</c:v>
                </c:pt>
                <c:pt idx="3812">
                  <c:v>44251</c:v>
                </c:pt>
                <c:pt idx="3813">
                  <c:v>44252</c:v>
                </c:pt>
                <c:pt idx="3814">
                  <c:v>44253</c:v>
                </c:pt>
                <c:pt idx="3815">
                  <c:v>44256</c:v>
                </c:pt>
                <c:pt idx="3816">
                  <c:v>44257</c:v>
                </c:pt>
                <c:pt idx="3817">
                  <c:v>44258</c:v>
                </c:pt>
                <c:pt idx="3818">
                  <c:v>44259</c:v>
                </c:pt>
                <c:pt idx="3819">
                  <c:v>44260</c:v>
                </c:pt>
                <c:pt idx="3820">
                  <c:v>44263</c:v>
                </c:pt>
                <c:pt idx="3821">
                  <c:v>44264</c:v>
                </c:pt>
                <c:pt idx="3822">
                  <c:v>44265</c:v>
                </c:pt>
                <c:pt idx="3823">
                  <c:v>44266</c:v>
                </c:pt>
                <c:pt idx="3824">
                  <c:v>44267</c:v>
                </c:pt>
                <c:pt idx="3825">
                  <c:v>44270</c:v>
                </c:pt>
                <c:pt idx="3826">
                  <c:v>44271</c:v>
                </c:pt>
                <c:pt idx="3827">
                  <c:v>44272</c:v>
                </c:pt>
                <c:pt idx="3828">
                  <c:v>44273</c:v>
                </c:pt>
                <c:pt idx="3829">
                  <c:v>44274</c:v>
                </c:pt>
                <c:pt idx="3830">
                  <c:v>44277</c:v>
                </c:pt>
                <c:pt idx="3831">
                  <c:v>44278</c:v>
                </c:pt>
                <c:pt idx="3832">
                  <c:v>44279</c:v>
                </c:pt>
                <c:pt idx="3833">
                  <c:v>44280</c:v>
                </c:pt>
                <c:pt idx="3834">
                  <c:v>44281</c:v>
                </c:pt>
                <c:pt idx="3835">
                  <c:v>44284</c:v>
                </c:pt>
                <c:pt idx="3836">
                  <c:v>44285</c:v>
                </c:pt>
                <c:pt idx="3837">
                  <c:v>44286</c:v>
                </c:pt>
                <c:pt idx="3838">
                  <c:v>44287</c:v>
                </c:pt>
                <c:pt idx="3839">
                  <c:v>44291</c:v>
                </c:pt>
                <c:pt idx="3840">
                  <c:v>44292</c:v>
                </c:pt>
                <c:pt idx="3841">
                  <c:v>44293</c:v>
                </c:pt>
                <c:pt idx="3842">
                  <c:v>44294</c:v>
                </c:pt>
                <c:pt idx="3843">
                  <c:v>44295</c:v>
                </c:pt>
                <c:pt idx="3844">
                  <c:v>44298</c:v>
                </c:pt>
                <c:pt idx="3845">
                  <c:v>44299</c:v>
                </c:pt>
                <c:pt idx="3846">
                  <c:v>44300</c:v>
                </c:pt>
                <c:pt idx="3847">
                  <c:v>44301</c:v>
                </c:pt>
                <c:pt idx="3848">
                  <c:v>44302</c:v>
                </c:pt>
                <c:pt idx="3849">
                  <c:v>44305</c:v>
                </c:pt>
                <c:pt idx="3850">
                  <c:v>44306</c:v>
                </c:pt>
                <c:pt idx="3851">
                  <c:v>44307</c:v>
                </c:pt>
              </c:numCache>
            </c:numRef>
          </c:cat>
          <c:val>
            <c:numRef>
              <c:f>Calc!$Y$3:$Y$3854</c:f>
              <c:numCache>
                <c:formatCode>0.0000</c:formatCode>
                <c:ptCount val="3852"/>
                <c:pt idx="0">
                  <c:v>19.698301437883842</c:v>
                </c:pt>
                <c:pt idx="1">
                  <c:v>18.451376027925413</c:v>
                </c:pt>
                <c:pt idx="2">
                  <c:v>16.698713973304365</c:v>
                </c:pt>
                <c:pt idx="3">
                  <c:v>16.441627894392902</c:v>
                </c:pt>
                <c:pt idx="4">
                  <c:v>16.218155970488858</c:v>
                </c:pt>
                <c:pt idx="5">
                  <c:v>20.852933442636076</c:v>
                </c:pt>
                <c:pt idx="6">
                  <c:v>20.340857956421381</c:v>
                </c:pt>
                <c:pt idx="7">
                  <c:v>20.059777600284665</c:v>
                </c:pt>
                <c:pt idx="8">
                  <c:v>20.418237630601762</c:v>
                </c:pt>
                <c:pt idx="9">
                  <c:v>20.597539787595963</c:v>
                </c:pt>
                <c:pt idx="10">
                  <c:v>20.996032559330985</c:v>
                </c:pt>
                <c:pt idx="11">
                  <c:v>21.089402242183439</c:v>
                </c:pt>
                <c:pt idx="12">
                  <c:v>21.157465096970164</c:v>
                </c:pt>
                <c:pt idx="13">
                  <c:v>22.10788911416563</c:v>
                </c:pt>
                <c:pt idx="14">
                  <c:v>22.430553582705365</c:v>
                </c:pt>
                <c:pt idx="15">
                  <c:v>21.942236013730199</c:v>
                </c:pt>
                <c:pt idx="16">
                  <c:v>21.191517401103745</c:v>
                </c:pt>
                <c:pt idx="17">
                  <c:v>21.336604898015068</c:v>
                </c:pt>
                <c:pt idx="18">
                  <c:v>21.314758717334747</c:v>
                </c:pt>
                <c:pt idx="19">
                  <c:v>21.212657472135454</c:v>
                </c:pt>
                <c:pt idx="20">
                  <c:v>20.916853677794983</c:v>
                </c:pt>
                <c:pt idx="21">
                  <c:v>20.325446762880279</c:v>
                </c:pt>
                <c:pt idx="22">
                  <c:v>20.254409915521165</c:v>
                </c:pt>
                <c:pt idx="23">
                  <c:v>19.576669841619918</c:v>
                </c:pt>
                <c:pt idx="24">
                  <c:v>19.480893446505455</c:v>
                </c:pt>
                <c:pt idx="25">
                  <c:v>19.612534808733734</c:v>
                </c:pt>
                <c:pt idx="26">
                  <c:v>19.731237589587728</c:v>
                </c:pt>
                <c:pt idx="27">
                  <c:v>19.54105000076088</c:v>
                </c:pt>
                <c:pt idx="28">
                  <c:v>19.29114328000707</c:v>
                </c:pt>
                <c:pt idx="29">
                  <c:v>22.248278844243906</c:v>
                </c:pt>
                <c:pt idx="30">
                  <c:v>21.712825225691688</c:v>
                </c:pt>
                <c:pt idx="31">
                  <c:v>22.093146405539215</c:v>
                </c:pt>
                <c:pt idx="32">
                  <c:v>22.560341769244673</c:v>
                </c:pt>
                <c:pt idx="33">
                  <c:v>22.483066760236056</c:v>
                </c:pt>
                <c:pt idx="34">
                  <c:v>23.006944560537306</c:v>
                </c:pt>
                <c:pt idx="35">
                  <c:v>22.346323173403597</c:v>
                </c:pt>
                <c:pt idx="36">
                  <c:v>22.265238492900643</c:v>
                </c:pt>
                <c:pt idx="37">
                  <c:v>23.414491813414422</c:v>
                </c:pt>
                <c:pt idx="38">
                  <c:v>24.777199691704993</c:v>
                </c:pt>
                <c:pt idx="39">
                  <c:v>15.573449993414206</c:v>
                </c:pt>
                <c:pt idx="40">
                  <c:v>16.331543054478431</c:v>
                </c:pt>
                <c:pt idx="41">
                  <c:v>16.331065589385446</c:v>
                </c:pt>
                <c:pt idx="42">
                  <c:v>15.008350678735072</c:v>
                </c:pt>
                <c:pt idx="43">
                  <c:v>16.893412370490537</c:v>
                </c:pt>
                <c:pt idx="44">
                  <c:v>18.537192082014158</c:v>
                </c:pt>
                <c:pt idx="45">
                  <c:v>18.558507556532536</c:v>
                </c:pt>
                <c:pt idx="46">
                  <c:v>18.90814301120065</c:v>
                </c:pt>
                <c:pt idx="47">
                  <c:v>19.523575146118304</c:v>
                </c:pt>
                <c:pt idx="48">
                  <c:v>17.760433111507346</c:v>
                </c:pt>
                <c:pt idx="49">
                  <c:v>13.603745981828229</c:v>
                </c:pt>
                <c:pt idx="50">
                  <c:v>11.037506656554804</c:v>
                </c:pt>
                <c:pt idx="51">
                  <c:v>10.661617742032664</c:v>
                </c:pt>
                <c:pt idx="52">
                  <c:v>10.860633425897099</c:v>
                </c:pt>
                <c:pt idx="53">
                  <c:v>11.122487658969929</c:v>
                </c:pt>
                <c:pt idx="54">
                  <c:v>11.86428980028737</c:v>
                </c:pt>
                <c:pt idx="55">
                  <c:v>11.724968487026114</c:v>
                </c:pt>
                <c:pt idx="56">
                  <c:v>11.212170088110483</c:v>
                </c:pt>
                <c:pt idx="57">
                  <c:v>11.014120420961367</c:v>
                </c:pt>
                <c:pt idx="58">
                  <c:v>11.706146398007874</c:v>
                </c:pt>
                <c:pt idx="59">
                  <c:v>11.164781641465297</c:v>
                </c:pt>
                <c:pt idx="60">
                  <c:v>11.108443579137031</c:v>
                </c:pt>
                <c:pt idx="61">
                  <c:v>11.282385217322977</c:v>
                </c:pt>
                <c:pt idx="62">
                  <c:v>11.018461739579358</c:v>
                </c:pt>
                <c:pt idx="63">
                  <c:v>11.556874883560662</c:v>
                </c:pt>
                <c:pt idx="64">
                  <c:v>11.706428140742048</c:v>
                </c:pt>
                <c:pt idx="65">
                  <c:v>11.096813544884352</c:v>
                </c:pt>
                <c:pt idx="66">
                  <c:v>10.092214422470192</c:v>
                </c:pt>
                <c:pt idx="67">
                  <c:v>10.568593135181596</c:v>
                </c:pt>
                <c:pt idx="68">
                  <c:v>10.633905180505581</c:v>
                </c:pt>
                <c:pt idx="69">
                  <c:v>15.499760505401971</c:v>
                </c:pt>
                <c:pt idx="70">
                  <c:v>15.810974752636858</c:v>
                </c:pt>
                <c:pt idx="71">
                  <c:v>15.496795851809805</c:v>
                </c:pt>
                <c:pt idx="72">
                  <c:v>15.247720036776958</c:v>
                </c:pt>
                <c:pt idx="73">
                  <c:v>15.234104487004767</c:v>
                </c:pt>
                <c:pt idx="74">
                  <c:v>14.217955999615114</c:v>
                </c:pt>
                <c:pt idx="75">
                  <c:v>13.423476317412172</c:v>
                </c:pt>
                <c:pt idx="76">
                  <c:v>12.57683893931692</c:v>
                </c:pt>
                <c:pt idx="77">
                  <c:v>12.309226172295647</c:v>
                </c:pt>
                <c:pt idx="78">
                  <c:v>12.274876052389772</c:v>
                </c:pt>
                <c:pt idx="79">
                  <c:v>13.055028744904551</c:v>
                </c:pt>
                <c:pt idx="80">
                  <c:v>13.260577277442529</c:v>
                </c:pt>
                <c:pt idx="81">
                  <c:v>13.639038355625997</c:v>
                </c:pt>
                <c:pt idx="82">
                  <c:v>13.546406829759766</c:v>
                </c:pt>
                <c:pt idx="83">
                  <c:v>13.735155576851014</c:v>
                </c:pt>
                <c:pt idx="84">
                  <c:v>13.290199070840284</c:v>
                </c:pt>
                <c:pt idx="85">
                  <c:v>12.240307418898801</c:v>
                </c:pt>
                <c:pt idx="86">
                  <c:v>12.462659136704019</c:v>
                </c:pt>
                <c:pt idx="87">
                  <c:v>12.565037348520866</c:v>
                </c:pt>
                <c:pt idx="88">
                  <c:v>11.95584349253574</c:v>
                </c:pt>
                <c:pt idx="89">
                  <c:v>12.000615181328373</c:v>
                </c:pt>
                <c:pt idx="90">
                  <c:v>13.086179114444255</c:v>
                </c:pt>
                <c:pt idx="91">
                  <c:v>12.317194063583749</c:v>
                </c:pt>
                <c:pt idx="92">
                  <c:v>10.855840029999968</c:v>
                </c:pt>
                <c:pt idx="93">
                  <c:v>10.990449778293062</c:v>
                </c:pt>
                <c:pt idx="94">
                  <c:v>23.854325605999684</c:v>
                </c:pt>
                <c:pt idx="95">
                  <c:v>21.762955785911871</c:v>
                </c:pt>
                <c:pt idx="96">
                  <c:v>21.552226665680024</c:v>
                </c:pt>
                <c:pt idx="97">
                  <c:v>22.104849218257932</c:v>
                </c:pt>
                <c:pt idx="98">
                  <c:v>22.878568359151657</c:v>
                </c:pt>
                <c:pt idx="99">
                  <c:v>23.086490313370192</c:v>
                </c:pt>
                <c:pt idx="100">
                  <c:v>23.283531195104654</c:v>
                </c:pt>
                <c:pt idx="101">
                  <c:v>22.251536149943078</c:v>
                </c:pt>
                <c:pt idx="102">
                  <c:v>23.297994638625624</c:v>
                </c:pt>
                <c:pt idx="103">
                  <c:v>22.530804075110964</c:v>
                </c:pt>
                <c:pt idx="104">
                  <c:v>22.387075418210237</c:v>
                </c:pt>
                <c:pt idx="105">
                  <c:v>22.803971823444996</c:v>
                </c:pt>
                <c:pt idx="106">
                  <c:v>22.759184615917917</c:v>
                </c:pt>
                <c:pt idx="107">
                  <c:v>21.750796326426482</c:v>
                </c:pt>
                <c:pt idx="108">
                  <c:v>20.790777800019608</c:v>
                </c:pt>
                <c:pt idx="109">
                  <c:v>21.24885740512422</c:v>
                </c:pt>
                <c:pt idx="110">
                  <c:v>20.163238636245339</c:v>
                </c:pt>
                <c:pt idx="111">
                  <c:v>19.677316323355562</c:v>
                </c:pt>
                <c:pt idx="112">
                  <c:v>17.706181485062601</c:v>
                </c:pt>
                <c:pt idx="113">
                  <c:v>19.002321603412852</c:v>
                </c:pt>
                <c:pt idx="114">
                  <c:v>30.158013566627112</c:v>
                </c:pt>
                <c:pt idx="115">
                  <c:v>27.926900792952082</c:v>
                </c:pt>
                <c:pt idx="116">
                  <c:v>27.376068223421765</c:v>
                </c:pt>
                <c:pt idx="117">
                  <c:v>27.38278343358861</c:v>
                </c:pt>
                <c:pt idx="118">
                  <c:v>27.66853338785765</c:v>
                </c:pt>
                <c:pt idx="119">
                  <c:v>28.497807684587194</c:v>
                </c:pt>
                <c:pt idx="120">
                  <c:v>32.188304003134625</c:v>
                </c:pt>
                <c:pt idx="121">
                  <c:v>29.11442589090397</c:v>
                </c:pt>
                <c:pt idx="122">
                  <c:v>32.237929400354695</c:v>
                </c:pt>
                <c:pt idx="123">
                  <c:v>32.032513186387412</c:v>
                </c:pt>
                <c:pt idx="124">
                  <c:v>32.541271313036255</c:v>
                </c:pt>
                <c:pt idx="125">
                  <c:v>31.046858614068679</c:v>
                </c:pt>
                <c:pt idx="126">
                  <c:v>30.62561827150887</c:v>
                </c:pt>
                <c:pt idx="127">
                  <c:v>29.15629886242526</c:v>
                </c:pt>
                <c:pt idx="128">
                  <c:v>27.793843460839515</c:v>
                </c:pt>
                <c:pt idx="129">
                  <c:v>26.913449322799472</c:v>
                </c:pt>
                <c:pt idx="130">
                  <c:v>27.777704935553601</c:v>
                </c:pt>
                <c:pt idx="131">
                  <c:v>26.158304888752895</c:v>
                </c:pt>
                <c:pt idx="132">
                  <c:v>24.084546138700112</c:v>
                </c:pt>
                <c:pt idx="133">
                  <c:v>23.095767096961559</c:v>
                </c:pt>
                <c:pt idx="134">
                  <c:v>26.973346972275124</c:v>
                </c:pt>
                <c:pt idx="135">
                  <c:v>25.937351881782249</c:v>
                </c:pt>
                <c:pt idx="136">
                  <c:v>26.132973017761287</c:v>
                </c:pt>
                <c:pt idx="137">
                  <c:v>25.78031012013302</c:v>
                </c:pt>
                <c:pt idx="138">
                  <c:v>24.957297242759893</c:v>
                </c:pt>
                <c:pt idx="139">
                  <c:v>24.766770736490891</c:v>
                </c:pt>
                <c:pt idx="140">
                  <c:v>22.00136843919708</c:v>
                </c:pt>
                <c:pt idx="141">
                  <c:v>21.874291034596403</c:v>
                </c:pt>
                <c:pt idx="142">
                  <c:v>21.646110722876589</c:v>
                </c:pt>
                <c:pt idx="143">
                  <c:v>23.409292649441589</c:v>
                </c:pt>
                <c:pt idx="144">
                  <c:v>24.069142870504049</c:v>
                </c:pt>
                <c:pt idx="145">
                  <c:v>23.850059981239241</c:v>
                </c:pt>
                <c:pt idx="146">
                  <c:v>22.357661039762782</c:v>
                </c:pt>
                <c:pt idx="147">
                  <c:v>22.367818884542544</c:v>
                </c:pt>
                <c:pt idx="148">
                  <c:v>22.880811996415996</c:v>
                </c:pt>
                <c:pt idx="149">
                  <c:v>24.936372373505097</c:v>
                </c:pt>
                <c:pt idx="150">
                  <c:v>21.798435783952193</c:v>
                </c:pt>
                <c:pt idx="151">
                  <c:v>21.942473948714106</c:v>
                </c:pt>
                <c:pt idx="152">
                  <c:v>22.552478542471725</c:v>
                </c:pt>
                <c:pt idx="153">
                  <c:v>21.516795227855358</c:v>
                </c:pt>
                <c:pt idx="154">
                  <c:v>20.466620745070966</c:v>
                </c:pt>
                <c:pt idx="155">
                  <c:v>20.466620745070966</c:v>
                </c:pt>
                <c:pt idx="156">
                  <c:v>17.752849028878728</c:v>
                </c:pt>
                <c:pt idx="157">
                  <c:v>15.939200879044652</c:v>
                </c:pt>
                <c:pt idx="158">
                  <c:v>16.861625495503127</c:v>
                </c:pt>
                <c:pt idx="159">
                  <c:v>16.433018621823557</c:v>
                </c:pt>
                <c:pt idx="160">
                  <c:v>17.376826211523259</c:v>
                </c:pt>
                <c:pt idx="161">
                  <c:v>17.207092887925413</c:v>
                </c:pt>
                <c:pt idx="162">
                  <c:v>15.640835248118933</c:v>
                </c:pt>
                <c:pt idx="163">
                  <c:v>15.24447621628576</c:v>
                </c:pt>
                <c:pt idx="164">
                  <c:v>14.080144833958158</c:v>
                </c:pt>
                <c:pt idx="165">
                  <c:v>13.191944329443054</c:v>
                </c:pt>
                <c:pt idx="166">
                  <c:v>13.615337440267595</c:v>
                </c:pt>
                <c:pt idx="167">
                  <c:v>14.154371783658878</c:v>
                </c:pt>
                <c:pt idx="168">
                  <c:v>14.388702298202331</c:v>
                </c:pt>
                <c:pt idx="169">
                  <c:v>16.260753112665107</c:v>
                </c:pt>
                <c:pt idx="170">
                  <c:v>14.264530432665456</c:v>
                </c:pt>
                <c:pt idx="171">
                  <c:v>14.582721110544197</c:v>
                </c:pt>
                <c:pt idx="172">
                  <c:v>13.990672377535313</c:v>
                </c:pt>
                <c:pt idx="173">
                  <c:v>13.796837517422045</c:v>
                </c:pt>
                <c:pt idx="174">
                  <c:v>11.443823526119143</c:v>
                </c:pt>
                <c:pt idx="175">
                  <c:v>11.563000378277835</c:v>
                </c:pt>
                <c:pt idx="176">
                  <c:v>11.604486268300487</c:v>
                </c:pt>
                <c:pt idx="177">
                  <c:v>11.125458734901255</c:v>
                </c:pt>
                <c:pt idx="178">
                  <c:v>10.165548577349805</c:v>
                </c:pt>
                <c:pt idx="179">
                  <c:v>9.4826740002959795</c:v>
                </c:pt>
                <c:pt idx="180">
                  <c:v>9.0327390184913945</c:v>
                </c:pt>
                <c:pt idx="181">
                  <c:v>8.310685027792772</c:v>
                </c:pt>
                <c:pt idx="182">
                  <c:v>7.3623998286543566</c:v>
                </c:pt>
                <c:pt idx="183">
                  <c:v>7.5903421163870988</c:v>
                </c:pt>
                <c:pt idx="184">
                  <c:v>7.9947433586538725</c:v>
                </c:pt>
                <c:pt idx="185">
                  <c:v>8.1099485115290957</c:v>
                </c:pt>
                <c:pt idx="186">
                  <c:v>7.5091787399872203</c:v>
                </c:pt>
                <c:pt idx="187">
                  <c:v>7.2627136143687245</c:v>
                </c:pt>
                <c:pt idx="188">
                  <c:v>6.1348239050431674</c:v>
                </c:pt>
                <c:pt idx="189">
                  <c:v>5.7055078516013271</c:v>
                </c:pt>
                <c:pt idx="190">
                  <c:v>5.6689766293555328</c:v>
                </c:pt>
                <c:pt idx="191">
                  <c:v>6.7200472608216897</c:v>
                </c:pt>
                <c:pt idx="192">
                  <c:v>6.1275235471782636</c:v>
                </c:pt>
                <c:pt idx="193">
                  <c:v>5.7530895288146091</c:v>
                </c:pt>
                <c:pt idx="194">
                  <c:v>5.171836898371815</c:v>
                </c:pt>
                <c:pt idx="195">
                  <c:v>5.2794714190730367</c:v>
                </c:pt>
                <c:pt idx="196">
                  <c:v>5.0487402643176278</c:v>
                </c:pt>
                <c:pt idx="197">
                  <c:v>5.7990999713354228</c:v>
                </c:pt>
                <c:pt idx="198">
                  <c:v>6.1383854374819329</c:v>
                </c:pt>
                <c:pt idx="199">
                  <c:v>5.4058105626010695</c:v>
                </c:pt>
                <c:pt idx="200">
                  <c:v>5.2689397790528085</c:v>
                </c:pt>
                <c:pt idx="201">
                  <c:v>7.8493313221916337</c:v>
                </c:pt>
                <c:pt idx="202">
                  <c:v>6.2293028343243</c:v>
                </c:pt>
                <c:pt idx="203">
                  <c:v>4.987038483770081</c:v>
                </c:pt>
                <c:pt idx="204">
                  <c:v>5.1580500172737942</c:v>
                </c:pt>
                <c:pt idx="205">
                  <c:v>5.0235010095865773</c:v>
                </c:pt>
                <c:pt idx="206">
                  <c:v>5.2608512581706348</c:v>
                </c:pt>
                <c:pt idx="207">
                  <c:v>5.2202349677267437</c:v>
                </c:pt>
                <c:pt idx="208">
                  <c:v>5.4717116561518502</c:v>
                </c:pt>
                <c:pt idx="209">
                  <c:v>5.2300866761267475</c:v>
                </c:pt>
                <c:pt idx="210">
                  <c:v>5.0383506635342359</c:v>
                </c:pt>
                <c:pt idx="211">
                  <c:v>5.6711762136900283</c:v>
                </c:pt>
                <c:pt idx="212">
                  <c:v>5.4791570639975689</c:v>
                </c:pt>
                <c:pt idx="213">
                  <c:v>4.6035146889432417</c:v>
                </c:pt>
                <c:pt idx="214">
                  <c:v>4.6103393438433784</c:v>
                </c:pt>
                <c:pt idx="215">
                  <c:v>4.5592843959731466</c:v>
                </c:pt>
                <c:pt idx="216">
                  <c:v>4.2066754106758752</c:v>
                </c:pt>
                <c:pt idx="217">
                  <c:v>4.6470133821847313</c:v>
                </c:pt>
                <c:pt idx="218">
                  <c:v>5.1605704595329343</c:v>
                </c:pt>
                <c:pt idx="219">
                  <c:v>5.0653811049275621</c:v>
                </c:pt>
                <c:pt idx="220">
                  <c:v>5.1991711577589612</c:v>
                </c:pt>
                <c:pt idx="221">
                  <c:v>5.2025630717782558</c:v>
                </c:pt>
                <c:pt idx="222">
                  <c:v>4.9656155282473122</c:v>
                </c:pt>
                <c:pt idx="223">
                  <c:v>4.9423903362110977</c:v>
                </c:pt>
                <c:pt idx="224">
                  <c:v>5.1655458998913844</c:v>
                </c:pt>
                <c:pt idx="225">
                  <c:v>4.857978675270143</c:v>
                </c:pt>
                <c:pt idx="226">
                  <c:v>4.7175530155880283</c:v>
                </c:pt>
                <c:pt idx="227">
                  <c:v>4.7279584309305234</c:v>
                </c:pt>
                <c:pt idx="228">
                  <c:v>4.9297854115450832</c:v>
                </c:pt>
                <c:pt idx="229">
                  <c:v>5.123557512946376</c:v>
                </c:pt>
                <c:pt idx="230">
                  <c:v>5.2829609561027864</c:v>
                </c:pt>
                <c:pt idx="231">
                  <c:v>5.5231514094428178</c:v>
                </c:pt>
                <c:pt idx="232">
                  <c:v>5.7162712533403237</c:v>
                </c:pt>
                <c:pt idx="233">
                  <c:v>5.3326041105963409</c:v>
                </c:pt>
                <c:pt idx="234">
                  <c:v>4.5765335876437456</c:v>
                </c:pt>
                <c:pt idx="235">
                  <c:v>4.2718879636164608</c:v>
                </c:pt>
                <c:pt idx="236">
                  <c:v>4.4672712586126764</c:v>
                </c:pt>
                <c:pt idx="237">
                  <c:v>4.9488964166292728</c:v>
                </c:pt>
                <c:pt idx="238">
                  <c:v>4.6379170811040407</c:v>
                </c:pt>
                <c:pt idx="239">
                  <c:v>4.5487582825164985</c:v>
                </c:pt>
                <c:pt idx="240">
                  <c:v>4.0415119970274258</c:v>
                </c:pt>
                <c:pt idx="241">
                  <c:v>7.346756759581818</c:v>
                </c:pt>
                <c:pt idx="242">
                  <c:v>7.5073771588487448</c:v>
                </c:pt>
                <c:pt idx="243">
                  <c:v>8.4741638038487448</c:v>
                </c:pt>
                <c:pt idx="244">
                  <c:v>7.9323238038178134</c:v>
                </c:pt>
                <c:pt idx="245">
                  <c:v>8.6160902863536784</c:v>
                </c:pt>
                <c:pt idx="246">
                  <c:v>8.0462387348283819</c:v>
                </c:pt>
                <c:pt idx="247">
                  <c:v>8.1230810313283772</c:v>
                </c:pt>
                <c:pt idx="248">
                  <c:v>8.3437777651347425</c:v>
                </c:pt>
                <c:pt idx="249">
                  <c:v>8.4220149345147561</c:v>
                </c:pt>
                <c:pt idx="250">
                  <c:v>7.9632760642725424</c:v>
                </c:pt>
                <c:pt idx="251">
                  <c:v>8.7912212980926334</c:v>
                </c:pt>
                <c:pt idx="252">
                  <c:v>9.9434557192718742</c:v>
                </c:pt>
                <c:pt idx="253">
                  <c:v>9.5398676766052155</c:v>
                </c:pt>
                <c:pt idx="254">
                  <c:v>9.132382024517625</c:v>
                </c:pt>
                <c:pt idx="255">
                  <c:v>10.031015946765907</c:v>
                </c:pt>
                <c:pt idx="256">
                  <c:v>10.231689981604058</c:v>
                </c:pt>
                <c:pt idx="257">
                  <c:v>8.6313798138008728</c:v>
                </c:pt>
                <c:pt idx="258">
                  <c:v>8.6691230760833022</c:v>
                </c:pt>
                <c:pt idx="259">
                  <c:v>9.3610075139480298</c:v>
                </c:pt>
                <c:pt idx="260">
                  <c:v>8.9745880070225503</c:v>
                </c:pt>
                <c:pt idx="261">
                  <c:v>14.849090004422125</c:v>
                </c:pt>
                <c:pt idx="262">
                  <c:v>14.708972235972242</c:v>
                </c:pt>
                <c:pt idx="263">
                  <c:v>13.880233182248547</c:v>
                </c:pt>
                <c:pt idx="264">
                  <c:v>12.389071923099978</c:v>
                </c:pt>
                <c:pt idx="265">
                  <c:v>11.164232989681922</c:v>
                </c:pt>
                <c:pt idx="266">
                  <c:v>11.557880108034428</c:v>
                </c:pt>
                <c:pt idx="267">
                  <c:v>11.063682873669913</c:v>
                </c:pt>
                <c:pt idx="268">
                  <c:v>10.81962631780258</c:v>
                </c:pt>
                <c:pt idx="269">
                  <c:v>10.694002856939081</c:v>
                </c:pt>
                <c:pt idx="270">
                  <c:v>10.922811979763004</c:v>
                </c:pt>
                <c:pt idx="271">
                  <c:v>10.524206336894384</c:v>
                </c:pt>
                <c:pt idx="272">
                  <c:v>11.231716753349042</c:v>
                </c:pt>
                <c:pt idx="273">
                  <c:v>11.382706506345908</c:v>
                </c:pt>
                <c:pt idx="274">
                  <c:v>10.862725423615359</c:v>
                </c:pt>
                <c:pt idx="275">
                  <c:v>10.062131771701335</c:v>
                </c:pt>
                <c:pt idx="276">
                  <c:v>10.169518386973248</c:v>
                </c:pt>
                <c:pt idx="277">
                  <c:v>10.037155048892775</c:v>
                </c:pt>
                <c:pt idx="278">
                  <c:v>9.8345169988434034</c:v>
                </c:pt>
                <c:pt idx="279">
                  <c:v>10.301216326048724</c:v>
                </c:pt>
                <c:pt idx="280">
                  <c:v>10.356099519205303</c:v>
                </c:pt>
                <c:pt idx="281">
                  <c:v>9.484129170715148</c:v>
                </c:pt>
                <c:pt idx="282">
                  <c:v>8.7872259372416099</c:v>
                </c:pt>
                <c:pt idx="283">
                  <c:v>7.9813087065334267</c:v>
                </c:pt>
                <c:pt idx="284">
                  <c:v>7.6598562479396257</c:v>
                </c:pt>
                <c:pt idx="285">
                  <c:v>7.6570355384211615</c:v>
                </c:pt>
                <c:pt idx="286">
                  <c:v>8.3644481345009183</c:v>
                </c:pt>
                <c:pt idx="287">
                  <c:v>8.6988066461245044</c:v>
                </c:pt>
                <c:pt idx="288">
                  <c:v>8.3264908559297819</c:v>
                </c:pt>
                <c:pt idx="289">
                  <c:v>8.4604589426483798</c:v>
                </c:pt>
                <c:pt idx="290">
                  <c:v>8.9273983257402119</c:v>
                </c:pt>
                <c:pt idx="291">
                  <c:v>10.152619819112758</c:v>
                </c:pt>
                <c:pt idx="292">
                  <c:v>10.717452505497942</c:v>
                </c:pt>
                <c:pt idx="293">
                  <c:v>9.0623465050213738</c:v>
                </c:pt>
                <c:pt idx="294">
                  <c:v>10.589553577601169</c:v>
                </c:pt>
                <c:pt idx="295">
                  <c:v>10.104185396910047</c:v>
                </c:pt>
                <c:pt idx="296">
                  <c:v>10.404777716612269</c:v>
                </c:pt>
                <c:pt idx="297">
                  <c:v>10.345957663684086</c:v>
                </c:pt>
                <c:pt idx="298">
                  <c:v>10.455781356806947</c:v>
                </c:pt>
                <c:pt idx="299">
                  <c:v>8.939313338361071</c:v>
                </c:pt>
                <c:pt idx="300">
                  <c:v>9.1928042309989415</c:v>
                </c:pt>
                <c:pt idx="301">
                  <c:v>10.492102504942196</c:v>
                </c:pt>
                <c:pt idx="302">
                  <c:v>11.064266241382532</c:v>
                </c:pt>
                <c:pt idx="303">
                  <c:v>10.317706158275259</c:v>
                </c:pt>
                <c:pt idx="304">
                  <c:v>9.8943506338458054</c:v>
                </c:pt>
                <c:pt idx="305">
                  <c:v>10.159181297844306</c:v>
                </c:pt>
                <c:pt idx="306">
                  <c:v>10.14941472078163</c:v>
                </c:pt>
                <c:pt idx="307">
                  <c:v>10.692688602278464</c:v>
                </c:pt>
                <c:pt idx="308">
                  <c:v>9.5326651279613692</c:v>
                </c:pt>
                <c:pt idx="309">
                  <c:v>8.9999066866782282</c:v>
                </c:pt>
                <c:pt idx="310">
                  <c:v>9.0866836880870387</c:v>
                </c:pt>
                <c:pt idx="311">
                  <c:v>8.6499300347875199</c:v>
                </c:pt>
                <c:pt idx="312">
                  <c:v>7.9791839212842355</c:v>
                </c:pt>
                <c:pt idx="313">
                  <c:v>7.9206402605332071</c:v>
                </c:pt>
                <c:pt idx="314">
                  <c:v>7.8486812564314077</c:v>
                </c:pt>
                <c:pt idx="315">
                  <c:v>8.1198242843107469</c:v>
                </c:pt>
                <c:pt idx="316">
                  <c:v>7.6329340172530102</c:v>
                </c:pt>
                <c:pt idx="317">
                  <c:v>7.7905304999422906</c:v>
                </c:pt>
                <c:pt idx="318">
                  <c:v>7.9904250030130353</c:v>
                </c:pt>
                <c:pt idx="319">
                  <c:v>8.1229894129565778</c:v>
                </c:pt>
                <c:pt idx="320">
                  <c:v>7.9776206543983967</c:v>
                </c:pt>
                <c:pt idx="321">
                  <c:v>7.8041798181600432</c:v>
                </c:pt>
                <c:pt idx="322">
                  <c:v>7.5508572753167575</c:v>
                </c:pt>
                <c:pt idx="323">
                  <c:v>7.7731246189050172</c:v>
                </c:pt>
                <c:pt idx="324">
                  <c:v>7.8166213440886212</c:v>
                </c:pt>
                <c:pt idx="325">
                  <c:v>8.2283103810200107</c:v>
                </c:pt>
                <c:pt idx="326">
                  <c:v>9.1701280465278021</c:v>
                </c:pt>
                <c:pt idx="327">
                  <c:v>9.25517618497007</c:v>
                </c:pt>
                <c:pt idx="328">
                  <c:v>9.0317954967399636</c:v>
                </c:pt>
                <c:pt idx="329">
                  <c:v>9.040126517028547</c:v>
                </c:pt>
                <c:pt idx="330">
                  <c:v>8.8857606793479125</c:v>
                </c:pt>
                <c:pt idx="331">
                  <c:v>9.1338428515128189</c:v>
                </c:pt>
                <c:pt idx="332">
                  <c:v>8.6483211141796712</c:v>
                </c:pt>
                <c:pt idx="333">
                  <c:v>8.4391220386297618</c:v>
                </c:pt>
                <c:pt idx="334">
                  <c:v>8.3574774264135918</c:v>
                </c:pt>
                <c:pt idx="335">
                  <c:v>8.1988771275322101</c:v>
                </c:pt>
                <c:pt idx="336">
                  <c:v>8.4244319019391085</c:v>
                </c:pt>
                <c:pt idx="337">
                  <c:v>10.257470194901556</c:v>
                </c:pt>
                <c:pt idx="338">
                  <c:v>10.212823856911852</c:v>
                </c:pt>
                <c:pt idx="339">
                  <c:v>10.992447378849947</c:v>
                </c:pt>
                <c:pt idx="340">
                  <c:v>11.079789918672576</c:v>
                </c:pt>
                <c:pt idx="341">
                  <c:v>11.955326252600027</c:v>
                </c:pt>
                <c:pt idx="342">
                  <c:v>10.553361975761854</c:v>
                </c:pt>
                <c:pt idx="343">
                  <c:v>10.870500900040813</c:v>
                </c:pt>
                <c:pt idx="344">
                  <c:v>10.960085761689298</c:v>
                </c:pt>
                <c:pt idx="345">
                  <c:v>11.955519044962037</c:v>
                </c:pt>
                <c:pt idx="346">
                  <c:v>13.14620702573847</c:v>
                </c:pt>
                <c:pt idx="347">
                  <c:v>13.838584230503315</c:v>
                </c:pt>
                <c:pt idx="348">
                  <c:v>12.873924543487901</c:v>
                </c:pt>
                <c:pt idx="349">
                  <c:v>11.908426187215486</c:v>
                </c:pt>
                <c:pt idx="350">
                  <c:v>11.261809073502448</c:v>
                </c:pt>
                <c:pt idx="351">
                  <c:v>17.499466367700467</c:v>
                </c:pt>
                <c:pt idx="352">
                  <c:v>16.148277517573195</c:v>
                </c:pt>
                <c:pt idx="353">
                  <c:v>17.749971455410197</c:v>
                </c:pt>
                <c:pt idx="354">
                  <c:v>16.817304057179996</c:v>
                </c:pt>
                <c:pt idx="355">
                  <c:v>15.92305749638742</c:v>
                </c:pt>
                <c:pt idx="356">
                  <c:v>15.985005947727842</c:v>
                </c:pt>
                <c:pt idx="357">
                  <c:v>16.358916564527199</c:v>
                </c:pt>
                <c:pt idx="358">
                  <c:v>16.540855788460981</c:v>
                </c:pt>
                <c:pt idx="359">
                  <c:v>17.061951356402894</c:v>
                </c:pt>
                <c:pt idx="360">
                  <c:v>16.945529395097481</c:v>
                </c:pt>
                <c:pt idx="361">
                  <c:v>17.45925359924242</c:v>
                </c:pt>
                <c:pt idx="362">
                  <c:v>17.387988022338753</c:v>
                </c:pt>
                <c:pt idx="363">
                  <c:v>18.412164873804283</c:v>
                </c:pt>
                <c:pt idx="364">
                  <c:v>20.795303331669917</c:v>
                </c:pt>
                <c:pt idx="365">
                  <c:v>21.016729094330714</c:v>
                </c:pt>
                <c:pt idx="366">
                  <c:v>20.372138200244844</c:v>
                </c:pt>
                <c:pt idx="367">
                  <c:v>22.576113510076379</c:v>
                </c:pt>
                <c:pt idx="368">
                  <c:v>24.088439302701545</c:v>
                </c:pt>
                <c:pt idx="369">
                  <c:v>25.729291089434401</c:v>
                </c:pt>
                <c:pt idx="370">
                  <c:v>25.885124407357598</c:v>
                </c:pt>
                <c:pt idx="371">
                  <c:v>29.434728349412079</c:v>
                </c:pt>
                <c:pt idx="372">
                  <c:v>26.372349181084978</c:v>
                </c:pt>
                <c:pt idx="373">
                  <c:v>23.176609823978779</c:v>
                </c:pt>
                <c:pt idx="374">
                  <c:v>25.148124368352644</c:v>
                </c:pt>
                <c:pt idx="375">
                  <c:v>25.034282167605188</c:v>
                </c:pt>
                <c:pt idx="376">
                  <c:v>26.185369475168798</c:v>
                </c:pt>
                <c:pt idx="377">
                  <c:v>23.789518060423216</c:v>
                </c:pt>
                <c:pt idx="378">
                  <c:v>22.516191971863762</c:v>
                </c:pt>
                <c:pt idx="379">
                  <c:v>23.710574247835787</c:v>
                </c:pt>
                <c:pt idx="380">
                  <c:v>24.461862572456173</c:v>
                </c:pt>
                <c:pt idx="381">
                  <c:v>26.548907366902565</c:v>
                </c:pt>
                <c:pt idx="382">
                  <c:v>27.685776476495619</c:v>
                </c:pt>
                <c:pt idx="383">
                  <c:v>29.405709980663332</c:v>
                </c:pt>
                <c:pt idx="384">
                  <c:v>32.127383462426891</c:v>
                </c:pt>
                <c:pt idx="385">
                  <c:v>28.194724702141883</c:v>
                </c:pt>
                <c:pt idx="386">
                  <c:v>28.542711065985614</c:v>
                </c:pt>
                <c:pt idx="387">
                  <c:v>30.642005664192414</c:v>
                </c:pt>
                <c:pt idx="388">
                  <c:v>35.198698544756958</c:v>
                </c:pt>
                <c:pt idx="389">
                  <c:v>34.388312012485706</c:v>
                </c:pt>
                <c:pt idx="390">
                  <c:v>33.847409306103295</c:v>
                </c:pt>
                <c:pt idx="391">
                  <c:v>39.353369481144703</c:v>
                </c:pt>
                <c:pt idx="392">
                  <c:v>36.15419420031791</c:v>
                </c:pt>
                <c:pt idx="393">
                  <c:v>34.262431040193867</c:v>
                </c:pt>
                <c:pt idx="394">
                  <c:v>32.752248740958557</c:v>
                </c:pt>
                <c:pt idx="395">
                  <c:v>31.255048311571819</c:v>
                </c:pt>
                <c:pt idx="396">
                  <c:v>30.822618863997764</c:v>
                </c:pt>
                <c:pt idx="397">
                  <c:v>31.474146505251131</c:v>
                </c:pt>
                <c:pt idx="398">
                  <c:v>32.255414887425445</c:v>
                </c:pt>
                <c:pt idx="399">
                  <c:v>33.816206874606749</c:v>
                </c:pt>
                <c:pt idx="400">
                  <c:v>33.02978981789758</c:v>
                </c:pt>
                <c:pt idx="401">
                  <c:v>34.913738810298689</c:v>
                </c:pt>
                <c:pt idx="402">
                  <c:v>37.458328019861995</c:v>
                </c:pt>
                <c:pt idx="403">
                  <c:v>36.802979769023892</c:v>
                </c:pt>
                <c:pt idx="404">
                  <c:v>37.079379057386816</c:v>
                </c:pt>
                <c:pt idx="405">
                  <c:v>37.872168611896065</c:v>
                </c:pt>
                <c:pt idx="406">
                  <c:v>37.656097931580689</c:v>
                </c:pt>
                <c:pt idx="407">
                  <c:v>35.494604447349595</c:v>
                </c:pt>
                <c:pt idx="408">
                  <c:v>19.771794279909312</c:v>
                </c:pt>
                <c:pt idx="409">
                  <c:v>17.888102804974238</c:v>
                </c:pt>
                <c:pt idx="410">
                  <c:v>20.393702443702914</c:v>
                </c:pt>
                <c:pt idx="411">
                  <c:v>20.838952110934155</c:v>
                </c:pt>
                <c:pt idx="412">
                  <c:v>20.020499132956211</c:v>
                </c:pt>
                <c:pt idx="413">
                  <c:v>20.020499132956211</c:v>
                </c:pt>
                <c:pt idx="414">
                  <c:v>19.137178399938286</c:v>
                </c:pt>
                <c:pt idx="415">
                  <c:v>18.529983327344539</c:v>
                </c:pt>
                <c:pt idx="416">
                  <c:v>18.162659912513973</c:v>
                </c:pt>
                <c:pt idx="417">
                  <c:v>17.368799987001466</c:v>
                </c:pt>
                <c:pt idx="418">
                  <c:v>16.254998567729391</c:v>
                </c:pt>
                <c:pt idx="419">
                  <c:v>16.15212899681292</c:v>
                </c:pt>
                <c:pt idx="420">
                  <c:v>15.47785466588423</c:v>
                </c:pt>
                <c:pt idx="421">
                  <c:v>18.407195566373538</c:v>
                </c:pt>
                <c:pt idx="422">
                  <c:v>18.355752735511984</c:v>
                </c:pt>
                <c:pt idx="423">
                  <c:v>18.174215877837796</c:v>
                </c:pt>
                <c:pt idx="424">
                  <c:v>19.325391134115911</c:v>
                </c:pt>
                <c:pt idx="425">
                  <c:v>19.42508621681479</c:v>
                </c:pt>
                <c:pt idx="426">
                  <c:v>19.560615729132053</c:v>
                </c:pt>
                <c:pt idx="427">
                  <c:v>18.470675008417683</c:v>
                </c:pt>
                <c:pt idx="428">
                  <c:v>18.734341352618845</c:v>
                </c:pt>
                <c:pt idx="429">
                  <c:v>17.347012826010435</c:v>
                </c:pt>
                <c:pt idx="430">
                  <c:v>14.510628283359701</c:v>
                </c:pt>
                <c:pt idx="431">
                  <c:v>15.466645012910908</c:v>
                </c:pt>
                <c:pt idx="432">
                  <c:v>17.079452140289384</c:v>
                </c:pt>
                <c:pt idx="433">
                  <c:v>15.995699057400495</c:v>
                </c:pt>
                <c:pt idx="434">
                  <c:v>14.843468756568713</c:v>
                </c:pt>
                <c:pt idx="435">
                  <c:v>12.339840711868961</c:v>
                </c:pt>
                <c:pt idx="436">
                  <c:v>12.53887461808741</c:v>
                </c:pt>
                <c:pt idx="437">
                  <c:v>10.707342679834413</c:v>
                </c:pt>
                <c:pt idx="438">
                  <c:v>10.684044421306938</c:v>
                </c:pt>
                <c:pt idx="439">
                  <c:v>9.9647616307957545</c:v>
                </c:pt>
                <c:pt idx="440">
                  <c:v>8.5326153372162707</c:v>
                </c:pt>
                <c:pt idx="441">
                  <c:v>9.5297043194112412</c:v>
                </c:pt>
                <c:pt idx="442">
                  <c:v>8.0767259427405182</c:v>
                </c:pt>
                <c:pt idx="443">
                  <c:v>12.698866397219149</c:v>
                </c:pt>
                <c:pt idx="444">
                  <c:v>8.7632699834765564</c:v>
                </c:pt>
                <c:pt idx="445">
                  <c:v>8.3584732545686329</c:v>
                </c:pt>
                <c:pt idx="446">
                  <c:v>7.372973864848575</c:v>
                </c:pt>
                <c:pt idx="447">
                  <c:v>7.3458781180593142</c:v>
                </c:pt>
                <c:pt idx="448">
                  <c:v>8.3185208916919198</c:v>
                </c:pt>
                <c:pt idx="449">
                  <c:v>8.7591800493221665</c:v>
                </c:pt>
                <c:pt idx="450">
                  <c:v>7.5644471743372979</c:v>
                </c:pt>
                <c:pt idx="451">
                  <c:v>7.2659209410157981</c:v>
                </c:pt>
                <c:pt idx="452">
                  <c:v>6.6497169283332536</c:v>
                </c:pt>
                <c:pt idx="453">
                  <c:v>7.5545421501127699</c:v>
                </c:pt>
                <c:pt idx="454">
                  <c:v>10.094059680971633</c:v>
                </c:pt>
                <c:pt idx="455">
                  <c:v>10.433503574587414</c:v>
                </c:pt>
                <c:pt idx="456">
                  <c:v>10.699657363712586</c:v>
                </c:pt>
                <c:pt idx="457">
                  <c:v>10.862450372123398</c:v>
                </c:pt>
                <c:pt idx="458">
                  <c:v>10.843899722201201</c:v>
                </c:pt>
                <c:pt idx="459">
                  <c:v>11.313080471773759</c:v>
                </c:pt>
                <c:pt idx="460">
                  <c:v>10.161573803492203</c:v>
                </c:pt>
                <c:pt idx="461">
                  <c:v>10.580255779182824</c:v>
                </c:pt>
                <c:pt idx="462">
                  <c:v>10.234861182193086</c:v>
                </c:pt>
                <c:pt idx="463">
                  <c:v>10.837204575518014</c:v>
                </c:pt>
                <c:pt idx="464">
                  <c:v>11.592300099113704</c:v>
                </c:pt>
                <c:pt idx="465">
                  <c:v>11.588761666037758</c:v>
                </c:pt>
                <c:pt idx="466">
                  <c:v>12.023578591768988</c:v>
                </c:pt>
                <c:pt idx="467">
                  <c:v>12.024645493720975</c:v>
                </c:pt>
                <c:pt idx="468">
                  <c:v>11.841665083877665</c:v>
                </c:pt>
                <c:pt idx="469">
                  <c:v>12.151410771970923</c:v>
                </c:pt>
                <c:pt idx="470">
                  <c:v>12.974734878954763</c:v>
                </c:pt>
                <c:pt idx="471">
                  <c:v>13.461528528893055</c:v>
                </c:pt>
                <c:pt idx="472">
                  <c:v>12.831955266279039</c:v>
                </c:pt>
                <c:pt idx="473">
                  <c:v>12.131863885235965</c:v>
                </c:pt>
                <c:pt idx="474">
                  <c:v>12.131863885235965</c:v>
                </c:pt>
                <c:pt idx="475">
                  <c:v>11.464045884931121</c:v>
                </c:pt>
                <c:pt idx="476">
                  <c:v>10.927878226879777</c:v>
                </c:pt>
                <c:pt idx="477">
                  <c:v>11.256222914926145</c:v>
                </c:pt>
                <c:pt idx="478">
                  <c:v>9.8819962034128856</c:v>
                </c:pt>
                <c:pt idx="479">
                  <c:v>13.972805615611215</c:v>
                </c:pt>
                <c:pt idx="480">
                  <c:v>14.432533166996187</c:v>
                </c:pt>
                <c:pt idx="481">
                  <c:v>13.655383058620149</c:v>
                </c:pt>
                <c:pt idx="482">
                  <c:v>13.944876416209443</c:v>
                </c:pt>
                <c:pt idx="483">
                  <c:v>13.249279525680606</c:v>
                </c:pt>
                <c:pt idx="484">
                  <c:v>13.375719577754431</c:v>
                </c:pt>
                <c:pt idx="485">
                  <c:v>12.85228571874622</c:v>
                </c:pt>
                <c:pt idx="486">
                  <c:v>12.812601765026319</c:v>
                </c:pt>
                <c:pt idx="487">
                  <c:v>12.121830968497424</c:v>
                </c:pt>
                <c:pt idx="488">
                  <c:v>11.879873668566177</c:v>
                </c:pt>
                <c:pt idx="489">
                  <c:v>13.650731221181985</c:v>
                </c:pt>
                <c:pt idx="490">
                  <c:v>12.903335270425803</c:v>
                </c:pt>
                <c:pt idx="491">
                  <c:v>13.315103838831881</c:v>
                </c:pt>
                <c:pt idx="492">
                  <c:v>13.820047830521489</c:v>
                </c:pt>
                <c:pt idx="493">
                  <c:v>14.880274431510781</c:v>
                </c:pt>
                <c:pt idx="494">
                  <c:v>16.660920665616548</c:v>
                </c:pt>
                <c:pt idx="495">
                  <c:v>17.408776323083586</c:v>
                </c:pt>
                <c:pt idx="496">
                  <c:v>17.020595253896129</c:v>
                </c:pt>
                <c:pt idx="497">
                  <c:v>19.759451962273452</c:v>
                </c:pt>
                <c:pt idx="498">
                  <c:v>18.684920040674051</c:v>
                </c:pt>
                <c:pt idx="499">
                  <c:v>18.352339901828611</c:v>
                </c:pt>
                <c:pt idx="500">
                  <c:v>16.417261880490916</c:v>
                </c:pt>
                <c:pt idx="501">
                  <c:v>16.947718576470319</c:v>
                </c:pt>
                <c:pt idx="502">
                  <c:v>16.73554984569898</c:v>
                </c:pt>
                <c:pt idx="503">
                  <c:v>16.557708438445793</c:v>
                </c:pt>
                <c:pt idx="504">
                  <c:v>16.1724541052773</c:v>
                </c:pt>
                <c:pt idx="505">
                  <c:v>17.52194279198649</c:v>
                </c:pt>
                <c:pt idx="506">
                  <c:v>17.100947912162322</c:v>
                </c:pt>
                <c:pt idx="507">
                  <c:v>17.614754347307368</c:v>
                </c:pt>
                <c:pt idx="508">
                  <c:v>18.230619461734911</c:v>
                </c:pt>
                <c:pt idx="509">
                  <c:v>17.912521929262105</c:v>
                </c:pt>
                <c:pt idx="510">
                  <c:v>17.601341218105564</c:v>
                </c:pt>
                <c:pt idx="511">
                  <c:v>17.080974369054584</c:v>
                </c:pt>
                <c:pt idx="512">
                  <c:v>16.148419758827533</c:v>
                </c:pt>
                <c:pt idx="513">
                  <c:v>16.936356389070188</c:v>
                </c:pt>
                <c:pt idx="514">
                  <c:v>17.3990791276367</c:v>
                </c:pt>
                <c:pt idx="515">
                  <c:v>18.002589235529907</c:v>
                </c:pt>
                <c:pt idx="516">
                  <c:v>18.159584977011097</c:v>
                </c:pt>
                <c:pt idx="517">
                  <c:v>18.250517544506202</c:v>
                </c:pt>
                <c:pt idx="518">
                  <c:v>20.071685751702042</c:v>
                </c:pt>
                <c:pt idx="519">
                  <c:v>19.758909345411563</c:v>
                </c:pt>
                <c:pt idx="520">
                  <c:v>23.527831498382103</c:v>
                </c:pt>
                <c:pt idx="521">
                  <c:v>23.364024394230025</c:v>
                </c:pt>
                <c:pt idx="522">
                  <c:v>23.65598559600555</c:v>
                </c:pt>
                <c:pt idx="523">
                  <c:v>23.820546408583063</c:v>
                </c:pt>
                <c:pt idx="524">
                  <c:v>20.733247232138247</c:v>
                </c:pt>
                <c:pt idx="525">
                  <c:v>21.62910007942628</c:v>
                </c:pt>
                <c:pt idx="526">
                  <c:v>20.905940016248582</c:v>
                </c:pt>
                <c:pt idx="527">
                  <c:v>21.010134365295112</c:v>
                </c:pt>
                <c:pt idx="528">
                  <c:v>20.169718390997641</c:v>
                </c:pt>
                <c:pt idx="529">
                  <c:v>22.279044956492978</c:v>
                </c:pt>
                <c:pt idx="530">
                  <c:v>22.060538737482258</c:v>
                </c:pt>
                <c:pt idx="531">
                  <c:v>23.49168828241449</c:v>
                </c:pt>
                <c:pt idx="532">
                  <c:v>22.727998273850954</c:v>
                </c:pt>
                <c:pt idx="533">
                  <c:v>23.321445296019949</c:v>
                </c:pt>
                <c:pt idx="534">
                  <c:v>23.841133730768977</c:v>
                </c:pt>
                <c:pt idx="535">
                  <c:v>23.115714580951458</c:v>
                </c:pt>
                <c:pt idx="536">
                  <c:v>23.516267352295955</c:v>
                </c:pt>
                <c:pt idx="537">
                  <c:v>24.311802517735853</c:v>
                </c:pt>
                <c:pt idx="538">
                  <c:v>23.814440405857756</c:v>
                </c:pt>
                <c:pt idx="539">
                  <c:v>27.648001961824107</c:v>
                </c:pt>
                <c:pt idx="540">
                  <c:v>27.991947806031945</c:v>
                </c:pt>
                <c:pt idx="541">
                  <c:v>27.201224763568451</c:v>
                </c:pt>
                <c:pt idx="542">
                  <c:v>26.385490502819863</c:v>
                </c:pt>
                <c:pt idx="543">
                  <c:v>26.258860110253885</c:v>
                </c:pt>
                <c:pt idx="544">
                  <c:v>17.98299536022758</c:v>
                </c:pt>
                <c:pt idx="545">
                  <c:v>15.69581013862495</c:v>
                </c:pt>
                <c:pt idx="546">
                  <c:v>19.551490273497262</c:v>
                </c:pt>
                <c:pt idx="547">
                  <c:v>20.811084767221626</c:v>
                </c:pt>
                <c:pt idx="548">
                  <c:v>19.702671803784526</c:v>
                </c:pt>
                <c:pt idx="549">
                  <c:v>17.77100871839718</c:v>
                </c:pt>
                <c:pt idx="550">
                  <c:v>18.362860004196435</c:v>
                </c:pt>
                <c:pt idx="551">
                  <c:v>18.600038668228883</c:v>
                </c:pt>
                <c:pt idx="552">
                  <c:v>21.039952571384848</c:v>
                </c:pt>
                <c:pt idx="553">
                  <c:v>19.128346453408255</c:v>
                </c:pt>
                <c:pt idx="554">
                  <c:v>17.983039906913469</c:v>
                </c:pt>
                <c:pt idx="555">
                  <c:v>19.700624159150955</c:v>
                </c:pt>
                <c:pt idx="556">
                  <c:v>20.981885384677007</c:v>
                </c:pt>
                <c:pt idx="557">
                  <c:v>20.556405121910302</c:v>
                </c:pt>
                <c:pt idx="558">
                  <c:v>21.452472971657773</c:v>
                </c:pt>
                <c:pt idx="559">
                  <c:v>20.272819394025213</c:v>
                </c:pt>
                <c:pt idx="560">
                  <c:v>19.623934185544197</c:v>
                </c:pt>
                <c:pt idx="561">
                  <c:v>19.848859760826262</c:v>
                </c:pt>
                <c:pt idx="562">
                  <c:v>20.417783426515093</c:v>
                </c:pt>
                <c:pt idx="563">
                  <c:v>21.005140284954251</c:v>
                </c:pt>
                <c:pt idx="564">
                  <c:v>24.984868182003368</c:v>
                </c:pt>
                <c:pt idx="565">
                  <c:v>25.774998843330465</c:v>
                </c:pt>
                <c:pt idx="566">
                  <c:v>25.121030468604928</c:v>
                </c:pt>
                <c:pt idx="567">
                  <c:v>24.243332432958525</c:v>
                </c:pt>
                <c:pt idx="568">
                  <c:v>23.648607916688096</c:v>
                </c:pt>
                <c:pt idx="569">
                  <c:v>24.391611433940426</c:v>
                </c:pt>
                <c:pt idx="570">
                  <c:v>23.911151961630424</c:v>
                </c:pt>
                <c:pt idx="571">
                  <c:v>23.341674102352268</c:v>
                </c:pt>
                <c:pt idx="572">
                  <c:v>22.985489655932838</c:v>
                </c:pt>
                <c:pt idx="573">
                  <c:v>24.326983716002943</c:v>
                </c:pt>
                <c:pt idx="574">
                  <c:v>23.664303263984365</c:v>
                </c:pt>
                <c:pt idx="575">
                  <c:v>23.534759001936919</c:v>
                </c:pt>
                <c:pt idx="576">
                  <c:v>21.463371255279039</c:v>
                </c:pt>
                <c:pt idx="577">
                  <c:v>20.915843987723481</c:v>
                </c:pt>
                <c:pt idx="578">
                  <c:v>21.350760821797035</c:v>
                </c:pt>
                <c:pt idx="579">
                  <c:v>20.984378669168166</c:v>
                </c:pt>
                <c:pt idx="580">
                  <c:v>20.369695272940046</c:v>
                </c:pt>
                <c:pt idx="581">
                  <c:v>21.931613720846208</c:v>
                </c:pt>
                <c:pt idx="582">
                  <c:v>20.582275423417613</c:v>
                </c:pt>
                <c:pt idx="583">
                  <c:v>24.395747658962158</c:v>
                </c:pt>
                <c:pt idx="584">
                  <c:v>24.439538652152883</c:v>
                </c:pt>
                <c:pt idx="585">
                  <c:v>23.484509347239722</c:v>
                </c:pt>
                <c:pt idx="586">
                  <c:v>25.6529233843128</c:v>
                </c:pt>
                <c:pt idx="587">
                  <c:v>24.906302262197073</c:v>
                </c:pt>
                <c:pt idx="588">
                  <c:v>26.70921366656307</c:v>
                </c:pt>
                <c:pt idx="589">
                  <c:v>26.059982902951717</c:v>
                </c:pt>
                <c:pt idx="590">
                  <c:v>27.090163906727753</c:v>
                </c:pt>
                <c:pt idx="591">
                  <c:v>28.875291125130992</c:v>
                </c:pt>
                <c:pt idx="592">
                  <c:v>29.384663791348693</c:v>
                </c:pt>
                <c:pt idx="593">
                  <c:v>29.687486420041505</c:v>
                </c:pt>
                <c:pt idx="594">
                  <c:v>28.649246036822934</c:v>
                </c:pt>
                <c:pt idx="595">
                  <c:v>28.741712000026634</c:v>
                </c:pt>
                <c:pt idx="596">
                  <c:v>31.057913854318471</c:v>
                </c:pt>
                <c:pt idx="597">
                  <c:v>30.072468041877425</c:v>
                </c:pt>
                <c:pt idx="598">
                  <c:v>32.407061512742374</c:v>
                </c:pt>
                <c:pt idx="599">
                  <c:v>36.625879735928329</c:v>
                </c:pt>
                <c:pt idx="600">
                  <c:v>41.398030009206678</c:v>
                </c:pt>
                <c:pt idx="601">
                  <c:v>41.200501392445496</c:v>
                </c:pt>
                <c:pt idx="602">
                  <c:v>42.001609348058032</c:v>
                </c:pt>
                <c:pt idx="603">
                  <c:v>43.342810846750638</c:v>
                </c:pt>
                <c:pt idx="604">
                  <c:v>48.426787350936422</c:v>
                </c:pt>
                <c:pt idx="605">
                  <c:v>53.523661165509999</c:v>
                </c:pt>
                <c:pt idx="606">
                  <c:v>52.872176527047955</c:v>
                </c:pt>
                <c:pt idx="607">
                  <c:v>60.207691625211552</c:v>
                </c:pt>
                <c:pt idx="608">
                  <c:v>67.503366938894601</c:v>
                </c:pt>
                <c:pt idx="609">
                  <c:v>71.509034880120112</c:v>
                </c:pt>
                <c:pt idx="610">
                  <c:v>79.330455872455161</c:v>
                </c:pt>
                <c:pt idx="611">
                  <c:v>79.564250090295431</c:v>
                </c:pt>
                <c:pt idx="612">
                  <c:v>80.466109673370767</c:v>
                </c:pt>
                <c:pt idx="613">
                  <c:v>80.516962349049152</c:v>
                </c:pt>
                <c:pt idx="614">
                  <c:v>85.905557379131764</c:v>
                </c:pt>
                <c:pt idx="615">
                  <c:v>100.95448023692903</c:v>
                </c:pt>
                <c:pt idx="616">
                  <c:v>95.445226061805016</c:v>
                </c:pt>
                <c:pt idx="617">
                  <c:v>79.487151059782917</c:v>
                </c:pt>
                <c:pt idx="618">
                  <c:v>71.941493444772604</c:v>
                </c:pt>
                <c:pt idx="619">
                  <c:v>77.369470008156284</c:v>
                </c:pt>
                <c:pt idx="620">
                  <c:v>79.208688097477051</c:v>
                </c:pt>
                <c:pt idx="621">
                  <c:v>70.23295443162371</c:v>
                </c:pt>
                <c:pt idx="622">
                  <c:v>61.3110872443959</c:v>
                </c:pt>
                <c:pt idx="623">
                  <c:v>60.348663289153428</c:v>
                </c:pt>
                <c:pt idx="624">
                  <c:v>61.678252535860267</c:v>
                </c:pt>
                <c:pt idx="625">
                  <c:v>64.302449174454665</c:v>
                </c:pt>
                <c:pt idx="626">
                  <c:v>62.335425606823307</c:v>
                </c:pt>
                <c:pt idx="627">
                  <c:v>60.745993381322947</c:v>
                </c:pt>
                <c:pt idx="628">
                  <c:v>47.748854777281792</c:v>
                </c:pt>
                <c:pt idx="629">
                  <c:v>41.862741806815812</c:v>
                </c:pt>
                <c:pt idx="630">
                  <c:v>37.420730399359066</c:v>
                </c:pt>
                <c:pt idx="631">
                  <c:v>35.054938311089117</c:v>
                </c:pt>
                <c:pt idx="632">
                  <c:v>37.572211862067256</c:v>
                </c:pt>
                <c:pt idx="633">
                  <c:v>36.14492006253321</c:v>
                </c:pt>
                <c:pt idx="634">
                  <c:v>40.521221995426203</c:v>
                </c:pt>
                <c:pt idx="635">
                  <c:v>41.289617986589278</c:v>
                </c:pt>
                <c:pt idx="636">
                  <c:v>38.852526198713093</c:v>
                </c:pt>
                <c:pt idx="637">
                  <c:v>38.566929957151608</c:v>
                </c:pt>
                <c:pt idx="638">
                  <c:v>36.752887557467339</c:v>
                </c:pt>
                <c:pt idx="639">
                  <c:v>33.762451967734698</c:v>
                </c:pt>
                <c:pt idx="640">
                  <c:v>32.403220893876053</c:v>
                </c:pt>
                <c:pt idx="641">
                  <c:v>29.807352273749242</c:v>
                </c:pt>
                <c:pt idx="642">
                  <c:v>25.624233825941225</c:v>
                </c:pt>
                <c:pt idx="643">
                  <c:v>27.723974690854455</c:v>
                </c:pt>
                <c:pt idx="644">
                  <c:v>28.173427091288666</c:v>
                </c:pt>
                <c:pt idx="645">
                  <c:v>27.89676643538715</c:v>
                </c:pt>
                <c:pt idx="646">
                  <c:v>26.728697129431833</c:v>
                </c:pt>
                <c:pt idx="647">
                  <c:v>27.746630499849182</c:v>
                </c:pt>
                <c:pt idx="648">
                  <c:v>29.363515545921569</c:v>
                </c:pt>
                <c:pt idx="649">
                  <c:v>23.71446832586814</c:v>
                </c:pt>
                <c:pt idx="650">
                  <c:v>22.555792959815712</c:v>
                </c:pt>
                <c:pt idx="651">
                  <c:v>23.676599916970616</c:v>
                </c:pt>
                <c:pt idx="652">
                  <c:v>24.789061057727217</c:v>
                </c:pt>
                <c:pt idx="653">
                  <c:v>26.76898343060131</c:v>
                </c:pt>
                <c:pt idx="654">
                  <c:v>24.963143273607319</c:v>
                </c:pt>
                <c:pt idx="655">
                  <c:v>24.175844307685324</c:v>
                </c:pt>
                <c:pt idx="656">
                  <c:v>21.665472491203349</c:v>
                </c:pt>
                <c:pt idx="657">
                  <c:v>21.937606313636408</c:v>
                </c:pt>
                <c:pt idx="658">
                  <c:v>23.939197972633259</c:v>
                </c:pt>
                <c:pt idx="659">
                  <c:v>22.858758652099336</c:v>
                </c:pt>
                <c:pt idx="660">
                  <c:v>23.577904310379161</c:v>
                </c:pt>
                <c:pt idx="661">
                  <c:v>25.796135281951891</c:v>
                </c:pt>
                <c:pt idx="662">
                  <c:v>26.40984261686414</c:v>
                </c:pt>
                <c:pt idx="663">
                  <c:v>26.273463601066279</c:v>
                </c:pt>
                <c:pt idx="664">
                  <c:v>24.700385727486683</c:v>
                </c:pt>
                <c:pt idx="665">
                  <c:v>23.362246736062378</c:v>
                </c:pt>
                <c:pt idx="666">
                  <c:v>22.994077630902474</c:v>
                </c:pt>
                <c:pt idx="667">
                  <c:v>24.101989025799547</c:v>
                </c:pt>
                <c:pt idx="668">
                  <c:v>23.113507887159393</c:v>
                </c:pt>
                <c:pt idx="669">
                  <c:v>22.688528040848038</c:v>
                </c:pt>
                <c:pt idx="670">
                  <c:v>23.63678730406599</c:v>
                </c:pt>
                <c:pt idx="671">
                  <c:v>25.307999511720894</c:v>
                </c:pt>
                <c:pt idx="672">
                  <c:v>24.961077887298266</c:v>
                </c:pt>
                <c:pt idx="673">
                  <c:v>25.225125565360287</c:v>
                </c:pt>
                <c:pt idx="674">
                  <c:v>23.972293718920952</c:v>
                </c:pt>
                <c:pt idx="675">
                  <c:v>22.840925446068269</c:v>
                </c:pt>
                <c:pt idx="676">
                  <c:v>22.224201130483515</c:v>
                </c:pt>
                <c:pt idx="677">
                  <c:v>21.975812289569092</c:v>
                </c:pt>
                <c:pt idx="678">
                  <c:v>22.791239380520196</c:v>
                </c:pt>
                <c:pt idx="679">
                  <c:v>22.835231419412526</c:v>
                </c:pt>
                <c:pt idx="680">
                  <c:v>22.09792473875298</c:v>
                </c:pt>
                <c:pt idx="681">
                  <c:v>20.961629606619127</c:v>
                </c:pt>
                <c:pt idx="682">
                  <c:v>20.489194624820062</c:v>
                </c:pt>
                <c:pt idx="683">
                  <c:v>20.666491553492101</c:v>
                </c:pt>
                <c:pt idx="684">
                  <c:v>22.148811003152431</c:v>
                </c:pt>
                <c:pt idx="685">
                  <c:v>24.365715897659634</c:v>
                </c:pt>
                <c:pt idx="686">
                  <c:v>23.753089987144588</c:v>
                </c:pt>
                <c:pt idx="687">
                  <c:v>20.450101479220159</c:v>
                </c:pt>
                <c:pt idx="688">
                  <c:v>18.418448114203553</c:v>
                </c:pt>
                <c:pt idx="689">
                  <c:v>16.76354112148616</c:v>
                </c:pt>
                <c:pt idx="690">
                  <c:v>17.884409484536604</c:v>
                </c:pt>
                <c:pt idx="691">
                  <c:v>18.435713384080003</c:v>
                </c:pt>
                <c:pt idx="692">
                  <c:v>17.163305524567402</c:v>
                </c:pt>
                <c:pt idx="693">
                  <c:v>18.930886604587727</c:v>
                </c:pt>
                <c:pt idx="694">
                  <c:v>21.464909816141617</c:v>
                </c:pt>
                <c:pt idx="695">
                  <c:v>21.402364704386954</c:v>
                </c:pt>
                <c:pt idx="696">
                  <c:v>21.752137663911128</c:v>
                </c:pt>
                <c:pt idx="697">
                  <c:v>20.526141771565424</c:v>
                </c:pt>
                <c:pt idx="698">
                  <c:v>19.903682435072341</c:v>
                </c:pt>
                <c:pt idx="699">
                  <c:v>19.729077309978674</c:v>
                </c:pt>
                <c:pt idx="700">
                  <c:v>20.989139280346414</c:v>
                </c:pt>
                <c:pt idx="701">
                  <c:v>20.511106912357057</c:v>
                </c:pt>
                <c:pt idx="702">
                  <c:v>20.653020711135724</c:v>
                </c:pt>
                <c:pt idx="703">
                  <c:v>20.225809616415823</c:v>
                </c:pt>
                <c:pt idx="704">
                  <c:v>17.455970791667376</c:v>
                </c:pt>
                <c:pt idx="705">
                  <c:v>15.386685363873852</c:v>
                </c:pt>
                <c:pt idx="706">
                  <c:v>12.756220233136514</c:v>
                </c:pt>
                <c:pt idx="707">
                  <c:v>9.7418599371467423</c:v>
                </c:pt>
                <c:pt idx="708">
                  <c:v>10.328732375884737</c:v>
                </c:pt>
                <c:pt idx="709">
                  <c:v>9.124375363161592</c:v>
                </c:pt>
                <c:pt idx="710">
                  <c:v>7.6447318179150763</c:v>
                </c:pt>
                <c:pt idx="711">
                  <c:v>7.0600003319690341</c:v>
                </c:pt>
                <c:pt idx="712">
                  <c:v>7.3508548123995592</c:v>
                </c:pt>
                <c:pt idx="713">
                  <c:v>7.7713737307681026</c:v>
                </c:pt>
                <c:pt idx="714">
                  <c:v>7.5110378793893808</c:v>
                </c:pt>
                <c:pt idx="715">
                  <c:v>7.7671857661692965</c:v>
                </c:pt>
                <c:pt idx="716">
                  <c:v>7.1462871847108271</c:v>
                </c:pt>
                <c:pt idx="717">
                  <c:v>11.104215894026925</c:v>
                </c:pt>
                <c:pt idx="718">
                  <c:v>10.48143293247009</c:v>
                </c:pt>
                <c:pt idx="719">
                  <c:v>10.173671431312453</c:v>
                </c:pt>
                <c:pt idx="720">
                  <c:v>9.063858566030639</c:v>
                </c:pt>
                <c:pt idx="721">
                  <c:v>9.809106629844095</c:v>
                </c:pt>
                <c:pt idx="722">
                  <c:v>7.9832249681564775</c:v>
                </c:pt>
                <c:pt idx="723">
                  <c:v>7.4001970078595942</c:v>
                </c:pt>
                <c:pt idx="724">
                  <c:v>7.7262318641398462</c:v>
                </c:pt>
                <c:pt idx="725">
                  <c:v>7.6731369336819437</c:v>
                </c:pt>
                <c:pt idx="726">
                  <c:v>7.3494764406820856</c:v>
                </c:pt>
                <c:pt idx="727">
                  <c:v>7.528914750106285</c:v>
                </c:pt>
                <c:pt idx="728">
                  <c:v>6.1089375488570461</c:v>
                </c:pt>
                <c:pt idx="729">
                  <c:v>5.7623092581727562</c:v>
                </c:pt>
                <c:pt idx="730">
                  <c:v>6.5860081423164409</c:v>
                </c:pt>
                <c:pt idx="731">
                  <c:v>7.4426089486802436</c:v>
                </c:pt>
                <c:pt idx="732">
                  <c:v>8.138351806882854</c:v>
                </c:pt>
                <c:pt idx="733">
                  <c:v>8.7117005727170973</c:v>
                </c:pt>
                <c:pt idx="734">
                  <c:v>8.3004180308270232</c:v>
                </c:pt>
                <c:pt idx="735">
                  <c:v>7.6214643145229655</c:v>
                </c:pt>
                <c:pt idx="736">
                  <c:v>7.8245072643134979</c:v>
                </c:pt>
                <c:pt idx="737">
                  <c:v>6.8387501462242035</c:v>
                </c:pt>
                <c:pt idx="738">
                  <c:v>7.3086347373080027</c:v>
                </c:pt>
                <c:pt idx="739">
                  <c:v>7.6277830870755565</c:v>
                </c:pt>
                <c:pt idx="740">
                  <c:v>6.2263316330561178</c:v>
                </c:pt>
                <c:pt idx="741">
                  <c:v>6.4706246557351594</c:v>
                </c:pt>
                <c:pt idx="742">
                  <c:v>6.3941601062813049</c:v>
                </c:pt>
                <c:pt idx="743">
                  <c:v>6.0101468201390134</c:v>
                </c:pt>
                <c:pt idx="744">
                  <c:v>5.3377510362311149</c:v>
                </c:pt>
                <c:pt idx="745">
                  <c:v>4.4345576200471033</c:v>
                </c:pt>
                <c:pt idx="746">
                  <c:v>4.4345576200471033</c:v>
                </c:pt>
                <c:pt idx="747">
                  <c:v>3.5161788704244064</c:v>
                </c:pt>
                <c:pt idx="748">
                  <c:v>4.404123478658974</c:v>
                </c:pt>
                <c:pt idx="749">
                  <c:v>4.2059414011749876</c:v>
                </c:pt>
                <c:pt idx="750">
                  <c:v>4.5319486757820115</c:v>
                </c:pt>
                <c:pt idx="751">
                  <c:v>4.0236703594519749</c:v>
                </c:pt>
                <c:pt idx="752">
                  <c:v>4.1913488169482527</c:v>
                </c:pt>
                <c:pt idx="753">
                  <c:v>4.7439902957181719</c:v>
                </c:pt>
                <c:pt idx="754">
                  <c:v>4.042695918668139</c:v>
                </c:pt>
                <c:pt idx="755">
                  <c:v>4.4486279018756196</c:v>
                </c:pt>
                <c:pt idx="756">
                  <c:v>6.9214051080334222</c:v>
                </c:pt>
                <c:pt idx="757">
                  <c:v>7.019519465474124</c:v>
                </c:pt>
                <c:pt idx="758">
                  <c:v>6.7395893554570065</c:v>
                </c:pt>
                <c:pt idx="759">
                  <c:v>6.0607071398808969</c:v>
                </c:pt>
                <c:pt idx="760">
                  <c:v>6.0727921122757049</c:v>
                </c:pt>
                <c:pt idx="761">
                  <c:v>5.7977971004802686</c:v>
                </c:pt>
                <c:pt idx="762">
                  <c:v>6.3593902683714774</c:v>
                </c:pt>
                <c:pt idx="763">
                  <c:v>6.0836473877339046</c:v>
                </c:pt>
                <c:pt idx="764">
                  <c:v>5.838204695116378</c:v>
                </c:pt>
                <c:pt idx="765">
                  <c:v>5.2767757554075896</c:v>
                </c:pt>
                <c:pt idx="766">
                  <c:v>4.9575868355683248</c:v>
                </c:pt>
                <c:pt idx="767">
                  <c:v>5.7100627378824793</c:v>
                </c:pt>
                <c:pt idx="768">
                  <c:v>6.0393540200226621</c:v>
                </c:pt>
                <c:pt idx="769">
                  <c:v>6.057385900466933</c:v>
                </c:pt>
                <c:pt idx="770">
                  <c:v>6.6372935595755784</c:v>
                </c:pt>
                <c:pt idx="771">
                  <c:v>6.3732716206779951</c:v>
                </c:pt>
                <c:pt idx="772">
                  <c:v>6.8651144852196904</c:v>
                </c:pt>
                <c:pt idx="773">
                  <c:v>5.9133270637356681</c:v>
                </c:pt>
                <c:pt idx="774">
                  <c:v>6.1457518519733316</c:v>
                </c:pt>
                <c:pt idx="775">
                  <c:v>7.8929771485809539</c:v>
                </c:pt>
                <c:pt idx="776">
                  <c:v>7.8639637326200447</c:v>
                </c:pt>
                <c:pt idx="777">
                  <c:v>7.076492417314153</c:v>
                </c:pt>
                <c:pt idx="778">
                  <c:v>7.5719646413750166</c:v>
                </c:pt>
                <c:pt idx="779">
                  <c:v>7.4318783121827945</c:v>
                </c:pt>
                <c:pt idx="780">
                  <c:v>7.5782399722261964</c:v>
                </c:pt>
                <c:pt idx="781">
                  <c:v>5.9027541391842604</c:v>
                </c:pt>
                <c:pt idx="782">
                  <c:v>6.308339266679786</c:v>
                </c:pt>
                <c:pt idx="783">
                  <c:v>7.6535717554802893</c:v>
                </c:pt>
                <c:pt idx="784">
                  <c:v>7.1368324746211798</c:v>
                </c:pt>
                <c:pt idx="785">
                  <c:v>7.3505460714106992</c:v>
                </c:pt>
                <c:pt idx="786">
                  <c:v>7.4485799108473447</c:v>
                </c:pt>
                <c:pt idx="787">
                  <c:v>8.0186707492399467</c:v>
                </c:pt>
                <c:pt idx="788">
                  <c:v>8.0569049737895782</c:v>
                </c:pt>
                <c:pt idx="789">
                  <c:v>8.2267200350379959</c:v>
                </c:pt>
                <c:pt idx="790">
                  <c:v>9.6460652285912811</c:v>
                </c:pt>
                <c:pt idx="791">
                  <c:v>9.6153733460446968</c:v>
                </c:pt>
                <c:pt idx="792">
                  <c:v>9.230868150405751</c:v>
                </c:pt>
                <c:pt idx="793">
                  <c:v>8.4495266042413864</c:v>
                </c:pt>
                <c:pt idx="794">
                  <c:v>8.1381301149718688</c:v>
                </c:pt>
                <c:pt idx="795">
                  <c:v>7.087719185832583</c:v>
                </c:pt>
                <c:pt idx="796">
                  <c:v>6.7459498575597792</c:v>
                </c:pt>
                <c:pt idx="797">
                  <c:v>6.1116503139663099</c:v>
                </c:pt>
                <c:pt idx="798">
                  <c:v>6.0920662012365305</c:v>
                </c:pt>
                <c:pt idx="799">
                  <c:v>5.3940696139105846</c:v>
                </c:pt>
                <c:pt idx="800">
                  <c:v>4.756855124961783</c:v>
                </c:pt>
                <c:pt idx="801">
                  <c:v>5.5291401163458662</c:v>
                </c:pt>
                <c:pt idx="802">
                  <c:v>5.8319383548479085</c:v>
                </c:pt>
                <c:pt idx="803">
                  <c:v>5.5525011088839928</c:v>
                </c:pt>
                <c:pt idx="804">
                  <c:v>4.9294000651419037</c:v>
                </c:pt>
                <c:pt idx="805">
                  <c:v>5.102575363578735</c:v>
                </c:pt>
                <c:pt idx="806">
                  <c:v>4.3909837933293208</c:v>
                </c:pt>
                <c:pt idx="807">
                  <c:v>4.3213877191130319</c:v>
                </c:pt>
                <c:pt idx="808">
                  <c:v>4.0577235413338411</c:v>
                </c:pt>
                <c:pt idx="809">
                  <c:v>3.4347092492859002</c:v>
                </c:pt>
                <c:pt idx="810">
                  <c:v>2.6547096148574667</c:v>
                </c:pt>
                <c:pt idx="811">
                  <c:v>1.9399189158376409</c:v>
                </c:pt>
                <c:pt idx="812">
                  <c:v>2.7728220877561167</c:v>
                </c:pt>
                <c:pt idx="813">
                  <c:v>2.4248202358709037</c:v>
                </c:pt>
                <c:pt idx="814">
                  <c:v>2.2293756732634264</c:v>
                </c:pt>
                <c:pt idx="815">
                  <c:v>2.0574380557434981</c:v>
                </c:pt>
                <c:pt idx="816">
                  <c:v>2.4442235774080796</c:v>
                </c:pt>
                <c:pt idx="817">
                  <c:v>2.2893071175845332</c:v>
                </c:pt>
                <c:pt idx="818">
                  <c:v>2.4664221512626341</c:v>
                </c:pt>
                <c:pt idx="819">
                  <c:v>2.7240544522686427</c:v>
                </c:pt>
                <c:pt idx="820">
                  <c:v>4.6831784988915715</c:v>
                </c:pt>
                <c:pt idx="821">
                  <c:v>4.6991312564899665</c:v>
                </c:pt>
                <c:pt idx="822">
                  <c:v>5.0838162972195065</c:v>
                </c:pt>
                <c:pt idx="823">
                  <c:v>5.0429347927587784</c:v>
                </c:pt>
                <c:pt idx="824">
                  <c:v>5.212935757405214</c:v>
                </c:pt>
                <c:pt idx="825">
                  <c:v>5.0610579331042089</c:v>
                </c:pt>
                <c:pt idx="826">
                  <c:v>4.051066012004533</c:v>
                </c:pt>
                <c:pt idx="827">
                  <c:v>3.8390759185973682</c:v>
                </c:pt>
                <c:pt idx="828">
                  <c:v>3.9415336939899728</c:v>
                </c:pt>
                <c:pt idx="829">
                  <c:v>3.6733141800278712</c:v>
                </c:pt>
                <c:pt idx="830">
                  <c:v>3.5350457529595758</c:v>
                </c:pt>
                <c:pt idx="831">
                  <c:v>3.4334278239528278</c:v>
                </c:pt>
                <c:pt idx="832">
                  <c:v>3.4420289457816438</c:v>
                </c:pt>
                <c:pt idx="833">
                  <c:v>3.3116403831343355</c:v>
                </c:pt>
                <c:pt idx="834">
                  <c:v>3.6882129187790671</c:v>
                </c:pt>
                <c:pt idx="835">
                  <c:v>3.463220842992758</c:v>
                </c:pt>
                <c:pt idx="836">
                  <c:v>3.6244692437255104</c:v>
                </c:pt>
                <c:pt idx="837">
                  <c:v>3.5765439654398907</c:v>
                </c:pt>
                <c:pt idx="838">
                  <c:v>3.6776525659093284</c:v>
                </c:pt>
                <c:pt idx="839">
                  <c:v>3.4171628154746738</c:v>
                </c:pt>
                <c:pt idx="840">
                  <c:v>6.2169690804076705</c:v>
                </c:pt>
                <c:pt idx="841">
                  <c:v>5.671906055131311</c:v>
                </c:pt>
                <c:pt idx="842">
                  <c:v>5.2631875932213408</c:v>
                </c:pt>
                <c:pt idx="843">
                  <c:v>5.168347208073035</c:v>
                </c:pt>
                <c:pt idx="844">
                  <c:v>5.1657823077691898</c:v>
                </c:pt>
                <c:pt idx="845">
                  <c:v>5.4686454207597333</c:v>
                </c:pt>
                <c:pt idx="846">
                  <c:v>5.5960197387120765</c:v>
                </c:pt>
                <c:pt idx="847">
                  <c:v>6.0352552657383622</c:v>
                </c:pt>
                <c:pt idx="848">
                  <c:v>5.6810498537941143</c:v>
                </c:pt>
                <c:pt idx="849">
                  <c:v>4.6721752703952379</c:v>
                </c:pt>
                <c:pt idx="850">
                  <c:v>4.5519417920586225</c:v>
                </c:pt>
                <c:pt idx="851">
                  <c:v>4.6986300848194968</c:v>
                </c:pt>
                <c:pt idx="852">
                  <c:v>5.1702585507216572</c:v>
                </c:pt>
                <c:pt idx="853">
                  <c:v>5.3463724307913409</c:v>
                </c:pt>
                <c:pt idx="854">
                  <c:v>5.616158439262481</c:v>
                </c:pt>
                <c:pt idx="855">
                  <c:v>6.0832102106626795</c:v>
                </c:pt>
                <c:pt idx="856">
                  <c:v>6.5130807961481505</c:v>
                </c:pt>
                <c:pt idx="857">
                  <c:v>5.9005939289099771</c:v>
                </c:pt>
                <c:pt idx="858">
                  <c:v>5.6703620260413103</c:v>
                </c:pt>
                <c:pt idx="859">
                  <c:v>5.824101933856813</c:v>
                </c:pt>
                <c:pt idx="860">
                  <c:v>5.3461957678475827</c:v>
                </c:pt>
                <c:pt idx="861">
                  <c:v>4.8660545045126309</c:v>
                </c:pt>
                <c:pt idx="862">
                  <c:v>4.511653554373714</c:v>
                </c:pt>
                <c:pt idx="863">
                  <c:v>5.3147210551703221</c:v>
                </c:pt>
                <c:pt idx="864">
                  <c:v>5.0153498043374771</c:v>
                </c:pt>
                <c:pt idx="865">
                  <c:v>8.2608351802198534</c:v>
                </c:pt>
                <c:pt idx="866">
                  <c:v>7.712755755890603</c:v>
                </c:pt>
                <c:pt idx="867">
                  <c:v>8.3381202495797524</c:v>
                </c:pt>
                <c:pt idx="868">
                  <c:v>7.502717516663461</c:v>
                </c:pt>
                <c:pt idx="869">
                  <c:v>7.1197906436413678</c:v>
                </c:pt>
                <c:pt idx="870">
                  <c:v>7.4166384287247933</c:v>
                </c:pt>
                <c:pt idx="871">
                  <c:v>8.09295255814847</c:v>
                </c:pt>
                <c:pt idx="872">
                  <c:v>7.4059509932054173</c:v>
                </c:pt>
                <c:pt idx="873">
                  <c:v>7.545411613349355</c:v>
                </c:pt>
                <c:pt idx="874">
                  <c:v>7.6005424956958603</c:v>
                </c:pt>
                <c:pt idx="875">
                  <c:v>7.4808433048733942</c:v>
                </c:pt>
                <c:pt idx="876">
                  <c:v>7.090029703073327</c:v>
                </c:pt>
                <c:pt idx="877">
                  <c:v>6.8889644587625281</c:v>
                </c:pt>
                <c:pt idx="878">
                  <c:v>6.5337569777730629</c:v>
                </c:pt>
                <c:pt idx="879">
                  <c:v>7.5127568045013575</c:v>
                </c:pt>
                <c:pt idx="880">
                  <c:v>7.702718372029036</c:v>
                </c:pt>
                <c:pt idx="881">
                  <c:v>7.7047775739585589</c:v>
                </c:pt>
                <c:pt idx="882">
                  <c:v>7.9514690442188769</c:v>
                </c:pt>
                <c:pt idx="883">
                  <c:v>7.887295228783314</c:v>
                </c:pt>
                <c:pt idx="884">
                  <c:v>8.1438110139321385</c:v>
                </c:pt>
                <c:pt idx="885">
                  <c:v>7.6830093867315661</c:v>
                </c:pt>
                <c:pt idx="886">
                  <c:v>7.2545932674689997</c:v>
                </c:pt>
                <c:pt idx="887">
                  <c:v>7.9309639261005458</c:v>
                </c:pt>
                <c:pt idx="888">
                  <c:v>7.8109526536637048</c:v>
                </c:pt>
                <c:pt idx="889">
                  <c:v>8.092445713777364</c:v>
                </c:pt>
                <c:pt idx="890">
                  <c:v>7.8113525260992613</c:v>
                </c:pt>
                <c:pt idx="891">
                  <c:v>6.3671284574051157</c:v>
                </c:pt>
                <c:pt idx="892">
                  <c:v>6.3618503616246187</c:v>
                </c:pt>
                <c:pt idx="893">
                  <c:v>6.4132404542232493</c:v>
                </c:pt>
                <c:pt idx="894">
                  <c:v>6.4669849600015787</c:v>
                </c:pt>
                <c:pt idx="895">
                  <c:v>6.6962474493437529</c:v>
                </c:pt>
                <c:pt idx="896">
                  <c:v>6.3453922730032133</c:v>
                </c:pt>
                <c:pt idx="897">
                  <c:v>5.7379622039415743</c:v>
                </c:pt>
                <c:pt idx="898">
                  <c:v>5.6900704263892727</c:v>
                </c:pt>
                <c:pt idx="899">
                  <c:v>5.0236741902500857</c:v>
                </c:pt>
                <c:pt idx="900">
                  <c:v>4.5193168148984526</c:v>
                </c:pt>
                <c:pt idx="901">
                  <c:v>3.8840415973670552</c:v>
                </c:pt>
                <c:pt idx="902">
                  <c:v>4.3821332501830685</c:v>
                </c:pt>
                <c:pt idx="903">
                  <c:v>3.9888943201889582</c:v>
                </c:pt>
                <c:pt idx="904">
                  <c:v>2.9439416672135934</c:v>
                </c:pt>
                <c:pt idx="905">
                  <c:v>5.2315845233974834</c:v>
                </c:pt>
                <c:pt idx="906">
                  <c:v>5.00577576436695</c:v>
                </c:pt>
                <c:pt idx="907">
                  <c:v>4.8248860307320331</c:v>
                </c:pt>
                <c:pt idx="908">
                  <c:v>4.9299984222460349</c:v>
                </c:pt>
                <c:pt idx="909">
                  <c:v>4.5774667073967628</c:v>
                </c:pt>
                <c:pt idx="910">
                  <c:v>4.351446083689936</c:v>
                </c:pt>
                <c:pt idx="911">
                  <c:v>3.7086527718454505</c:v>
                </c:pt>
                <c:pt idx="912">
                  <c:v>3.3742018295885607</c:v>
                </c:pt>
                <c:pt idx="913">
                  <c:v>3.4622429099488752</c:v>
                </c:pt>
                <c:pt idx="914">
                  <c:v>2.8625429905446111</c:v>
                </c:pt>
                <c:pt idx="915">
                  <c:v>2.9358562433592823</c:v>
                </c:pt>
                <c:pt idx="916">
                  <c:v>2.9782851779359945</c:v>
                </c:pt>
                <c:pt idx="917">
                  <c:v>3.62860148318242</c:v>
                </c:pt>
                <c:pt idx="918">
                  <c:v>3.7038799085188234</c:v>
                </c:pt>
                <c:pt idx="919">
                  <c:v>3.5500636544853954</c:v>
                </c:pt>
                <c:pt idx="920">
                  <c:v>3.073002692179081</c:v>
                </c:pt>
                <c:pt idx="921">
                  <c:v>3.4234475550923413</c:v>
                </c:pt>
                <c:pt idx="922">
                  <c:v>3.0106682053110667</c:v>
                </c:pt>
                <c:pt idx="923">
                  <c:v>3.6524489311219952</c:v>
                </c:pt>
                <c:pt idx="924">
                  <c:v>3.8155999301518282</c:v>
                </c:pt>
                <c:pt idx="925">
                  <c:v>4.2409509263283578</c:v>
                </c:pt>
                <c:pt idx="926">
                  <c:v>5.1979704677237404</c:v>
                </c:pt>
                <c:pt idx="927">
                  <c:v>4.5069159599980626</c:v>
                </c:pt>
                <c:pt idx="928">
                  <c:v>4.4964893966828203</c:v>
                </c:pt>
                <c:pt idx="929">
                  <c:v>4.7419019559560791</c:v>
                </c:pt>
                <c:pt idx="930">
                  <c:v>3.9995471356820289</c:v>
                </c:pt>
                <c:pt idx="931">
                  <c:v>4.6611219834781892</c:v>
                </c:pt>
                <c:pt idx="932">
                  <c:v>4.4315929753978534</c:v>
                </c:pt>
                <c:pt idx="933">
                  <c:v>4.7504576412529929</c:v>
                </c:pt>
                <c:pt idx="934">
                  <c:v>4.1401274865775886</c:v>
                </c:pt>
                <c:pt idx="935">
                  <c:v>4.1411094290485835</c:v>
                </c:pt>
                <c:pt idx="936">
                  <c:v>3.7674865515251152</c:v>
                </c:pt>
                <c:pt idx="937">
                  <c:v>2.9590186648744936</c:v>
                </c:pt>
                <c:pt idx="938">
                  <c:v>2.5987197406415401</c:v>
                </c:pt>
                <c:pt idx="939">
                  <c:v>3.3042833804864014</c:v>
                </c:pt>
                <c:pt idx="940">
                  <c:v>3.711419345082092</c:v>
                </c:pt>
                <c:pt idx="941">
                  <c:v>3.5172582426548722</c:v>
                </c:pt>
                <c:pt idx="942">
                  <c:v>2.9908523299397078</c:v>
                </c:pt>
                <c:pt idx="943">
                  <c:v>2.4374741916399998</c:v>
                </c:pt>
                <c:pt idx="944">
                  <c:v>2.4422851999552435</c:v>
                </c:pt>
                <c:pt idx="945">
                  <c:v>3.504353074721184</c:v>
                </c:pt>
                <c:pt idx="946">
                  <c:v>3.6980131095683646</c:v>
                </c:pt>
                <c:pt idx="947">
                  <c:v>2.9710656465500218</c:v>
                </c:pt>
                <c:pt idx="948">
                  <c:v>3.0412328774206934</c:v>
                </c:pt>
                <c:pt idx="949">
                  <c:v>3.4751092075596635</c:v>
                </c:pt>
                <c:pt idx="950">
                  <c:v>4.7676546987276769</c:v>
                </c:pt>
                <c:pt idx="951">
                  <c:v>5.4402756760169027</c:v>
                </c:pt>
                <c:pt idx="952">
                  <c:v>6.1817990155357823</c:v>
                </c:pt>
                <c:pt idx="953">
                  <c:v>4.5747960347207446</c:v>
                </c:pt>
                <c:pt idx="954">
                  <c:v>4.514218075542983</c:v>
                </c:pt>
                <c:pt idx="955">
                  <c:v>4.8483518265063008</c:v>
                </c:pt>
                <c:pt idx="956">
                  <c:v>5.0459025627598777</c:v>
                </c:pt>
                <c:pt idx="957">
                  <c:v>4.8883771493082779</c:v>
                </c:pt>
                <c:pt idx="958">
                  <c:v>4.5286911510587142</c:v>
                </c:pt>
                <c:pt idx="959">
                  <c:v>4.3320914880008026</c:v>
                </c:pt>
                <c:pt idx="960">
                  <c:v>3.866250991440829</c:v>
                </c:pt>
                <c:pt idx="961">
                  <c:v>4.2137959409442765</c:v>
                </c:pt>
                <c:pt idx="962">
                  <c:v>4.6124272215708686</c:v>
                </c:pt>
                <c:pt idx="963">
                  <c:v>4.6938127419831694</c:v>
                </c:pt>
                <c:pt idx="964">
                  <c:v>4.250645317207514</c:v>
                </c:pt>
                <c:pt idx="965">
                  <c:v>4.2150643270189025</c:v>
                </c:pt>
                <c:pt idx="966">
                  <c:v>4.3877822468058891</c:v>
                </c:pt>
                <c:pt idx="967">
                  <c:v>3.8041190016417392</c:v>
                </c:pt>
                <c:pt idx="968">
                  <c:v>3.6462755854260855</c:v>
                </c:pt>
                <c:pt idx="969">
                  <c:v>3.2492007713924398</c:v>
                </c:pt>
                <c:pt idx="970">
                  <c:v>3.3261231479240774</c:v>
                </c:pt>
                <c:pt idx="971">
                  <c:v>3.1417452583687524</c:v>
                </c:pt>
                <c:pt idx="972">
                  <c:v>3.2418768422003037</c:v>
                </c:pt>
                <c:pt idx="973">
                  <c:v>2.8449229934784146</c:v>
                </c:pt>
                <c:pt idx="974">
                  <c:v>1.8528728336146596</c:v>
                </c:pt>
                <c:pt idx="975">
                  <c:v>2.1068871562985745</c:v>
                </c:pt>
                <c:pt idx="976">
                  <c:v>2.5729085635107989</c:v>
                </c:pt>
                <c:pt idx="977">
                  <c:v>2.660445209633183</c:v>
                </c:pt>
                <c:pt idx="978">
                  <c:v>2.6295531280495208</c:v>
                </c:pt>
                <c:pt idx="979">
                  <c:v>3.2324371437715005</c:v>
                </c:pt>
                <c:pt idx="980">
                  <c:v>3.1755306815230782</c:v>
                </c:pt>
                <c:pt idx="981">
                  <c:v>3.0876557492110912</c:v>
                </c:pt>
                <c:pt idx="982">
                  <c:v>2.9409263653257582</c:v>
                </c:pt>
                <c:pt idx="983">
                  <c:v>3.2176916459939253</c:v>
                </c:pt>
                <c:pt idx="984">
                  <c:v>3.0442381415687052</c:v>
                </c:pt>
                <c:pt idx="985">
                  <c:v>2.5726292414143721</c:v>
                </c:pt>
                <c:pt idx="986">
                  <c:v>3.0692286044018502</c:v>
                </c:pt>
                <c:pt idx="987">
                  <c:v>2.4638342895848542</c:v>
                </c:pt>
                <c:pt idx="988">
                  <c:v>2.4152955816948865</c:v>
                </c:pt>
                <c:pt idx="989">
                  <c:v>2.129506023482703</c:v>
                </c:pt>
                <c:pt idx="990">
                  <c:v>2.1864083804139511</c:v>
                </c:pt>
                <c:pt idx="991">
                  <c:v>2.0508069423872453</c:v>
                </c:pt>
                <c:pt idx="992">
                  <c:v>2.2705629149626052</c:v>
                </c:pt>
                <c:pt idx="993">
                  <c:v>2.0294019019900578</c:v>
                </c:pt>
                <c:pt idx="994">
                  <c:v>2.4319237774193478</c:v>
                </c:pt>
                <c:pt idx="995">
                  <c:v>2.7002201725826431</c:v>
                </c:pt>
                <c:pt idx="996">
                  <c:v>2.6319662417466461</c:v>
                </c:pt>
                <c:pt idx="997">
                  <c:v>1.9398324904258768</c:v>
                </c:pt>
                <c:pt idx="998">
                  <c:v>1.9398324904258768</c:v>
                </c:pt>
                <c:pt idx="999">
                  <c:v>1.9398324904258768</c:v>
                </c:pt>
                <c:pt idx="1000">
                  <c:v>1.5731893505134877</c:v>
                </c:pt>
                <c:pt idx="1001">
                  <c:v>1.8702489335134835</c:v>
                </c:pt>
                <c:pt idx="1002">
                  <c:v>1.8973599397125298</c:v>
                </c:pt>
                <c:pt idx="1003">
                  <c:v>2.6749551748302078</c:v>
                </c:pt>
                <c:pt idx="1004">
                  <c:v>3.227113184752108</c:v>
                </c:pt>
                <c:pt idx="1005">
                  <c:v>3.4889492524338195</c:v>
                </c:pt>
                <c:pt idx="1006">
                  <c:v>3.3809703535043898</c:v>
                </c:pt>
                <c:pt idx="1007">
                  <c:v>3.4201789719912288</c:v>
                </c:pt>
                <c:pt idx="1008">
                  <c:v>2.8447067986623207</c:v>
                </c:pt>
                <c:pt idx="1009">
                  <c:v>1.8894429407728293</c:v>
                </c:pt>
                <c:pt idx="1010">
                  <c:v>2.0408729774454795</c:v>
                </c:pt>
                <c:pt idx="1011">
                  <c:v>1.8026858447296217</c:v>
                </c:pt>
                <c:pt idx="1012">
                  <c:v>1.2296378423722079</c:v>
                </c:pt>
                <c:pt idx="1013">
                  <c:v>1.3777921267734552</c:v>
                </c:pt>
                <c:pt idx="1014">
                  <c:v>1.9509666600945721</c:v>
                </c:pt>
                <c:pt idx="1015">
                  <c:v>2.4484381334687289</c:v>
                </c:pt>
                <c:pt idx="1016">
                  <c:v>2.5898135018305641</c:v>
                </c:pt>
                <c:pt idx="1017">
                  <c:v>1.7098286861996659</c:v>
                </c:pt>
                <c:pt idx="1018">
                  <c:v>1.8716557137013776</c:v>
                </c:pt>
                <c:pt idx="1019">
                  <c:v>0.64870428528032242</c:v>
                </c:pt>
                <c:pt idx="1020">
                  <c:v>2.1638864976351826</c:v>
                </c:pt>
                <c:pt idx="1021">
                  <c:v>1.7254031709950688</c:v>
                </c:pt>
                <c:pt idx="1022">
                  <c:v>2.2655334353610765</c:v>
                </c:pt>
                <c:pt idx="1023">
                  <c:v>3.0917033536695691</c:v>
                </c:pt>
                <c:pt idx="1024">
                  <c:v>3.672755283817505</c:v>
                </c:pt>
                <c:pt idx="1025">
                  <c:v>2.3715227387366529</c:v>
                </c:pt>
                <c:pt idx="1026">
                  <c:v>2.287668361572825</c:v>
                </c:pt>
                <c:pt idx="1027">
                  <c:v>1.4831307345767435</c:v>
                </c:pt>
                <c:pt idx="1028">
                  <c:v>2.3346696598241898</c:v>
                </c:pt>
                <c:pt idx="1029">
                  <c:v>2.0046329074039058</c:v>
                </c:pt>
                <c:pt idx="1030">
                  <c:v>2.607586246062791</c:v>
                </c:pt>
                <c:pt idx="1031">
                  <c:v>2.1849443385493394</c:v>
                </c:pt>
                <c:pt idx="1032">
                  <c:v>2.3127377508995881</c:v>
                </c:pt>
                <c:pt idx="1033">
                  <c:v>2.3585468392719608</c:v>
                </c:pt>
                <c:pt idx="1034">
                  <c:v>2.0064925926352561</c:v>
                </c:pt>
                <c:pt idx="1035">
                  <c:v>1.9750706036885859</c:v>
                </c:pt>
                <c:pt idx="1036">
                  <c:v>2.0929833730291438</c:v>
                </c:pt>
                <c:pt idx="1037">
                  <c:v>2.1613781088921922</c:v>
                </c:pt>
                <c:pt idx="1038">
                  <c:v>3.6910416563650443</c:v>
                </c:pt>
                <c:pt idx="1039">
                  <c:v>3.5078238470992247</c:v>
                </c:pt>
                <c:pt idx="1040">
                  <c:v>3.0114670421718355</c:v>
                </c:pt>
                <c:pt idx="1041">
                  <c:v>3.1670497389566297</c:v>
                </c:pt>
                <c:pt idx="1042">
                  <c:v>2.7802121468263721</c:v>
                </c:pt>
                <c:pt idx="1043">
                  <c:v>3.4435333014120886</c:v>
                </c:pt>
                <c:pt idx="1044">
                  <c:v>4.0075431332416134</c:v>
                </c:pt>
                <c:pt idx="1045">
                  <c:v>3.8078162760962115</c:v>
                </c:pt>
                <c:pt idx="1046">
                  <c:v>4.0380397021437719</c:v>
                </c:pt>
                <c:pt idx="1047">
                  <c:v>3.7905885271957267</c:v>
                </c:pt>
                <c:pt idx="1048">
                  <c:v>3.5140054786417956</c:v>
                </c:pt>
                <c:pt idx="1049">
                  <c:v>3.634337845747508</c:v>
                </c:pt>
                <c:pt idx="1050">
                  <c:v>5.1373925535284162</c:v>
                </c:pt>
                <c:pt idx="1051">
                  <c:v>4.7416630139673153</c:v>
                </c:pt>
                <c:pt idx="1052">
                  <c:v>5.5105063413779583</c:v>
                </c:pt>
                <c:pt idx="1053">
                  <c:v>4.845731720301595</c:v>
                </c:pt>
                <c:pt idx="1054">
                  <c:v>5.1594670379080494</c:v>
                </c:pt>
                <c:pt idx="1055">
                  <c:v>3.8676396186533761</c:v>
                </c:pt>
                <c:pt idx="1056">
                  <c:v>4.5557603035709793</c:v>
                </c:pt>
                <c:pt idx="1057">
                  <c:v>4.6069284579260437</c:v>
                </c:pt>
                <c:pt idx="1058">
                  <c:v>3.5417363683389311</c:v>
                </c:pt>
                <c:pt idx="1059">
                  <c:v>4.9264833798613505</c:v>
                </c:pt>
                <c:pt idx="1060">
                  <c:v>5.6882126197485192</c:v>
                </c:pt>
                <c:pt idx="1061">
                  <c:v>5.1338828032905575</c:v>
                </c:pt>
                <c:pt idx="1062">
                  <c:v>5.4647483513098383</c:v>
                </c:pt>
                <c:pt idx="1063">
                  <c:v>6.2505415699341391</c:v>
                </c:pt>
                <c:pt idx="1064">
                  <c:v>7.241666762371942</c:v>
                </c:pt>
                <c:pt idx="1065">
                  <c:v>6.8862331559911159</c:v>
                </c:pt>
                <c:pt idx="1066">
                  <c:v>6.5769114563765889</c:v>
                </c:pt>
                <c:pt idx="1067">
                  <c:v>7.4214279943595152</c:v>
                </c:pt>
                <c:pt idx="1068">
                  <c:v>7.5132527398742379</c:v>
                </c:pt>
                <c:pt idx="1069">
                  <c:v>7.8869649440783949</c:v>
                </c:pt>
                <c:pt idx="1070">
                  <c:v>8.156981023142178</c:v>
                </c:pt>
                <c:pt idx="1071">
                  <c:v>7.1509511512080977</c:v>
                </c:pt>
                <c:pt idx="1072">
                  <c:v>7.4385216404437973</c:v>
                </c:pt>
                <c:pt idx="1073">
                  <c:v>6.5958377988965111</c:v>
                </c:pt>
                <c:pt idx="1074">
                  <c:v>4.958870037786161</c:v>
                </c:pt>
                <c:pt idx="1075">
                  <c:v>3.796422627491852</c:v>
                </c:pt>
                <c:pt idx="1076">
                  <c:v>3.2819710691341086</c:v>
                </c:pt>
                <c:pt idx="1077">
                  <c:v>3.6370779760212422</c:v>
                </c:pt>
                <c:pt idx="1078">
                  <c:v>4.175198813912516</c:v>
                </c:pt>
                <c:pt idx="1079">
                  <c:v>3.9398359809670946</c:v>
                </c:pt>
                <c:pt idx="1080">
                  <c:v>3.5394878865650607</c:v>
                </c:pt>
                <c:pt idx="1081">
                  <c:v>3.7771763299779302</c:v>
                </c:pt>
                <c:pt idx="1082">
                  <c:v>4.2029793753739977</c:v>
                </c:pt>
                <c:pt idx="1083">
                  <c:v>4.7278820083150705</c:v>
                </c:pt>
                <c:pt idx="1084">
                  <c:v>4.9461928132539814</c:v>
                </c:pt>
                <c:pt idx="1085">
                  <c:v>4.298481856623507</c:v>
                </c:pt>
                <c:pt idx="1086">
                  <c:v>4.4465016402108279</c:v>
                </c:pt>
                <c:pt idx="1087">
                  <c:v>4.2243338568597437</c:v>
                </c:pt>
                <c:pt idx="1088">
                  <c:v>3.7767472507419981</c:v>
                </c:pt>
                <c:pt idx="1089">
                  <c:v>4.5777878518129622</c:v>
                </c:pt>
                <c:pt idx="1090">
                  <c:v>4.0897387391298832</c:v>
                </c:pt>
                <c:pt idx="1091">
                  <c:v>4.4969087542791062</c:v>
                </c:pt>
                <c:pt idx="1092">
                  <c:v>3.9523303311482412</c:v>
                </c:pt>
                <c:pt idx="1093">
                  <c:v>3.9078376741067586</c:v>
                </c:pt>
                <c:pt idx="1094">
                  <c:v>3.3627635935481894</c:v>
                </c:pt>
                <c:pt idx="1095">
                  <c:v>3.2960368444173493</c:v>
                </c:pt>
                <c:pt idx="1096">
                  <c:v>3.1467294439950066</c:v>
                </c:pt>
                <c:pt idx="1097">
                  <c:v>3.1720827753013356</c:v>
                </c:pt>
                <c:pt idx="1098">
                  <c:v>3.8883776922382527</c:v>
                </c:pt>
                <c:pt idx="1099">
                  <c:v>3.5126983779078795</c:v>
                </c:pt>
                <c:pt idx="1100">
                  <c:v>2.8813845080414868</c:v>
                </c:pt>
                <c:pt idx="1101">
                  <c:v>2.6813019470488229</c:v>
                </c:pt>
                <c:pt idx="1102">
                  <c:v>3.178278464095758</c:v>
                </c:pt>
                <c:pt idx="1103">
                  <c:v>4.7997641872908883</c:v>
                </c:pt>
                <c:pt idx="1104">
                  <c:v>4.8748618983567589</c:v>
                </c:pt>
                <c:pt idx="1105">
                  <c:v>5.1021718989735501</c:v>
                </c:pt>
                <c:pt idx="1106">
                  <c:v>5.044270862674507</c:v>
                </c:pt>
                <c:pt idx="1107">
                  <c:v>5.1160593688161455</c:v>
                </c:pt>
                <c:pt idx="1108">
                  <c:v>5.3302548119177047</c:v>
                </c:pt>
                <c:pt idx="1109">
                  <c:v>4.3931883274081418</c:v>
                </c:pt>
                <c:pt idx="1110">
                  <c:v>4.355825472949693</c:v>
                </c:pt>
                <c:pt idx="1111">
                  <c:v>4.9801063502428669</c:v>
                </c:pt>
                <c:pt idx="1112">
                  <c:v>5.2382460693999278</c:v>
                </c:pt>
                <c:pt idx="1113">
                  <c:v>4.9744833772220751</c:v>
                </c:pt>
                <c:pt idx="1114">
                  <c:v>4.8708230297698361</c:v>
                </c:pt>
                <c:pt idx="1115">
                  <c:v>4.6054298087155683</c:v>
                </c:pt>
                <c:pt idx="1116">
                  <c:v>4.9136872848028581</c:v>
                </c:pt>
                <c:pt idx="1117">
                  <c:v>4.8641745752326049</c:v>
                </c:pt>
                <c:pt idx="1118">
                  <c:v>4.5971514163527356</c:v>
                </c:pt>
                <c:pt idx="1119">
                  <c:v>4.7573369696553716</c:v>
                </c:pt>
                <c:pt idx="1120">
                  <c:v>4.4563055649868506</c:v>
                </c:pt>
                <c:pt idx="1121">
                  <c:v>4.685472972622156</c:v>
                </c:pt>
                <c:pt idx="1122">
                  <c:v>5.0126586587029678</c:v>
                </c:pt>
                <c:pt idx="1123">
                  <c:v>5.1899151963474033</c:v>
                </c:pt>
                <c:pt idx="1124">
                  <c:v>4.6053500953413344</c:v>
                </c:pt>
                <c:pt idx="1125">
                  <c:v>5.2710793369332887</c:v>
                </c:pt>
                <c:pt idx="1126">
                  <c:v>5.3049840848116201</c:v>
                </c:pt>
                <c:pt idx="1127">
                  <c:v>4.9033416379335488</c:v>
                </c:pt>
                <c:pt idx="1128">
                  <c:v>5.7408054072970351</c:v>
                </c:pt>
                <c:pt idx="1129">
                  <c:v>5.9158861541356558</c:v>
                </c:pt>
                <c:pt idx="1130">
                  <c:v>5.9958610611049696</c:v>
                </c:pt>
                <c:pt idx="1131">
                  <c:v>5.5221915625240143</c:v>
                </c:pt>
                <c:pt idx="1132">
                  <c:v>5.5846262568620411</c:v>
                </c:pt>
                <c:pt idx="1133">
                  <c:v>5.5898348203728769</c:v>
                </c:pt>
                <c:pt idx="1134">
                  <c:v>5.7829245998842556</c:v>
                </c:pt>
                <c:pt idx="1135">
                  <c:v>5.8000881415174561</c:v>
                </c:pt>
                <c:pt idx="1136">
                  <c:v>5.5915773943523508</c:v>
                </c:pt>
                <c:pt idx="1137">
                  <c:v>6.1478817739545928</c:v>
                </c:pt>
                <c:pt idx="1138">
                  <c:v>6.4278206610211353</c:v>
                </c:pt>
                <c:pt idx="1139">
                  <c:v>6.258058190329697</c:v>
                </c:pt>
                <c:pt idx="1140">
                  <c:v>5.338429844277087</c:v>
                </c:pt>
                <c:pt idx="1141">
                  <c:v>5.6201213573036437</c:v>
                </c:pt>
                <c:pt idx="1142">
                  <c:v>5.6073860666031372</c:v>
                </c:pt>
                <c:pt idx="1143">
                  <c:v>5.5120586560427416</c:v>
                </c:pt>
                <c:pt idx="1144">
                  <c:v>5.5585099579151098</c:v>
                </c:pt>
                <c:pt idx="1145">
                  <c:v>6.3992979102993726</c:v>
                </c:pt>
                <c:pt idx="1146">
                  <c:v>6.1099928124125373</c:v>
                </c:pt>
                <c:pt idx="1147">
                  <c:v>5.9368423800270698</c:v>
                </c:pt>
                <c:pt idx="1148">
                  <c:v>5.9921989337374857</c:v>
                </c:pt>
                <c:pt idx="1149">
                  <c:v>4.1990965578312842</c:v>
                </c:pt>
                <c:pt idx="1150">
                  <c:v>4.0884533761247042</c:v>
                </c:pt>
                <c:pt idx="1151">
                  <c:v>4.7296360315886528</c:v>
                </c:pt>
                <c:pt idx="1152">
                  <c:v>5.1223906168031803</c:v>
                </c:pt>
                <c:pt idx="1153">
                  <c:v>4.9340792131714775</c:v>
                </c:pt>
                <c:pt idx="1154">
                  <c:v>4.5402119445803688</c:v>
                </c:pt>
                <c:pt idx="1155">
                  <c:v>4.5850072373974147</c:v>
                </c:pt>
                <c:pt idx="1156">
                  <c:v>4.2600377132520304</c:v>
                </c:pt>
                <c:pt idx="1157">
                  <c:v>4.0995894551808991</c:v>
                </c:pt>
                <c:pt idx="1158">
                  <c:v>4.4825025249591821</c:v>
                </c:pt>
                <c:pt idx="1159">
                  <c:v>5.3611167157132193</c:v>
                </c:pt>
                <c:pt idx="1160">
                  <c:v>5.564781675133613</c:v>
                </c:pt>
                <c:pt idx="1161">
                  <c:v>5.2088001393370682</c:v>
                </c:pt>
                <c:pt idx="1162">
                  <c:v>5.5315515636091632</c:v>
                </c:pt>
                <c:pt idx="1163">
                  <c:v>5.6869474853854189</c:v>
                </c:pt>
                <c:pt idx="1164">
                  <c:v>7.5164067566425548</c:v>
                </c:pt>
                <c:pt idx="1165">
                  <c:v>7.1484916515525132</c:v>
                </c:pt>
                <c:pt idx="1166">
                  <c:v>7.3822238695011357</c:v>
                </c:pt>
                <c:pt idx="1167">
                  <c:v>7.2735779198061774</c:v>
                </c:pt>
                <c:pt idx="1168">
                  <c:v>7.9430145604260414</c:v>
                </c:pt>
                <c:pt idx="1169">
                  <c:v>7.2388069433702729</c:v>
                </c:pt>
                <c:pt idx="1170">
                  <c:v>6.6967778694083311</c:v>
                </c:pt>
                <c:pt idx="1171">
                  <c:v>7.3577623777729215</c:v>
                </c:pt>
                <c:pt idx="1172">
                  <c:v>6.9755388005935366</c:v>
                </c:pt>
                <c:pt idx="1173">
                  <c:v>9.2179407795657013</c:v>
                </c:pt>
                <c:pt idx="1174">
                  <c:v>9.1598155447949559</c:v>
                </c:pt>
                <c:pt idx="1175">
                  <c:v>9.6344468489934716</c:v>
                </c:pt>
                <c:pt idx="1176">
                  <c:v>10.748012196176697</c:v>
                </c:pt>
                <c:pt idx="1177">
                  <c:v>10.491784662103399</c:v>
                </c:pt>
                <c:pt idx="1178">
                  <c:v>10.535885944176901</c:v>
                </c:pt>
                <c:pt idx="1179">
                  <c:v>9.2540485458366533</c:v>
                </c:pt>
                <c:pt idx="1180">
                  <c:v>8.5940500049303559</c:v>
                </c:pt>
                <c:pt idx="1181">
                  <c:v>8.3537762659772987</c:v>
                </c:pt>
                <c:pt idx="1182">
                  <c:v>9.0512659238296393</c:v>
                </c:pt>
                <c:pt idx="1183">
                  <c:v>9.4306841835630362</c:v>
                </c:pt>
                <c:pt idx="1184">
                  <c:v>8.5011144831620253</c:v>
                </c:pt>
                <c:pt idx="1185">
                  <c:v>7.9351751626803768</c:v>
                </c:pt>
                <c:pt idx="1186">
                  <c:v>8.0148446065337104</c:v>
                </c:pt>
                <c:pt idx="1187">
                  <c:v>8.1264909649537849</c:v>
                </c:pt>
                <c:pt idx="1188">
                  <c:v>8.5121100139609318</c:v>
                </c:pt>
                <c:pt idx="1189">
                  <c:v>8.463749135519981</c:v>
                </c:pt>
                <c:pt idx="1190">
                  <c:v>8.5487452733931892</c:v>
                </c:pt>
                <c:pt idx="1191">
                  <c:v>8.0153786123834809</c:v>
                </c:pt>
                <c:pt idx="1192">
                  <c:v>9.3916736390847149</c:v>
                </c:pt>
                <c:pt idx="1193">
                  <c:v>8.8754848732910858</c:v>
                </c:pt>
                <c:pt idx="1194">
                  <c:v>6.9493052854655701</c:v>
                </c:pt>
                <c:pt idx="1195">
                  <c:v>5.5480613312864318</c:v>
                </c:pt>
                <c:pt idx="1196">
                  <c:v>5.9982422280731953</c:v>
                </c:pt>
                <c:pt idx="1197">
                  <c:v>5.5424413485990094</c:v>
                </c:pt>
                <c:pt idx="1198">
                  <c:v>4.3060110864863397</c:v>
                </c:pt>
                <c:pt idx="1199">
                  <c:v>3.7093827180838836</c:v>
                </c:pt>
                <c:pt idx="1200">
                  <c:v>4.0558231844230672</c:v>
                </c:pt>
                <c:pt idx="1201">
                  <c:v>4.9653428464395652</c:v>
                </c:pt>
                <c:pt idx="1202">
                  <c:v>4.9923783293198571</c:v>
                </c:pt>
                <c:pt idx="1203">
                  <c:v>4.6199122519735543</c:v>
                </c:pt>
                <c:pt idx="1204">
                  <c:v>4.9195302502285241</c:v>
                </c:pt>
                <c:pt idx="1205">
                  <c:v>5.0164274372845128</c:v>
                </c:pt>
                <c:pt idx="1206">
                  <c:v>5.2303457493606622</c:v>
                </c:pt>
                <c:pt idx="1207">
                  <c:v>5.1972423983628779</c:v>
                </c:pt>
                <c:pt idx="1208">
                  <c:v>5.2621091161253961</c:v>
                </c:pt>
                <c:pt idx="1209">
                  <c:v>5.2456166394693486</c:v>
                </c:pt>
                <c:pt idx="1210">
                  <c:v>4.4864257264342999</c:v>
                </c:pt>
                <c:pt idx="1211">
                  <c:v>4.8994922933876541</c:v>
                </c:pt>
                <c:pt idx="1212">
                  <c:v>4.5753822287986665</c:v>
                </c:pt>
                <c:pt idx="1213">
                  <c:v>3.5089786687420137</c:v>
                </c:pt>
                <c:pt idx="1214">
                  <c:v>3.924520293124278</c:v>
                </c:pt>
                <c:pt idx="1215">
                  <c:v>4.1753626635718213</c:v>
                </c:pt>
                <c:pt idx="1216">
                  <c:v>4.6636084952041355</c:v>
                </c:pt>
                <c:pt idx="1217">
                  <c:v>4.5224977172109764</c:v>
                </c:pt>
                <c:pt idx="1218">
                  <c:v>4.5008334994548882</c:v>
                </c:pt>
                <c:pt idx="1219">
                  <c:v>4.9173740846394907</c:v>
                </c:pt>
                <c:pt idx="1220">
                  <c:v>4.2578599767214698</c:v>
                </c:pt>
                <c:pt idx="1221">
                  <c:v>3.9387094341850002</c:v>
                </c:pt>
                <c:pt idx="1222">
                  <c:v>4.1452494279536207</c:v>
                </c:pt>
                <c:pt idx="1223">
                  <c:v>3.9685124513212209</c:v>
                </c:pt>
                <c:pt idx="1224">
                  <c:v>3.6271362772632347</c:v>
                </c:pt>
                <c:pt idx="1225">
                  <c:v>3.6086620298362622</c:v>
                </c:pt>
                <c:pt idx="1226">
                  <c:v>3.3143349993032558</c:v>
                </c:pt>
                <c:pt idx="1227">
                  <c:v>3.343495165324974</c:v>
                </c:pt>
                <c:pt idx="1228">
                  <c:v>3.520833371110399</c:v>
                </c:pt>
                <c:pt idx="1229">
                  <c:v>3.8544545234668526</c:v>
                </c:pt>
                <c:pt idx="1230">
                  <c:v>4.4676830207938334</c:v>
                </c:pt>
                <c:pt idx="1231">
                  <c:v>4.5333487676234547</c:v>
                </c:pt>
                <c:pt idx="1232">
                  <c:v>4.2770055153377324</c:v>
                </c:pt>
                <c:pt idx="1233">
                  <c:v>4.7697901594036516</c:v>
                </c:pt>
                <c:pt idx="1234">
                  <c:v>4.6152689845648798</c:v>
                </c:pt>
                <c:pt idx="1235">
                  <c:v>5.1775897531825912</c:v>
                </c:pt>
                <c:pt idx="1236">
                  <c:v>5.4283962330504707</c:v>
                </c:pt>
                <c:pt idx="1237">
                  <c:v>5.4377128414972802</c:v>
                </c:pt>
                <c:pt idx="1238">
                  <c:v>5.5287738711558365</c:v>
                </c:pt>
                <c:pt idx="1239">
                  <c:v>6.5808968266504042</c:v>
                </c:pt>
                <c:pt idx="1240">
                  <c:v>5.7243529726788065</c:v>
                </c:pt>
                <c:pt idx="1241">
                  <c:v>5.7399692279378165</c:v>
                </c:pt>
                <c:pt idx="1242">
                  <c:v>5.7944878279932244</c:v>
                </c:pt>
                <c:pt idx="1243">
                  <c:v>6.4180453629471561</c:v>
                </c:pt>
                <c:pt idx="1244">
                  <c:v>7.9669812785730301</c:v>
                </c:pt>
                <c:pt idx="1245">
                  <c:v>9.2339101510473647</c:v>
                </c:pt>
                <c:pt idx="1246">
                  <c:v>9.1357732615458946</c:v>
                </c:pt>
                <c:pt idx="1247">
                  <c:v>8.4019114394221575</c:v>
                </c:pt>
                <c:pt idx="1248">
                  <c:v>7.4956051625289373</c:v>
                </c:pt>
                <c:pt idx="1249">
                  <c:v>6.4457137539450997</c:v>
                </c:pt>
                <c:pt idx="1250">
                  <c:v>6.5441408990708076</c:v>
                </c:pt>
                <c:pt idx="1251">
                  <c:v>6.1177034664747829</c:v>
                </c:pt>
                <c:pt idx="1252">
                  <c:v>7.1762147814379595</c:v>
                </c:pt>
                <c:pt idx="1253">
                  <c:v>6.3372766059266183</c:v>
                </c:pt>
                <c:pt idx="1254">
                  <c:v>5.9883206206789765</c:v>
                </c:pt>
                <c:pt idx="1255">
                  <c:v>5.831709489354381</c:v>
                </c:pt>
                <c:pt idx="1256">
                  <c:v>5.3471051915360821</c:v>
                </c:pt>
                <c:pt idx="1257">
                  <c:v>5.7650867738522837</c:v>
                </c:pt>
                <c:pt idx="1258">
                  <c:v>6.8383931590614484</c:v>
                </c:pt>
                <c:pt idx="1259">
                  <c:v>6.1789839856334421</c:v>
                </c:pt>
                <c:pt idx="1260">
                  <c:v>6.1853638283408117</c:v>
                </c:pt>
                <c:pt idx="1261">
                  <c:v>5.8792769168216967</c:v>
                </c:pt>
                <c:pt idx="1262">
                  <c:v>6.3272924550132217</c:v>
                </c:pt>
                <c:pt idx="1263">
                  <c:v>6.2172870664551567</c:v>
                </c:pt>
                <c:pt idx="1264">
                  <c:v>6.3340275094922287</c:v>
                </c:pt>
                <c:pt idx="1265">
                  <c:v>6.2845047472075866</c:v>
                </c:pt>
                <c:pt idx="1266">
                  <c:v>5.2765329901534983</c:v>
                </c:pt>
                <c:pt idx="1267">
                  <c:v>5.1133045386017795</c:v>
                </c:pt>
                <c:pt idx="1268">
                  <c:v>5.134864680650713</c:v>
                </c:pt>
                <c:pt idx="1269">
                  <c:v>4.5431844428476573</c:v>
                </c:pt>
                <c:pt idx="1270">
                  <c:v>4.7719133373088809</c:v>
                </c:pt>
                <c:pt idx="1271">
                  <c:v>4.6916073037060784</c:v>
                </c:pt>
                <c:pt idx="1272">
                  <c:v>4.6926477923948795</c:v>
                </c:pt>
                <c:pt idx="1273">
                  <c:v>4.6926477923948795</c:v>
                </c:pt>
                <c:pt idx="1274">
                  <c:v>3.6113230681203294</c:v>
                </c:pt>
                <c:pt idx="1275">
                  <c:v>4.2925969980803433</c:v>
                </c:pt>
                <c:pt idx="1276">
                  <c:v>5.5583901185694007</c:v>
                </c:pt>
                <c:pt idx="1277">
                  <c:v>5.5590637724287095</c:v>
                </c:pt>
                <c:pt idx="1278">
                  <c:v>5.3981991979107047</c:v>
                </c:pt>
                <c:pt idx="1279">
                  <c:v>3.898166266163356</c:v>
                </c:pt>
                <c:pt idx="1280">
                  <c:v>4.2167479146052127</c:v>
                </c:pt>
                <c:pt idx="1281">
                  <c:v>4.3255941421441033</c:v>
                </c:pt>
                <c:pt idx="1282">
                  <c:v>4.4795896529984578</c:v>
                </c:pt>
                <c:pt idx="1283">
                  <c:v>5.2262213547189873</c:v>
                </c:pt>
                <c:pt idx="1284">
                  <c:v>6.0639968982067352</c:v>
                </c:pt>
                <c:pt idx="1285">
                  <c:v>6.363615698707628</c:v>
                </c:pt>
                <c:pt idx="1286">
                  <c:v>6.0659916042725026</c:v>
                </c:pt>
                <c:pt idx="1287">
                  <c:v>5.6361147453543996</c:v>
                </c:pt>
                <c:pt idx="1288">
                  <c:v>5.58842937065406</c:v>
                </c:pt>
                <c:pt idx="1289">
                  <c:v>5.5068680492411026</c:v>
                </c:pt>
                <c:pt idx="1290">
                  <c:v>5.2122117757439774</c:v>
                </c:pt>
                <c:pt idx="1291">
                  <c:v>5.3484718138123739</c:v>
                </c:pt>
                <c:pt idx="1292">
                  <c:v>5.4973642512096728</c:v>
                </c:pt>
                <c:pt idx="1293">
                  <c:v>5.3998065950560843</c:v>
                </c:pt>
                <c:pt idx="1294">
                  <c:v>5.2449422719914516</c:v>
                </c:pt>
                <c:pt idx="1295">
                  <c:v>5.4511403116442487</c:v>
                </c:pt>
                <c:pt idx="1296">
                  <c:v>5.9251791188088081</c:v>
                </c:pt>
                <c:pt idx="1297">
                  <c:v>6.7870542117764945</c:v>
                </c:pt>
                <c:pt idx="1298">
                  <c:v>7.1124981054790606</c:v>
                </c:pt>
                <c:pt idx="1299">
                  <c:v>6.6641304429030281</c:v>
                </c:pt>
                <c:pt idx="1300">
                  <c:v>6.3759882985859182</c:v>
                </c:pt>
                <c:pt idx="1301">
                  <c:v>6.0953814804637059</c:v>
                </c:pt>
                <c:pt idx="1302">
                  <c:v>5.8960564237722117</c:v>
                </c:pt>
                <c:pt idx="1303">
                  <c:v>5.8256176130696353</c:v>
                </c:pt>
                <c:pt idx="1304">
                  <c:v>5.532698193001746</c:v>
                </c:pt>
                <c:pt idx="1305">
                  <c:v>5.7248147951945203</c:v>
                </c:pt>
                <c:pt idx="1306">
                  <c:v>5.6076738898912861</c:v>
                </c:pt>
                <c:pt idx="1307">
                  <c:v>5.5073145441034459</c:v>
                </c:pt>
                <c:pt idx="1308">
                  <c:v>5.9859015931429287</c:v>
                </c:pt>
                <c:pt idx="1309">
                  <c:v>5.9995175309011035</c:v>
                </c:pt>
                <c:pt idx="1310">
                  <c:v>5.9268127207435288</c:v>
                </c:pt>
                <c:pt idx="1311">
                  <c:v>5.792138062772441</c:v>
                </c:pt>
                <c:pt idx="1312">
                  <c:v>6.409749016696038</c:v>
                </c:pt>
                <c:pt idx="1313">
                  <c:v>6.5442715018257402</c:v>
                </c:pt>
                <c:pt idx="1314">
                  <c:v>6.8784038985333673</c:v>
                </c:pt>
                <c:pt idx="1315">
                  <c:v>6.7798146075546892</c:v>
                </c:pt>
                <c:pt idx="1316">
                  <c:v>7.2132373975208068</c:v>
                </c:pt>
                <c:pt idx="1317">
                  <c:v>7.6665068292059342</c:v>
                </c:pt>
                <c:pt idx="1318">
                  <c:v>6.8457719345853452</c:v>
                </c:pt>
                <c:pt idx="1319">
                  <c:v>6.2425704611004313</c:v>
                </c:pt>
                <c:pt idx="1320">
                  <c:v>6.6496649745476653</c:v>
                </c:pt>
                <c:pt idx="1321">
                  <c:v>6.1577933347258771</c:v>
                </c:pt>
                <c:pt idx="1322">
                  <c:v>5.473729928316617</c:v>
                </c:pt>
                <c:pt idx="1323">
                  <c:v>5.2694246648016012</c:v>
                </c:pt>
                <c:pt idx="1324">
                  <c:v>4.8802875796830989</c:v>
                </c:pt>
                <c:pt idx="1325">
                  <c:v>5.0867962073053974</c:v>
                </c:pt>
                <c:pt idx="1326">
                  <c:v>5.6052086962668941</c:v>
                </c:pt>
                <c:pt idx="1327">
                  <c:v>5.3806075451051196</c:v>
                </c:pt>
                <c:pt idx="1328">
                  <c:v>5.5943127668583834</c:v>
                </c:pt>
                <c:pt idx="1329">
                  <c:v>4.9126908557959581</c:v>
                </c:pt>
                <c:pt idx="1330">
                  <c:v>5.1009127192906316</c:v>
                </c:pt>
                <c:pt idx="1331">
                  <c:v>4.9739331841480912</c:v>
                </c:pt>
                <c:pt idx="1332">
                  <c:v>4.9092573129418628</c:v>
                </c:pt>
                <c:pt idx="1333">
                  <c:v>5.1152684101023791</c:v>
                </c:pt>
                <c:pt idx="1334">
                  <c:v>5.0244965040622542</c:v>
                </c:pt>
                <c:pt idx="1335">
                  <c:v>4.7885093736640485</c:v>
                </c:pt>
                <c:pt idx="1336">
                  <c:v>4.5498145818859719</c:v>
                </c:pt>
                <c:pt idx="1337">
                  <c:v>4.6023515682116223</c:v>
                </c:pt>
                <c:pt idx="1338">
                  <c:v>4.4143635226733551</c:v>
                </c:pt>
                <c:pt idx="1339">
                  <c:v>4.5092896937559406</c:v>
                </c:pt>
                <c:pt idx="1340">
                  <c:v>4.6368622015985697</c:v>
                </c:pt>
                <c:pt idx="1341">
                  <c:v>4.3622684901803694</c:v>
                </c:pt>
                <c:pt idx="1342">
                  <c:v>5.3786763716680692</c:v>
                </c:pt>
                <c:pt idx="1343">
                  <c:v>4.7515608301572883</c:v>
                </c:pt>
                <c:pt idx="1344">
                  <c:v>4.3875834787520631</c:v>
                </c:pt>
                <c:pt idx="1345">
                  <c:v>4.5917583861369344</c:v>
                </c:pt>
                <c:pt idx="1346">
                  <c:v>4.572657922122259</c:v>
                </c:pt>
                <c:pt idx="1347">
                  <c:v>5.0118139945611624</c:v>
                </c:pt>
                <c:pt idx="1348">
                  <c:v>5.4527644494347118</c:v>
                </c:pt>
                <c:pt idx="1349">
                  <c:v>5.3371544069321608</c:v>
                </c:pt>
                <c:pt idx="1350">
                  <c:v>4.714016841339717</c:v>
                </c:pt>
                <c:pt idx="1351">
                  <c:v>4.1548719614682632</c:v>
                </c:pt>
                <c:pt idx="1352">
                  <c:v>4.1336582492617531</c:v>
                </c:pt>
                <c:pt idx="1353">
                  <c:v>4.2792790784882495</c:v>
                </c:pt>
                <c:pt idx="1354">
                  <c:v>4.4504004571569151</c:v>
                </c:pt>
                <c:pt idx="1355">
                  <c:v>5.4435524968933571</c:v>
                </c:pt>
                <c:pt idx="1356">
                  <c:v>6.1782947936215873</c:v>
                </c:pt>
                <c:pt idx="1357">
                  <c:v>5.7277143691313785</c:v>
                </c:pt>
                <c:pt idx="1358">
                  <c:v>6.785086368894417</c:v>
                </c:pt>
                <c:pt idx="1359">
                  <c:v>6.9178786737324724</c:v>
                </c:pt>
                <c:pt idx="1360">
                  <c:v>7.1561829539855246</c:v>
                </c:pt>
                <c:pt idx="1361">
                  <c:v>6.1586052078561249</c:v>
                </c:pt>
                <c:pt idx="1362">
                  <c:v>13.292747954335708</c:v>
                </c:pt>
                <c:pt idx="1363">
                  <c:v>13.540658604417294</c:v>
                </c:pt>
                <c:pt idx="1364">
                  <c:v>14.257935657229682</c:v>
                </c:pt>
                <c:pt idx="1365">
                  <c:v>13.812815697926114</c:v>
                </c:pt>
                <c:pt idx="1366">
                  <c:v>12.328861548348293</c:v>
                </c:pt>
                <c:pt idx="1367">
                  <c:v>11.269409878830743</c:v>
                </c:pt>
                <c:pt idx="1368">
                  <c:v>11.750773996809919</c:v>
                </c:pt>
                <c:pt idx="1369">
                  <c:v>11.73546159932879</c:v>
                </c:pt>
                <c:pt idx="1370">
                  <c:v>11.708245383650587</c:v>
                </c:pt>
                <c:pt idx="1371">
                  <c:v>12.551799018088724</c:v>
                </c:pt>
                <c:pt idx="1372">
                  <c:v>12.200637855007631</c:v>
                </c:pt>
                <c:pt idx="1373">
                  <c:v>11.653637244280418</c:v>
                </c:pt>
                <c:pt idx="1374">
                  <c:v>10.838283931838161</c:v>
                </c:pt>
                <c:pt idx="1375">
                  <c:v>10.62600661048487</c:v>
                </c:pt>
                <c:pt idx="1376">
                  <c:v>10.573595652763807</c:v>
                </c:pt>
                <c:pt idx="1377">
                  <c:v>9.793324952973995</c:v>
                </c:pt>
                <c:pt idx="1378">
                  <c:v>10.429081546431075</c:v>
                </c:pt>
                <c:pt idx="1379">
                  <c:v>10.318389381423954</c:v>
                </c:pt>
                <c:pt idx="1380">
                  <c:v>9.4698939952858332</c:v>
                </c:pt>
                <c:pt idx="1381">
                  <c:v>9.3205628850769333</c:v>
                </c:pt>
                <c:pt idx="1382">
                  <c:v>9.2965712040143327</c:v>
                </c:pt>
                <c:pt idx="1383">
                  <c:v>7.7554629709713243</c:v>
                </c:pt>
                <c:pt idx="1384">
                  <c:v>8.0522248426810688</c:v>
                </c:pt>
                <c:pt idx="1385">
                  <c:v>8.4988847179389833</c:v>
                </c:pt>
                <c:pt idx="1386">
                  <c:v>8.1317994459610574</c:v>
                </c:pt>
                <c:pt idx="1387">
                  <c:v>14.018158224177789</c:v>
                </c:pt>
                <c:pt idx="1388">
                  <c:v>14.954973373875207</c:v>
                </c:pt>
                <c:pt idx="1389">
                  <c:v>15.317716872121343</c:v>
                </c:pt>
                <c:pt idx="1390">
                  <c:v>14.807036774787823</c:v>
                </c:pt>
                <c:pt idx="1391">
                  <c:v>13.866971821983865</c:v>
                </c:pt>
                <c:pt idx="1392">
                  <c:v>13.531563943173445</c:v>
                </c:pt>
                <c:pt idx="1393">
                  <c:v>14.280135121692005</c:v>
                </c:pt>
                <c:pt idx="1394">
                  <c:v>14.416072071729571</c:v>
                </c:pt>
                <c:pt idx="1395">
                  <c:v>14.319789823209131</c:v>
                </c:pt>
                <c:pt idx="1396">
                  <c:v>13.724904629190448</c:v>
                </c:pt>
                <c:pt idx="1397">
                  <c:v>14.406073311245777</c:v>
                </c:pt>
                <c:pt idx="1398">
                  <c:v>14.556951028680572</c:v>
                </c:pt>
                <c:pt idx="1399">
                  <c:v>13.674864942416333</c:v>
                </c:pt>
                <c:pt idx="1400">
                  <c:v>13.745453565369328</c:v>
                </c:pt>
                <c:pt idx="1401">
                  <c:v>13.135223944137135</c:v>
                </c:pt>
                <c:pt idx="1402">
                  <c:v>13.426807445149464</c:v>
                </c:pt>
                <c:pt idx="1403">
                  <c:v>13.094590459127083</c:v>
                </c:pt>
                <c:pt idx="1404">
                  <c:v>12.341242584710219</c:v>
                </c:pt>
                <c:pt idx="1405">
                  <c:v>11.686363263494444</c:v>
                </c:pt>
                <c:pt idx="1406">
                  <c:v>12.003154320590941</c:v>
                </c:pt>
                <c:pt idx="1407">
                  <c:v>15.216688355915213</c:v>
                </c:pt>
                <c:pt idx="1408">
                  <c:v>14.351094624393095</c:v>
                </c:pt>
                <c:pt idx="1409">
                  <c:v>14.270352548839529</c:v>
                </c:pt>
                <c:pt idx="1410">
                  <c:v>14.152928114939677</c:v>
                </c:pt>
                <c:pt idx="1411">
                  <c:v>13.884225036885862</c:v>
                </c:pt>
                <c:pt idx="1412">
                  <c:v>13.824602513160549</c:v>
                </c:pt>
                <c:pt idx="1413">
                  <c:v>15.263280893306831</c:v>
                </c:pt>
                <c:pt idx="1414">
                  <c:v>14.219719799835017</c:v>
                </c:pt>
                <c:pt idx="1415">
                  <c:v>13.466264109231293</c:v>
                </c:pt>
                <c:pt idx="1416">
                  <c:v>13.129253131245401</c:v>
                </c:pt>
                <c:pt idx="1417">
                  <c:v>12.314540917810662</c:v>
                </c:pt>
                <c:pt idx="1418">
                  <c:v>12.080220826487288</c:v>
                </c:pt>
                <c:pt idx="1419">
                  <c:v>11.837269964818715</c:v>
                </c:pt>
                <c:pt idx="1420">
                  <c:v>11.833749875819475</c:v>
                </c:pt>
                <c:pt idx="1421">
                  <c:v>11.634838934567654</c:v>
                </c:pt>
                <c:pt idx="1422">
                  <c:v>11.649875499988269</c:v>
                </c:pt>
                <c:pt idx="1423">
                  <c:v>11.896797507312804</c:v>
                </c:pt>
                <c:pt idx="1424">
                  <c:v>11.352844389796925</c:v>
                </c:pt>
                <c:pt idx="1425">
                  <c:v>11.411637153651885</c:v>
                </c:pt>
                <c:pt idx="1426">
                  <c:v>11.069449397219799</c:v>
                </c:pt>
                <c:pt idx="1427">
                  <c:v>12.370559901439034</c:v>
                </c:pt>
                <c:pt idx="1428">
                  <c:v>12.65806436053191</c:v>
                </c:pt>
                <c:pt idx="1429">
                  <c:v>12.256384409882241</c:v>
                </c:pt>
                <c:pt idx="1430">
                  <c:v>11.582401479520415</c:v>
                </c:pt>
                <c:pt idx="1431">
                  <c:v>10.964968688269121</c:v>
                </c:pt>
                <c:pt idx="1432">
                  <c:v>10.896210911154686</c:v>
                </c:pt>
                <c:pt idx="1433">
                  <c:v>10.248327870691494</c:v>
                </c:pt>
                <c:pt idx="1434">
                  <c:v>9.8520379611128988</c:v>
                </c:pt>
                <c:pt idx="1435">
                  <c:v>10.027472950301586</c:v>
                </c:pt>
                <c:pt idx="1436">
                  <c:v>10.614540150943728</c:v>
                </c:pt>
                <c:pt idx="1437">
                  <c:v>10.898702109519942</c:v>
                </c:pt>
                <c:pt idx="1438">
                  <c:v>10.248763919318232</c:v>
                </c:pt>
                <c:pt idx="1439">
                  <c:v>10.717646131860628</c:v>
                </c:pt>
                <c:pt idx="1440">
                  <c:v>10.443478507471921</c:v>
                </c:pt>
                <c:pt idx="1441">
                  <c:v>10.225547673421342</c:v>
                </c:pt>
                <c:pt idx="1442">
                  <c:v>10.01353413891395</c:v>
                </c:pt>
                <c:pt idx="1443">
                  <c:v>9.2156657251018306</c:v>
                </c:pt>
                <c:pt idx="1444">
                  <c:v>8.1846149752262001</c:v>
                </c:pt>
                <c:pt idx="1445">
                  <c:v>8.2993298120243928</c:v>
                </c:pt>
                <c:pt idx="1446">
                  <c:v>8.7827959690847681</c:v>
                </c:pt>
                <c:pt idx="1447">
                  <c:v>8.3897968799615601</c:v>
                </c:pt>
                <c:pt idx="1448">
                  <c:v>8.3993482140534006</c:v>
                </c:pt>
                <c:pt idx="1449">
                  <c:v>8.3563464901882725</c:v>
                </c:pt>
                <c:pt idx="1450">
                  <c:v>7.8382538327303664</c:v>
                </c:pt>
                <c:pt idx="1451">
                  <c:v>8.1217746497823828</c:v>
                </c:pt>
                <c:pt idx="1452">
                  <c:v>7.7563720040603972</c:v>
                </c:pt>
                <c:pt idx="1453">
                  <c:v>7.7356235495440169</c:v>
                </c:pt>
                <c:pt idx="1454">
                  <c:v>7.1194607784390875</c:v>
                </c:pt>
                <c:pt idx="1455">
                  <c:v>6.9067951614288168</c:v>
                </c:pt>
                <c:pt idx="1456">
                  <c:v>8.3621841712814717</c:v>
                </c:pt>
                <c:pt idx="1457">
                  <c:v>8.0950772013362844</c:v>
                </c:pt>
                <c:pt idx="1458">
                  <c:v>8.8461422302246362</c:v>
                </c:pt>
                <c:pt idx="1459">
                  <c:v>8.5388422114936038</c:v>
                </c:pt>
                <c:pt idx="1460">
                  <c:v>8.7305835026738574</c:v>
                </c:pt>
                <c:pt idx="1461">
                  <c:v>8.2897464555001186</c:v>
                </c:pt>
                <c:pt idx="1462">
                  <c:v>7.5833533482728228</c:v>
                </c:pt>
                <c:pt idx="1463">
                  <c:v>7.1599482874545322</c:v>
                </c:pt>
                <c:pt idx="1464">
                  <c:v>6.792716577074791</c:v>
                </c:pt>
                <c:pt idx="1465">
                  <c:v>7.7866111747446016</c:v>
                </c:pt>
                <c:pt idx="1466">
                  <c:v>8.3128172011793939</c:v>
                </c:pt>
                <c:pt idx="1467">
                  <c:v>8.567635072816806</c:v>
                </c:pt>
                <c:pt idx="1468">
                  <c:v>8.9125106588709038</c:v>
                </c:pt>
                <c:pt idx="1469">
                  <c:v>7.9741051583638409</c:v>
                </c:pt>
                <c:pt idx="1470">
                  <c:v>9.2325576408187189</c:v>
                </c:pt>
                <c:pt idx="1471">
                  <c:v>10.401862010168621</c:v>
                </c:pt>
                <c:pt idx="1472">
                  <c:v>10.16636597567889</c:v>
                </c:pt>
                <c:pt idx="1473">
                  <c:v>10.854802775670695</c:v>
                </c:pt>
                <c:pt idx="1474">
                  <c:v>11.629836045467117</c:v>
                </c:pt>
                <c:pt idx="1475">
                  <c:v>12.204150624861093</c:v>
                </c:pt>
                <c:pt idx="1476">
                  <c:v>12.337087408771186</c:v>
                </c:pt>
                <c:pt idx="1477">
                  <c:v>14.386061744926108</c:v>
                </c:pt>
                <c:pt idx="1478">
                  <c:v>13.430070499291149</c:v>
                </c:pt>
                <c:pt idx="1479">
                  <c:v>13.158072862171601</c:v>
                </c:pt>
                <c:pt idx="1480">
                  <c:v>13.01690552812547</c:v>
                </c:pt>
                <c:pt idx="1481">
                  <c:v>11.136038913393786</c:v>
                </c:pt>
                <c:pt idx="1482">
                  <c:v>10.734467291799465</c:v>
                </c:pt>
                <c:pt idx="1483">
                  <c:v>11.306788018476272</c:v>
                </c:pt>
                <c:pt idx="1484">
                  <c:v>10.673509843292587</c:v>
                </c:pt>
                <c:pt idx="1485">
                  <c:v>10.393359850074258</c:v>
                </c:pt>
                <c:pt idx="1486">
                  <c:v>10.372542262855053</c:v>
                </c:pt>
                <c:pt idx="1487">
                  <c:v>10.220159456786837</c:v>
                </c:pt>
                <c:pt idx="1488">
                  <c:v>11.184582521044909</c:v>
                </c:pt>
                <c:pt idx="1489">
                  <c:v>11.338397280989259</c:v>
                </c:pt>
                <c:pt idx="1490">
                  <c:v>12.000384854087486</c:v>
                </c:pt>
                <c:pt idx="1491">
                  <c:v>12.724254012058452</c:v>
                </c:pt>
                <c:pt idx="1492">
                  <c:v>13.413351216715661</c:v>
                </c:pt>
                <c:pt idx="1493">
                  <c:v>12.971587311610657</c:v>
                </c:pt>
                <c:pt idx="1494">
                  <c:v>12.527792115759576</c:v>
                </c:pt>
                <c:pt idx="1495">
                  <c:v>12.361250822144157</c:v>
                </c:pt>
                <c:pt idx="1496">
                  <c:v>12.090262404318786</c:v>
                </c:pt>
                <c:pt idx="1497">
                  <c:v>11.947192867056552</c:v>
                </c:pt>
                <c:pt idx="1498">
                  <c:v>11.915537933591725</c:v>
                </c:pt>
                <c:pt idx="1499">
                  <c:v>13.301107885862194</c:v>
                </c:pt>
                <c:pt idx="1500">
                  <c:v>14.021557550323642</c:v>
                </c:pt>
                <c:pt idx="1501">
                  <c:v>13.448600192974386</c:v>
                </c:pt>
                <c:pt idx="1502">
                  <c:v>13.66676957100599</c:v>
                </c:pt>
                <c:pt idx="1503">
                  <c:v>14.351636532885909</c:v>
                </c:pt>
                <c:pt idx="1504">
                  <c:v>14.287055076435834</c:v>
                </c:pt>
                <c:pt idx="1505">
                  <c:v>15.238337486979461</c:v>
                </c:pt>
                <c:pt idx="1506">
                  <c:v>16.076228579385639</c:v>
                </c:pt>
                <c:pt idx="1507">
                  <c:v>16.608608567795891</c:v>
                </c:pt>
                <c:pt idx="1508">
                  <c:v>15.869018773921315</c:v>
                </c:pt>
                <c:pt idx="1509">
                  <c:v>15.443182035805187</c:v>
                </c:pt>
                <c:pt idx="1510">
                  <c:v>14.815090694858554</c:v>
                </c:pt>
                <c:pt idx="1511">
                  <c:v>15.243779043897653</c:v>
                </c:pt>
                <c:pt idx="1512">
                  <c:v>15.399559125990431</c:v>
                </c:pt>
                <c:pt idx="1513">
                  <c:v>16.103639258477926</c:v>
                </c:pt>
                <c:pt idx="1514">
                  <c:v>15.862705046936235</c:v>
                </c:pt>
                <c:pt idx="1515">
                  <c:v>16.294013036411734</c:v>
                </c:pt>
                <c:pt idx="1516">
                  <c:v>15.24330090488159</c:v>
                </c:pt>
                <c:pt idx="1517">
                  <c:v>15.192062760753338</c:v>
                </c:pt>
                <c:pt idx="1518">
                  <c:v>14.927220604738672</c:v>
                </c:pt>
                <c:pt idx="1519">
                  <c:v>14.537871373746018</c:v>
                </c:pt>
                <c:pt idx="1520">
                  <c:v>14.537871373746018</c:v>
                </c:pt>
                <c:pt idx="1521">
                  <c:v>14.253521164528214</c:v>
                </c:pt>
                <c:pt idx="1522">
                  <c:v>14.854468889559147</c:v>
                </c:pt>
                <c:pt idx="1523">
                  <c:v>15.411648577802406</c:v>
                </c:pt>
                <c:pt idx="1524">
                  <c:v>15.278181200473766</c:v>
                </c:pt>
                <c:pt idx="1525">
                  <c:v>14.26921120963296</c:v>
                </c:pt>
                <c:pt idx="1526">
                  <c:v>14.309583867093266</c:v>
                </c:pt>
                <c:pt idx="1527">
                  <c:v>13.889868316095736</c:v>
                </c:pt>
                <c:pt idx="1528">
                  <c:v>14.182104533576336</c:v>
                </c:pt>
                <c:pt idx="1529">
                  <c:v>14.690231592627917</c:v>
                </c:pt>
                <c:pt idx="1530">
                  <c:v>14.548616812209829</c:v>
                </c:pt>
                <c:pt idx="1531">
                  <c:v>14.315640405906594</c:v>
                </c:pt>
                <c:pt idx="1532">
                  <c:v>13.931393682929787</c:v>
                </c:pt>
                <c:pt idx="1533">
                  <c:v>14.087565819073957</c:v>
                </c:pt>
                <c:pt idx="1534">
                  <c:v>13.503386025142355</c:v>
                </c:pt>
                <c:pt idx="1535">
                  <c:v>16.07758778245902</c:v>
                </c:pt>
                <c:pt idx="1536">
                  <c:v>16.857335321005664</c:v>
                </c:pt>
                <c:pt idx="1537">
                  <c:v>16.437969581370382</c:v>
                </c:pt>
                <c:pt idx="1538">
                  <c:v>16.027523213197753</c:v>
                </c:pt>
                <c:pt idx="1539">
                  <c:v>16.770669110433772</c:v>
                </c:pt>
                <c:pt idx="1540">
                  <c:v>16.77279284129618</c:v>
                </c:pt>
                <c:pt idx="1541">
                  <c:v>16.46128855703131</c:v>
                </c:pt>
                <c:pt idx="1542">
                  <c:v>16.658951416121184</c:v>
                </c:pt>
                <c:pt idx="1543">
                  <c:v>16.481447868313538</c:v>
                </c:pt>
                <c:pt idx="1544">
                  <c:v>16.086462738917088</c:v>
                </c:pt>
                <c:pt idx="1545">
                  <c:v>16.029026532472436</c:v>
                </c:pt>
                <c:pt idx="1546">
                  <c:v>16.119126516705208</c:v>
                </c:pt>
                <c:pt idx="1547">
                  <c:v>15.286354125622223</c:v>
                </c:pt>
                <c:pt idx="1548">
                  <c:v>14.655613549259304</c:v>
                </c:pt>
                <c:pt idx="1549">
                  <c:v>14.305007129164029</c:v>
                </c:pt>
                <c:pt idx="1550">
                  <c:v>14.09500286264586</c:v>
                </c:pt>
                <c:pt idx="1551">
                  <c:v>14.089675165980822</c:v>
                </c:pt>
                <c:pt idx="1552">
                  <c:v>13.79442696073955</c:v>
                </c:pt>
                <c:pt idx="1553">
                  <c:v>13.665003950537448</c:v>
                </c:pt>
                <c:pt idx="1554">
                  <c:v>13.597543468778436</c:v>
                </c:pt>
                <c:pt idx="1555">
                  <c:v>14.706380230688195</c:v>
                </c:pt>
                <c:pt idx="1556">
                  <c:v>14.331727195004849</c:v>
                </c:pt>
                <c:pt idx="1557">
                  <c:v>13.242625650900017</c:v>
                </c:pt>
                <c:pt idx="1558">
                  <c:v>13.456697130295066</c:v>
                </c:pt>
                <c:pt idx="1559">
                  <c:v>13.109216568396121</c:v>
                </c:pt>
                <c:pt idx="1560">
                  <c:v>13.205475238340266</c:v>
                </c:pt>
                <c:pt idx="1561">
                  <c:v>13.133803527257914</c:v>
                </c:pt>
                <c:pt idx="1562">
                  <c:v>13.761907876486227</c:v>
                </c:pt>
                <c:pt idx="1563">
                  <c:v>13.85508394482358</c:v>
                </c:pt>
                <c:pt idx="1564">
                  <c:v>13.363253774097306</c:v>
                </c:pt>
                <c:pt idx="1565">
                  <c:v>13.871288453799497</c:v>
                </c:pt>
                <c:pt idx="1566">
                  <c:v>13.858326719505932</c:v>
                </c:pt>
                <c:pt idx="1567">
                  <c:v>13.615392414792124</c:v>
                </c:pt>
                <c:pt idx="1568">
                  <c:v>13.366574629574462</c:v>
                </c:pt>
                <c:pt idx="1569">
                  <c:v>13.288249613350994</c:v>
                </c:pt>
                <c:pt idx="1570">
                  <c:v>12.947362977260717</c:v>
                </c:pt>
                <c:pt idx="1571">
                  <c:v>12.663116794433211</c:v>
                </c:pt>
                <c:pt idx="1572">
                  <c:v>12.884872054866026</c:v>
                </c:pt>
                <c:pt idx="1573">
                  <c:v>12.953332556314411</c:v>
                </c:pt>
                <c:pt idx="1574">
                  <c:v>12.496144469043561</c:v>
                </c:pt>
                <c:pt idx="1575">
                  <c:v>12.431329617690547</c:v>
                </c:pt>
                <c:pt idx="1576">
                  <c:v>12.8055176845901</c:v>
                </c:pt>
                <c:pt idx="1577">
                  <c:v>13.547652419472065</c:v>
                </c:pt>
                <c:pt idx="1578">
                  <c:v>13.126467376592593</c:v>
                </c:pt>
                <c:pt idx="1579">
                  <c:v>13.171172284388753</c:v>
                </c:pt>
                <c:pt idx="1580">
                  <c:v>12.370323167869396</c:v>
                </c:pt>
                <c:pt idx="1581">
                  <c:v>12.677024154341069</c:v>
                </c:pt>
                <c:pt idx="1582">
                  <c:v>12.689336370236866</c:v>
                </c:pt>
                <c:pt idx="1583">
                  <c:v>12.950341967939625</c:v>
                </c:pt>
                <c:pt idx="1584">
                  <c:v>12.98669668478205</c:v>
                </c:pt>
                <c:pt idx="1585">
                  <c:v>13.510318612150243</c:v>
                </c:pt>
                <c:pt idx="1586">
                  <c:v>12.412725889762932</c:v>
                </c:pt>
                <c:pt idx="1587">
                  <c:v>12.179890762119982</c:v>
                </c:pt>
                <c:pt idx="1588">
                  <c:v>12.682779602356025</c:v>
                </c:pt>
                <c:pt idx="1589">
                  <c:v>12.43861885627949</c:v>
                </c:pt>
                <c:pt idx="1590">
                  <c:v>12.392979423957806</c:v>
                </c:pt>
                <c:pt idx="1591">
                  <c:v>12.016811237343653</c:v>
                </c:pt>
                <c:pt idx="1592">
                  <c:v>12.106732351298602</c:v>
                </c:pt>
                <c:pt idx="1593">
                  <c:v>12.382974511443301</c:v>
                </c:pt>
                <c:pt idx="1594">
                  <c:v>12.422717821081942</c:v>
                </c:pt>
                <c:pt idx="1595">
                  <c:v>12.081022697661336</c:v>
                </c:pt>
                <c:pt idx="1596">
                  <c:v>11.888601805855641</c:v>
                </c:pt>
                <c:pt idx="1597">
                  <c:v>12.091100895339174</c:v>
                </c:pt>
                <c:pt idx="1598">
                  <c:v>12.469852264590521</c:v>
                </c:pt>
                <c:pt idx="1599">
                  <c:v>12.769541188757792</c:v>
                </c:pt>
                <c:pt idx="1600">
                  <c:v>12.043570789650442</c:v>
                </c:pt>
                <c:pt idx="1601">
                  <c:v>11.522746206553126</c:v>
                </c:pt>
                <c:pt idx="1602">
                  <c:v>11.186096898298498</c:v>
                </c:pt>
                <c:pt idx="1603">
                  <c:v>11.202521444742993</c:v>
                </c:pt>
                <c:pt idx="1604">
                  <c:v>10.848718906465205</c:v>
                </c:pt>
                <c:pt idx="1605">
                  <c:v>10.609758400851719</c:v>
                </c:pt>
                <c:pt idx="1606">
                  <c:v>11.521445702629499</c:v>
                </c:pt>
                <c:pt idx="1607">
                  <c:v>11.601462968238678</c:v>
                </c:pt>
                <c:pt idx="1608">
                  <c:v>11.974508242012746</c:v>
                </c:pt>
                <c:pt idx="1609">
                  <c:v>12.103431381761556</c:v>
                </c:pt>
                <c:pt idx="1610">
                  <c:v>11.965504487504043</c:v>
                </c:pt>
                <c:pt idx="1611">
                  <c:v>12.143497190025005</c:v>
                </c:pt>
                <c:pt idx="1612">
                  <c:v>12.012674933122099</c:v>
                </c:pt>
                <c:pt idx="1613">
                  <c:v>11.915634711420161</c:v>
                </c:pt>
                <c:pt idx="1614">
                  <c:v>12.440104592591934</c:v>
                </c:pt>
                <c:pt idx="1615">
                  <c:v>12.947173004432987</c:v>
                </c:pt>
                <c:pt idx="1616">
                  <c:v>12.759509334274789</c:v>
                </c:pt>
                <c:pt idx="1617">
                  <c:v>12.795757611973013</c:v>
                </c:pt>
                <c:pt idx="1618">
                  <c:v>12.607154811127378</c:v>
                </c:pt>
                <c:pt idx="1619">
                  <c:v>13.724457342813476</c:v>
                </c:pt>
                <c:pt idx="1620">
                  <c:v>13.666957926199604</c:v>
                </c:pt>
                <c:pt idx="1621">
                  <c:v>13.409726377474897</c:v>
                </c:pt>
                <c:pt idx="1622">
                  <c:v>13.435608046447751</c:v>
                </c:pt>
                <c:pt idx="1623">
                  <c:v>13.623478820787529</c:v>
                </c:pt>
                <c:pt idx="1624">
                  <c:v>13.772952886462768</c:v>
                </c:pt>
                <c:pt idx="1625">
                  <c:v>14.846265588377094</c:v>
                </c:pt>
                <c:pt idx="1626">
                  <c:v>14.517306748710984</c:v>
                </c:pt>
                <c:pt idx="1627">
                  <c:v>14.635700097001081</c:v>
                </c:pt>
                <c:pt idx="1628">
                  <c:v>14.770308405612683</c:v>
                </c:pt>
                <c:pt idx="1629">
                  <c:v>14.410009188738268</c:v>
                </c:pt>
                <c:pt idx="1630">
                  <c:v>14.766200749269165</c:v>
                </c:pt>
                <c:pt idx="1631">
                  <c:v>14.818037410947843</c:v>
                </c:pt>
                <c:pt idx="1632">
                  <c:v>15.088966222224876</c:v>
                </c:pt>
                <c:pt idx="1633">
                  <c:v>15.571925731556842</c:v>
                </c:pt>
                <c:pt idx="1634">
                  <c:v>16.264545613082142</c:v>
                </c:pt>
                <c:pt idx="1635">
                  <c:v>15.671129590687951</c:v>
                </c:pt>
                <c:pt idx="1636">
                  <c:v>15.441107216489993</c:v>
                </c:pt>
                <c:pt idx="1637">
                  <c:v>15.30044079353932</c:v>
                </c:pt>
                <c:pt idx="1638">
                  <c:v>15.543892708347116</c:v>
                </c:pt>
                <c:pt idx="1639">
                  <c:v>16.026805439252257</c:v>
                </c:pt>
                <c:pt idx="1640">
                  <c:v>15.536543949864097</c:v>
                </c:pt>
                <c:pt idx="1641">
                  <c:v>15.332388864700437</c:v>
                </c:pt>
                <c:pt idx="1642">
                  <c:v>14.970792367778053</c:v>
                </c:pt>
                <c:pt idx="1643">
                  <c:v>14.490098669613753</c:v>
                </c:pt>
                <c:pt idx="1644">
                  <c:v>17.4009658288773</c:v>
                </c:pt>
                <c:pt idx="1645">
                  <c:v>17.878486556962436</c:v>
                </c:pt>
                <c:pt idx="1646">
                  <c:v>18.072156968914591</c:v>
                </c:pt>
                <c:pt idx="1647">
                  <c:v>18.57778821295684</c:v>
                </c:pt>
                <c:pt idx="1648">
                  <c:v>18.500952397546662</c:v>
                </c:pt>
                <c:pt idx="1649">
                  <c:v>19.273398527764382</c:v>
                </c:pt>
                <c:pt idx="1650">
                  <c:v>19.243282778715837</c:v>
                </c:pt>
                <c:pt idx="1651">
                  <c:v>18.811497012220851</c:v>
                </c:pt>
                <c:pt idx="1652">
                  <c:v>19.151577900970437</c:v>
                </c:pt>
                <c:pt idx="1653">
                  <c:v>18.851072344114154</c:v>
                </c:pt>
                <c:pt idx="1654">
                  <c:v>18.983273680419522</c:v>
                </c:pt>
                <c:pt idx="1655">
                  <c:v>19.103981088978056</c:v>
                </c:pt>
                <c:pt idx="1656">
                  <c:v>19.14252688357454</c:v>
                </c:pt>
                <c:pt idx="1657">
                  <c:v>19.455109186538898</c:v>
                </c:pt>
                <c:pt idx="1658">
                  <c:v>20.09838096270623</c:v>
                </c:pt>
                <c:pt idx="1659">
                  <c:v>21.977436231864168</c:v>
                </c:pt>
                <c:pt idx="1660">
                  <c:v>23.541302593063531</c:v>
                </c:pt>
                <c:pt idx="1661">
                  <c:v>23.208802955194979</c:v>
                </c:pt>
                <c:pt idx="1662">
                  <c:v>22.589210304191823</c:v>
                </c:pt>
                <c:pt idx="1663">
                  <c:v>22.378738088965754</c:v>
                </c:pt>
                <c:pt idx="1664">
                  <c:v>22.640183457775485</c:v>
                </c:pt>
                <c:pt idx="1665">
                  <c:v>22.316299820126247</c:v>
                </c:pt>
                <c:pt idx="1666">
                  <c:v>21.728357833790174</c:v>
                </c:pt>
                <c:pt idx="1667">
                  <c:v>21.075502489665773</c:v>
                </c:pt>
                <c:pt idx="1668">
                  <c:v>20.850625247843812</c:v>
                </c:pt>
                <c:pt idx="1669">
                  <c:v>20.402854382566325</c:v>
                </c:pt>
                <c:pt idx="1670">
                  <c:v>19.508530909798605</c:v>
                </c:pt>
                <c:pt idx="1671">
                  <c:v>19.774575030538116</c:v>
                </c:pt>
                <c:pt idx="1672">
                  <c:v>19.876180662663927</c:v>
                </c:pt>
                <c:pt idx="1673">
                  <c:v>19.692934931123098</c:v>
                </c:pt>
                <c:pt idx="1674">
                  <c:v>19.911327910141456</c:v>
                </c:pt>
                <c:pt idx="1675">
                  <c:v>19.291353254700262</c:v>
                </c:pt>
                <c:pt idx="1676">
                  <c:v>19.979069421321146</c:v>
                </c:pt>
                <c:pt idx="1677">
                  <c:v>20.117423469178991</c:v>
                </c:pt>
                <c:pt idx="1678">
                  <c:v>21.10349984042908</c:v>
                </c:pt>
                <c:pt idx="1679">
                  <c:v>21.546802417010909</c:v>
                </c:pt>
                <c:pt idx="1680">
                  <c:v>21.740997723854729</c:v>
                </c:pt>
                <c:pt idx="1681">
                  <c:v>21.642557348634522</c:v>
                </c:pt>
                <c:pt idx="1682">
                  <c:v>22.099492949696902</c:v>
                </c:pt>
                <c:pt idx="1683">
                  <c:v>22.223480490693309</c:v>
                </c:pt>
                <c:pt idx="1684">
                  <c:v>23.366128715036325</c:v>
                </c:pt>
                <c:pt idx="1685">
                  <c:v>22.912760059771461</c:v>
                </c:pt>
                <c:pt idx="1686">
                  <c:v>22.865845153431806</c:v>
                </c:pt>
                <c:pt idx="1687">
                  <c:v>22.630641930303412</c:v>
                </c:pt>
                <c:pt idx="1688">
                  <c:v>22.842078235346726</c:v>
                </c:pt>
                <c:pt idx="1689">
                  <c:v>23.168433526201603</c:v>
                </c:pt>
                <c:pt idx="1690">
                  <c:v>22.879275541012994</c:v>
                </c:pt>
                <c:pt idx="1691">
                  <c:v>23.791783254271557</c:v>
                </c:pt>
                <c:pt idx="1692">
                  <c:v>24.312680390556526</c:v>
                </c:pt>
                <c:pt idx="1693">
                  <c:v>23.6663195382074</c:v>
                </c:pt>
                <c:pt idx="1694">
                  <c:v>23.498753042221381</c:v>
                </c:pt>
                <c:pt idx="1695">
                  <c:v>22.458301504058923</c:v>
                </c:pt>
                <c:pt idx="1696">
                  <c:v>22.449825214615167</c:v>
                </c:pt>
                <c:pt idx="1697">
                  <c:v>22.938658161983657</c:v>
                </c:pt>
                <c:pt idx="1698">
                  <c:v>22.737611640718391</c:v>
                </c:pt>
                <c:pt idx="1699">
                  <c:v>22.699716486450718</c:v>
                </c:pt>
                <c:pt idx="1700">
                  <c:v>22.447499844195239</c:v>
                </c:pt>
                <c:pt idx="1701">
                  <c:v>21.986364120589176</c:v>
                </c:pt>
                <c:pt idx="1702">
                  <c:v>21.686978533496948</c:v>
                </c:pt>
                <c:pt idx="1703">
                  <c:v>21.395001189690845</c:v>
                </c:pt>
                <c:pt idx="1704">
                  <c:v>21.523064254914992</c:v>
                </c:pt>
                <c:pt idx="1705">
                  <c:v>20.256812180104326</c:v>
                </c:pt>
                <c:pt idx="1706">
                  <c:v>20.256812180104326</c:v>
                </c:pt>
                <c:pt idx="1707">
                  <c:v>20.301887236802983</c:v>
                </c:pt>
                <c:pt idx="1708">
                  <c:v>20.847338882255915</c:v>
                </c:pt>
                <c:pt idx="1709">
                  <c:v>20.822779986476686</c:v>
                </c:pt>
                <c:pt idx="1710">
                  <c:v>21.213565789869762</c:v>
                </c:pt>
                <c:pt idx="1711">
                  <c:v>22.362965706679763</c:v>
                </c:pt>
                <c:pt idx="1712">
                  <c:v>22.607814364818267</c:v>
                </c:pt>
                <c:pt idx="1713">
                  <c:v>23.815424391492275</c:v>
                </c:pt>
                <c:pt idx="1714">
                  <c:v>23.776948279672986</c:v>
                </c:pt>
                <c:pt idx="1715">
                  <c:v>24.363951722878866</c:v>
                </c:pt>
                <c:pt idx="1716">
                  <c:v>23.774584419540727</c:v>
                </c:pt>
                <c:pt idx="1717">
                  <c:v>24.32646664827087</c:v>
                </c:pt>
                <c:pt idx="1718">
                  <c:v>24.001076404088611</c:v>
                </c:pt>
                <c:pt idx="1719">
                  <c:v>23.436764155693854</c:v>
                </c:pt>
                <c:pt idx="1720">
                  <c:v>24.278198718002166</c:v>
                </c:pt>
                <c:pt idx="1721">
                  <c:v>24.985461627732413</c:v>
                </c:pt>
                <c:pt idx="1722">
                  <c:v>24.086095194522986</c:v>
                </c:pt>
                <c:pt idx="1723">
                  <c:v>23.352730284230464</c:v>
                </c:pt>
                <c:pt idx="1724">
                  <c:v>23.186776702295404</c:v>
                </c:pt>
                <c:pt idx="1725">
                  <c:v>23.735337668051738</c:v>
                </c:pt>
                <c:pt idx="1726">
                  <c:v>23.064898731630571</c:v>
                </c:pt>
                <c:pt idx="1727">
                  <c:v>22.504867339028429</c:v>
                </c:pt>
                <c:pt idx="1728">
                  <c:v>21.938016567367956</c:v>
                </c:pt>
                <c:pt idx="1729">
                  <c:v>21.780964952754079</c:v>
                </c:pt>
                <c:pt idx="1730">
                  <c:v>21.893271196402456</c:v>
                </c:pt>
                <c:pt idx="1731">
                  <c:v>22.34418295628652</c:v>
                </c:pt>
                <c:pt idx="1732">
                  <c:v>22.567621232865786</c:v>
                </c:pt>
                <c:pt idx="1733">
                  <c:v>22.689946343029199</c:v>
                </c:pt>
                <c:pt idx="1734">
                  <c:v>22.284915764042282</c:v>
                </c:pt>
                <c:pt idx="1735">
                  <c:v>22.042294141180342</c:v>
                </c:pt>
                <c:pt idx="1736">
                  <c:v>21.753994773890049</c:v>
                </c:pt>
                <c:pt idx="1737">
                  <c:v>21.14268941428281</c:v>
                </c:pt>
                <c:pt idx="1738">
                  <c:v>20.740247745648169</c:v>
                </c:pt>
                <c:pt idx="1739">
                  <c:v>20.806269312253452</c:v>
                </c:pt>
                <c:pt idx="1740">
                  <c:v>20.573574357321988</c:v>
                </c:pt>
                <c:pt idx="1741">
                  <c:v>21.133181181390675</c:v>
                </c:pt>
                <c:pt idx="1742">
                  <c:v>20.714421499975071</c:v>
                </c:pt>
                <c:pt idx="1743">
                  <c:v>20.928497695507289</c:v>
                </c:pt>
                <c:pt idx="1744">
                  <c:v>20.968859881477741</c:v>
                </c:pt>
                <c:pt idx="1745">
                  <c:v>20.756913369247307</c:v>
                </c:pt>
                <c:pt idx="1746">
                  <c:v>20.775915545557989</c:v>
                </c:pt>
                <c:pt idx="1747">
                  <c:v>22.944367068346388</c:v>
                </c:pt>
                <c:pt idx="1748">
                  <c:v>23.073203148420259</c:v>
                </c:pt>
                <c:pt idx="1749">
                  <c:v>21.809227455160599</c:v>
                </c:pt>
                <c:pt idx="1750">
                  <c:v>22.683141603493553</c:v>
                </c:pt>
                <c:pt idx="1751">
                  <c:v>22.291284791301052</c:v>
                </c:pt>
                <c:pt idx="1752">
                  <c:v>22.873240085548229</c:v>
                </c:pt>
                <c:pt idx="1753">
                  <c:v>23.697424092701482</c:v>
                </c:pt>
                <c:pt idx="1754">
                  <c:v>24.825645775781684</c:v>
                </c:pt>
                <c:pt idx="1755">
                  <c:v>24.804947880570595</c:v>
                </c:pt>
                <c:pt idx="1756">
                  <c:v>24.771254597576558</c:v>
                </c:pt>
                <c:pt idx="1757">
                  <c:v>24.612637503644649</c:v>
                </c:pt>
                <c:pt idx="1758">
                  <c:v>25.018480137900202</c:v>
                </c:pt>
                <c:pt idx="1759">
                  <c:v>25.257683254794124</c:v>
                </c:pt>
                <c:pt idx="1760">
                  <c:v>25.601736048823703</c:v>
                </c:pt>
                <c:pt idx="1761">
                  <c:v>25.008857971245561</c:v>
                </c:pt>
                <c:pt idx="1762">
                  <c:v>24.91984866265409</c:v>
                </c:pt>
                <c:pt idx="1763">
                  <c:v>25.2779915901965</c:v>
                </c:pt>
                <c:pt idx="1764">
                  <c:v>25.83938417700147</c:v>
                </c:pt>
                <c:pt idx="1765">
                  <c:v>26.315284068819537</c:v>
                </c:pt>
                <c:pt idx="1766">
                  <c:v>26.453707293750156</c:v>
                </c:pt>
                <c:pt idx="1767">
                  <c:v>27.408968683987958</c:v>
                </c:pt>
                <c:pt idx="1768">
                  <c:v>29.295305860028293</c:v>
                </c:pt>
                <c:pt idx="1769">
                  <c:v>29.420547557520145</c:v>
                </c:pt>
                <c:pt idx="1770">
                  <c:v>28.461547052760327</c:v>
                </c:pt>
                <c:pt idx="1771">
                  <c:v>24.781401709989822</c:v>
                </c:pt>
                <c:pt idx="1772">
                  <c:v>21.894531950859523</c:v>
                </c:pt>
                <c:pt idx="1773">
                  <c:v>21.000077212171014</c:v>
                </c:pt>
                <c:pt idx="1774">
                  <c:v>21.181171173798631</c:v>
                </c:pt>
                <c:pt idx="1775">
                  <c:v>20.377592626860633</c:v>
                </c:pt>
                <c:pt idx="1776">
                  <c:v>20.295375385182382</c:v>
                </c:pt>
                <c:pt idx="1777">
                  <c:v>19.643138795584079</c:v>
                </c:pt>
                <c:pt idx="1778">
                  <c:v>20.509194604281639</c:v>
                </c:pt>
                <c:pt idx="1779">
                  <c:v>20.886107853079181</c:v>
                </c:pt>
                <c:pt idx="1780">
                  <c:v>20.958732434252106</c:v>
                </c:pt>
                <c:pt idx="1781">
                  <c:v>20.548786123559111</c:v>
                </c:pt>
                <c:pt idx="1782">
                  <c:v>20.60860940751477</c:v>
                </c:pt>
                <c:pt idx="1783">
                  <c:v>21.316660279244431</c:v>
                </c:pt>
                <c:pt idx="1784">
                  <c:v>20.946668589262977</c:v>
                </c:pt>
                <c:pt idx="1785">
                  <c:v>20.233265645289993</c:v>
                </c:pt>
                <c:pt idx="1786">
                  <c:v>20.076727522245381</c:v>
                </c:pt>
                <c:pt idx="1787">
                  <c:v>19.452040578241999</c:v>
                </c:pt>
                <c:pt idx="1788">
                  <c:v>18.884260950244148</c:v>
                </c:pt>
                <c:pt idx="1789">
                  <c:v>19.193755488788582</c:v>
                </c:pt>
                <c:pt idx="1790">
                  <c:v>19.636048429625518</c:v>
                </c:pt>
                <c:pt idx="1791">
                  <c:v>19.089142312454332</c:v>
                </c:pt>
                <c:pt idx="1792">
                  <c:v>18.722676288926102</c:v>
                </c:pt>
                <c:pt idx="1793">
                  <c:v>18.409088245920476</c:v>
                </c:pt>
                <c:pt idx="1794">
                  <c:v>18.626392863588343</c:v>
                </c:pt>
                <c:pt idx="1795">
                  <c:v>18.237978816762126</c:v>
                </c:pt>
                <c:pt idx="1796">
                  <c:v>17.777027830022853</c:v>
                </c:pt>
                <c:pt idx="1797">
                  <c:v>17.658589011710134</c:v>
                </c:pt>
                <c:pt idx="1798">
                  <c:v>18.064770747340209</c:v>
                </c:pt>
                <c:pt idx="1799">
                  <c:v>17.977547217812393</c:v>
                </c:pt>
                <c:pt idx="1800">
                  <c:v>17.624901370512742</c:v>
                </c:pt>
                <c:pt idx="1801">
                  <c:v>17.534919849547155</c:v>
                </c:pt>
                <c:pt idx="1802">
                  <c:v>17.915353055678857</c:v>
                </c:pt>
                <c:pt idx="1803">
                  <c:v>18.233924917131191</c:v>
                </c:pt>
                <c:pt idx="1804">
                  <c:v>18.146133139913253</c:v>
                </c:pt>
                <c:pt idx="1805">
                  <c:v>18.815971405987387</c:v>
                </c:pt>
                <c:pt idx="1806">
                  <c:v>19.057822187532292</c:v>
                </c:pt>
                <c:pt idx="1807">
                  <c:v>19.732450238307102</c:v>
                </c:pt>
                <c:pt idx="1808">
                  <c:v>19.903688099329191</c:v>
                </c:pt>
                <c:pt idx="1809">
                  <c:v>20.233886734306981</c:v>
                </c:pt>
                <c:pt idx="1810">
                  <c:v>20.149439910286834</c:v>
                </c:pt>
                <c:pt idx="1811">
                  <c:v>18.831227211190587</c:v>
                </c:pt>
                <c:pt idx="1812">
                  <c:v>18.92092672348943</c:v>
                </c:pt>
                <c:pt idx="1813">
                  <c:v>18.750261683214415</c:v>
                </c:pt>
                <c:pt idx="1814">
                  <c:v>18.555149154892604</c:v>
                </c:pt>
                <c:pt idx="1815">
                  <c:v>18.483678823250706</c:v>
                </c:pt>
                <c:pt idx="1816">
                  <c:v>18.55214495027964</c:v>
                </c:pt>
                <c:pt idx="1817">
                  <c:v>18.680736299673068</c:v>
                </c:pt>
                <c:pt idx="1818">
                  <c:v>18.499507779397774</c:v>
                </c:pt>
                <c:pt idx="1819">
                  <c:v>18.53507389053917</c:v>
                </c:pt>
                <c:pt idx="1820">
                  <c:v>18.381997379032633</c:v>
                </c:pt>
                <c:pt idx="1821">
                  <c:v>18.590345320090666</c:v>
                </c:pt>
                <c:pt idx="1822">
                  <c:v>18.541073106007296</c:v>
                </c:pt>
                <c:pt idx="1823">
                  <c:v>18.642414078017026</c:v>
                </c:pt>
                <c:pt idx="1824">
                  <c:v>18.774499190138002</c:v>
                </c:pt>
                <c:pt idx="1825">
                  <c:v>19.156593129106891</c:v>
                </c:pt>
                <c:pt idx="1826">
                  <c:v>19.63185237851954</c:v>
                </c:pt>
                <c:pt idx="1827">
                  <c:v>19.592540144819203</c:v>
                </c:pt>
                <c:pt idx="1828">
                  <c:v>18.805502062741553</c:v>
                </c:pt>
                <c:pt idx="1829">
                  <c:v>19.351900518934322</c:v>
                </c:pt>
                <c:pt idx="1830">
                  <c:v>18.863653610479503</c:v>
                </c:pt>
                <c:pt idx="1831">
                  <c:v>18.627905975595425</c:v>
                </c:pt>
                <c:pt idx="1832">
                  <c:v>18.727280357992804</c:v>
                </c:pt>
                <c:pt idx="1833">
                  <c:v>19.060813268666383</c:v>
                </c:pt>
                <c:pt idx="1834">
                  <c:v>18.549527585509956</c:v>
                </c:pt>
                <c:pt idx="1835">
                  <c:v>18.524252805755399</c:v>
                </c:pt>
                <c:pt idx="1836">
                  <c:v>18.207719845341252</c:v>
                </c:pt>
                <c:pt idx="1837">
                  <c:v>18.141462675055358</c:v>
                </c:pt>
                <c:pt idx="1838">
                  <c:v>18.044694122021042</c:v>
                </c:pt>
                <c:pt idx="1839">
                  <c:v>17.623106099931103</c:v>
                </c:pt>
                <c:pt idx="1840">
                  <c:v>17.33628273973364</c:v>
                </c:pt>
                <c:pt idx="1841">
                  <c:v>17.342342638217676</c:v>
                </c:pt>
                <c:pt idx="1842">
                  <c:v>17.543338140101916</c:v>
                </c:pt>
                <c:pt idx="1843">
                  <c:v>17.754641530962388</c:v>
                </c:pt>
                <c:pt idx="1844">
                  <c:v>18.037279824796389</c:v>
                </c:pt>
                <c:pt idx="1845">
                  <c:v>18.351724328153921</c:v>
                </c:pt>
                <c:pt idx="1846">
                  <c:v>18.164933792250231</c:v>
                </c:pt>
                <c:pt idx="1847">
                  <c:v>17.855898399587012</c:v>
                </c:pt>
                <c:pt idx="1848">
                  <c:v>17.99297831006816</c:v>
                </c:pt>
                <c:pt idx="1849">
                  <c:v>18.353030291245823</c:v>
                </c:pt>
                <c:pt idx="1850">
                  <c:v>18.592410388627798</c:v>
                </c:pt>
                <c:pt idx="1851">
                  <c:v>18.641355920650206</c:v>
                </c:pt>
                <c:pt idx="1852">
                  <c:v>18.849353284621706</c:v>
                </c:pt>
                <c:pt idx="1853">
                  <c:v>19.140168834560331</c:v>
                </c:pt>
                <c:pt idx="1854">
                  <c:v>19.562993788337053</c:v>
                </c:pt>
                <c:pt idx="1855">
                  <c:v>19.729490757368644</c:v>
                </c:pt>
                <c:pt idx="1856">
                  <c:v>19.451279177537756</c:v>
                </c:pt>
                <c:pt idx="1857">
                  <c:v>18.759462209332742</c:v>
                </c:pt>
                <c:pt idx="1858">
                  <c:v>18.580574311861426</c:v>
                </c:pt>
                <c:pt idx="1859">
                  <c:v>18.52455159810733</c:v>
                </c:pt>
                <c:pt idx="1860">
                  <c:v>18.138978581966882</c:v>
                </c:pt>
                <c:pt idx="1861">
                  <c:v>17.867670235172987</c:v>
                </c:pt>
                <c:pt idx="1862">
                  <c:v>18.055094084072987</c:v>
                </c:pt>
                <c:pt idx="1863">
                  <c:v>18.049494096142919</c:v>
                </c:pt>
                <c:pt idx="1864">
                  <c:v>18.424673579975057</c:v>
                </c:pt>
                <c:pt idx="1865">
                  <c:v>18.183948140542896</c:v>
                </c:pt>
                <c:pt idx="1866">
                  <c:v>18.260594737091896</c:v>
                </c:pt>
                <c:pt idx="1867">
                  <c:v>17.902281546420511</c:v>
                </c:pt>
                <c:pt idx="1868">
                  <c:v>17.881484089203603</c:v>
                </c:pt>
                <c:pt idx="1869">
                  <c:v>18.245978748043186</c:v>
                </c:pt>
                <c:pt idx="1870">
                  <c:v>18.370362835401451</c:v>
                </c:pt>
                <c:pt idx="1871">
                  <c:v>18.38944714599296</c:v>
                </c:pt>
                <c:pt idx="1872">
                  <c:v>18.192961481383165</c:v>
                </c:pt>
                <c:pt idx="1873">
                  <c:v>18.165601336351827</c:v>
                </c:pt>
                <c:pt idx="1874">
                  <c:v>18.180497527209006</c:v>
                </c:pt>
                <c:pt idx="1875">
                  <c:v>18.385361629642052</c:v>
                </c:pt>
                <c:pt idx="1876">
                  <c:v>18.356932345832455</c:v>
                </c:pt>
                <c:pt idx="1877">
                  <c:v>18.390780706787311</c:v>
                </c:pt>
                <c:pt idx="1878">
                  <c:v>18.255752922792588</c:v>
                </c:pt>
                <c:pt idx="1879">
                  <c:v>18.195054861510034</c:v>
                </c:pt>
                <c:pt idx="1880">
                  <c:v>18.259075966793855</c:v>
                </c:pt>
                <c:pt idx="1881">
                  <c:v>19.873750118957499</c:v>
                </c:pt>
                <c:pt idx="1882">
                  <c:v>20.150382164474937</c:v>
                </c:pt>
                <c:pt idx="1883">
                  <c:v>20.337028202372295</c:v>
                </c:pt>
                <c:pt idx="1884">
                  <c:v>20.170527415511835</c:v>
                </c:pt>
                <c:pt idx="1885">
                  <c:v>19.982502633201381</c:v>
                </c:pt>
                <c:pt idx="1886">
                  <c:v>20.205162112092815</c:v>
                </c:pt>
                <c:pt idx="1887">
                  <c:v>20.416782063617703</c:v>
                </c:pt>
                <c:pt idx="1888">
                  <c:v>20.377921644805014</c:v>
                </c:pt>
                <c:pt idx="1889">
                  <c:v>20.370051736607032</c:v>
                </c:pt>
                <c:pt idx="1890">
                  <c:v>20.453210263998532</c:v>
                </c:pt>
                <c:pt idx="1891">
                  <c:v>20.134882701671479</c:v>
                </c:pt>
                <c:pt idx="1892">
                  <c:v>20.366342472333287</c:v>
                </c:pt>
                <c:pt idx="1893">
                  <c:v>19.570829454722343</c:v>
                </c:pt>
                <c:pt idx="1894">
                  <c:v>20.095965614838278</c:v>
                </c:pt>
                <c:pt idx="1895">
                  <c:v>20.478998458437054</c:v>
                </c:pt>
                <c:pt idx="1896">
                  <c:v>20.643979155468934</c:v>
                </c:pt>
                <c:pt idx="1897">
                  <c:v>20.005367345767333</c:v>
                </c:pt>
                <c:pt idx="1898">
                  <c:v>19.964476018816669</c:v>
                </c:pt>
                <c:pt idx="1899">
                  <c:v>20.181230336672812</c:v>
                </c:pt>
                <c:pt idx="1900">
                  <c:v>20.345741129759048</c:v>
                </c:pt>
                <c:pt idx="1901">
                  <c:v>20.574139895616884</c:v>
                </c:pt>
                <c:pt idx="1902">
                  <c:v>22.056252914241256</c:v>
                </c:pt>
                <c:pt idx="1903">
                  <c:v>22.330997774195392</c:v>
                </c:pt>
                <c:pt idx="1904">
                  <c:v>21.997961017933239</c:v>
                </c:pt>
                <c:pt idx="1905">
                  <c:v>22.303443493950478</c:v>
                </c:pt>
                <c:pt idx="1906">
                  <c:v>22.51441998724005</c:v>
                </c:pt>
                <c:pt idx="1907">
                  <c:v>23.664388280374567</c:v>
                </c:pt>
                <c:pt idx="1908">
                  <c:v>23.717519709447544</c:v>
                </c:pt>
                <c:pt idx="1909">
                  <c:v>23.713994660122538</c:v>
                </c:pt>
                <c:pt idx="1910">
                  <c:v>23.529250832504847</c:v>
                </c:pt>
                <c:pt idx="1911">
                  <c:v>24.002244883102659</c:v>
                </c:pt>
                <c:pt idx="1912">
                  <c:v>23.849003403739282</c:v>
                </c:pt>
                <c:pt idx="1913">
                  <c:v>23.656195171688765</c:v>
                </c:pt>
                <c:pt idx="1914">
                  <c:v>23.170755208879946</c:v>
                </c:pt>
                <c:pt idx="1915">
                  <c:v>22.812912632626762</c:v>
                </c:pt>
                <c:pt idx="1916">
                  <c:v>23.098413467920526</c:v>
                </c:pt>
                <c:pt idx="1917">
                  <c:v>23.380902149671485</c:v>
                </c:pt>
                <c:pt idx="1918">
                  <c:v>23.100300904302621</c:v>
                </c:pt>
                <c:pt idx="1919">
                  <c:v>23.160053761364807</c:v>
                </c:pt>
                <c:pt idx="1920">
                  <c:v>23.010462732626486</c:v>
                </c:pt>
                <c:pt idx="1921">
                  <c:v>22.485864655954892</c:v>
                </c:pt>
                <c:pt idx="1922">
                  <c:v>21.750329673143604</c:v>
                </c:pt>
                <c:pt idx="1923">
                  <c:v>21.616063788574195</c:v>
                </c:pt>
                <c:pt idx="1924">
                  <c:v>21.817121358949365</c:v>
                </c:pt>
                <c:pt idx="1925">
                  <c:v>23.681569095680388</c:v>
                </c:pt>
                <c:pt idx="1926">
                  <c:v>24.175369046620322</c:v>
                </c:pt>
                <c:pt idx="1927">
                  <c:v>24.251397655726741</c:v>
                </c:pt>
                <c:pt idx="1928">
                  <c:v>24.392318421600628</c:v>
                </c:pt>
                <c:pt idx="1929">
                  <c:v>24.01388432507536</c:v>
                </c:pt>
                <c:pt idx="1930">
                  <c:v>23.47445795542933</c:v>
                </c:pt>
                <c:pt idx="1931">
                  <c:v>24.032735252165239</c:v>
                </c:pt>
                <c:pt idx="1932">
                  <c:v>24.477269616736923</c:v>
                </c:pt>
                <c:pt idx="1933">
                  <c:v>24.705414429469009</c:v>
                </c:pt>
                <c:pt idx="1934">
                  <c:v>24.937567496854161</c:v>
                </c:pt>
                <c:pt idx="1935">
                  <c:v>25.428102648439143</c:v>
                </c:pt>
                <c:pt idx="1936">
                  <c:v>26.061056891812726</c:v>
                </c:pt>
                <c:pt idx="1937">
                  <c:v>26.273494808486099</c:v>
                </c:pt>
                <c:pt idx="1938">
                  <c:v>26.006205374629506</c:v>
                </c:pt>
                <c:pt idx="1939">
                  <c:v>25.188979871348543</c:v>
                </c:pt>
                <c:pt idx="1940">
                  <c:v>24.671520146310463</c:v>
                </c:pt>
                <c:pt idx="1941">
                  <c:v>24.52608160838534</c:v>
                </c:pt>
                <c:pt idx="1942">
                  <c:v>24.500708254950265</c:v>
                </c:pt>
                <c:pt idx="1943">
                  <c:v>24.383838446455439</c:v>
                </c:pt>
                <c:pt idx="1944">
                  <c:v>24.898957923978699</c:v>
                </c:pt>
                <c:pt idx="1945">
                  <c:v>25.064050609226523</c:v>
                </c:pt>
                <c:pt idx="1946">
                  <c:v>25.827551481255909</c:v>
                </c:pt>
                <c:pt idx="1947">
                  <c:v>26.744577063630935</c:v>
                </c:pt>
                <c:pt idx="1948">
                  <c:v>27.833604114700201</c:v>
                </c:pt>
                <c:pt idx="1949">
                  <c:v>26.94524863247625</c:v>
                </c:pt>
                <c:pt idx="1950">
                  <c:v>26.388339982046539</c:v>
                </c:pt>
                <c:pt idx="1951">
                  <c:v>25.428185486414549</c:v>
                </c:pt>
                <c:pt idx="1952">
                  <c:v>24.81173428079132</c:v>
                </c:pt>
                <c:pt idx="1953">
                  <c:v>24.175633535064744</c:v>
                </c:pt>
                <c:pt idx="1954">
                  <c:v>23.974493138458755</c:v>
                </c:pt>
                <c:pt idx="1955">
                  <c:v>23.464806938437398</c:v>
                </c:pt>
                <c:pt idx="1956">
                  <c:v>23.655408659345341</c:v>
                </c:pt>
                <c:pt idx="1957">
                  <c:v>23.987372765619387</c:v>
                </c:pt>
                <c:pt idx="1958">
                  <c:v>23.210833148439804</c:v>
                </c:pt>
                <c:pt idx="1959">
                  <c:v>23.25872552421923</c:v>
                </c:pt>
                <c:pt idx="1960">
                  <c:v>23.288849780202611</c:v>
                </c:pt>
                <c:pt idx="1961">
                  <c:v>23.440659183199834</c:v>
                </c:pt>
                <c:pt idx="1962">
                  <c:v>23.193122356376357</c:v>
                </c:pt>
                <c:pt idx="1963">
                  <c:v>23.259770680475434</c:v>
                </c:pt>
                <c:pt idx="1964">
                  <c:v>23.259770680475434</c:v>
                </c:pt>
                <c:pt idx="1965">
                  <c:v>23.347534501381336</c:v>
                </c:pt>
                <c:pt idx="1966">
                  <c:v>23.435721505629246</c:v>
                </c:pt>
                <c:pt idx="1967">
                  <c:v>24.602512826503585</c:v>
                </c:pt>
                <c:pt idx="1968">
                  <c:v>24.052229258912476</c:v>
                </c:pt>
                <c:pt idx="1969">
                  <c:v>23.839706127104677</c:v>
                </c:pt>
                <c:pt idx="1970">
                  <c:v>23.937577519475784</c:v>
                </c:pt>
                <c:pt idx="1971">
                  <c:v>23.495388024205429</c:v>
                </c:pt>
                <c:pt idx="1972">
                  <c:v>23.320615797486084</c:v>
                </c:pt>
                <c:pt idx="1973">
                  <c:v>22.609108320387683</c:v>
                </c:pt>
                <c:pt idx="1974">
                  <c:v>21.897430795883587</c:v>
                </c:pt>
                <c:pt idx="1975">
                  <c:v>21.134726142268619</c:v>
                </c:pt>
                <c:pt idx="1976">
                  <c:v>20.667076563610586</c:v>
                </c:pt>
                <c:pt idx="1977">
                  <c:v>20.189162757682425</c:v>
                </c:pt>
                <c:pt idx="1978">
                  <c:v>20.668868984630905</c:v>
                </c:pt>
                <c:pt idx="1979">
                  <c:v>20.067321789210887</c:v>
                </c:pt>
                <c:pt idx="1980">
                  <c:v>20.067311449149532</c:v>
                </c:pt>
                <c:pt idx="1981">
                  <c:v>20.096739549951508</c:v>
                </c:pt>
                <c:pt idx="1982">
                  <c:v>19.736177581278113</c:v>
                </c:pt>
                <c:pt idx="1983">
                  <c:v>19.758354003354487</c:v>
                </c:pt>
                <c:pt idx="1984">
                  <c:v>19.404844278138256</c:v>
                </c:pt>
                <c:pt idx="1985">
                  <c:v>17.704851364574814</c:v>
                </c:pt>
                <c:pt idx="1986">
                  <c:v>17.107812343618782</c:v>
                </c:pt>
                <c:pt idx="1987">
                  <c:v>16.655110144379293</c:v>
                </c:pt>
                <c:pt idx="1988">
                  <c:v>16.065723779126692</c:v>
                </c:pt>
                <c:pt idx="1989">
                  <c:v>16.3043768614314</c:v>
                </c:pt>
                <c:pt idx="1990">
                  <c:v>16.50941778159541</c:v>
                </c:pt>
                <c:pt idx="1991">
                  <c:v>16.686530457359179</c:v>
                </c:pt>
                <c:pt idx="1992">
                  <c:v>15.969551531744621</c:v>
                </c:pt>
                <c:pt idx="1993">
                  <c:v>16.681123031276524</c:v>
                </c:pt>
                <c:pt idx="1994">
                  <c:v>16.736608882528415</c:v>
                </c:pt>
                <c:pt idx="1995">
                  <c:v>16.855675396866317</c:v>
                </c:pt>
                <c:pt idx="1996">
                  <c:v>17.04315007372081</c:v>
                </c:pt>
                <c:pt idx="1997">
                  <c:v>17.235997661473089</c:v>
                </c:pt>
                <c:pt idx="1998">
                  <c:v>16.42329847932513</c:v>
                </c:pt>
                <c:pt idx="1999">
                  <c:v>15.368798703937715</c:v>
                </c:pt>
                <c:pt idx="2000">
                  <c:v>15.609843072775153</c:v>
                </c:pt>
                <c:pt idx="2001">
                  <c:v>15.96523807788086</c:v>
                </c:pt>
                <c:pt idx="2002">
                  <c:v>15.34319426834864</c:v>
                </c:pt>
                <c:pt idx="2003">
                  <c:v>15.407380134822269</c:v>
                </c:pt>
                <c:pt idx="2004">
                  <c:v>15.130756663125906</c:v>
                </c:pt>
                <c:pt idx="2005">
                  <c:v>14.190355452610603</c:v>
                </c:pt>
                <c:pt idx="2006">
                  <c:v>14.163078318420204</c:v>
                </c:pt>
                <c:pt idx="2007">
                  <c:v>13.747732259662918</c:v>
                </c:pt>
                <c:pt idx="2008">
                  <c:v>14.359190505673181</c:v>
                </c:pt>
                <c:pt idx="2009">
                  <c:v>16.101859346585272</c:v>
                </c:pt>
                <c:pt idx="2010">
                  <c:v>20.521500602735053</c:v>
                </c:pt>
                <c:pt idx="2011">
                  <c:v>18.364171041178079</c:v>
                </c:pt>
                <c:pt idx="2012">
                  <c:v>18.056369094961841</c:v>
                </c:pt>
                <c:pt idx="2013">
                  <c:v>18.461735707605882</c:v>
                </c:pt>
                <c:pt idx="2014">
                  <c:v>19.212341321155829</c:v>
                </c:pt>
                <c:pt idx="2015">
                  <c:v>18.186982713754297</c:v>
                </c:pt>
                <c:pt idx="2016">
                  <c:v>17.505546264061213</c:v>
                </c:pt>
                <c:pt idx="2017">
                  <c:v>17.980884345120437</c:v>
                </c:pt>
                <c:pt idx="2018">
                  <c:v>18.309350445538925</c:v>
                </c:pt>
                <c:pt idx="2019">
                  <c:v>18.572336197084027</c:v>
                </c:pt>
                <c:pt idx="2020">
                  <c:v>18.299371495163236</c:v>
                </c:pt>
                <c:pt idx="2021">
                  <c:v>18.107008413045435</c:v>
                </c:pt>
                <c:pt idx="2022">
                  <c:v>17.570943100822046</c:v>
                </c:pt>
                <c:pt idx="2023">
                  <c:v>17.244367303694737</c:v>
                </c:pt>
                <c:pt idx="2024">
                  <c:v>17.008361988898582</c:v>
                </c:pt>
                <c:pt idx="2025">
                  <c:v>16.751281510116492</c:v>
                </c:pt>
                <c:pt idx="2026">
                  <c:v>16.160494677437352</c:v>
                </c:pt>
                <c:pt idx="2027">
                  <c:v>15.945540193495743</c:v>
                </c:pt>
                <c:pt idx="2028">
                  <c:v>15.683895181960702</c:v>
                </c:pt>
                <c:pt idx="2029">
                  <c:v>15.640434069821636</c:v>
                </c:pt>
                <c:pt idx="2030">
                  <c:v>9.3275080372131178</c:v>
                </c:pt>
                <c:pt idx="2031">
                  <c:v>8.833052747669921</c:v>
                </c:pt>
                <c:pt idx="2032">
                  <c:v>8.4736947461736243</c:v>
                </c:pt>
                <c:pt idx="2033">
                  <c:v>8.9043462093734647</c:v>
                </c:pt>
                <c:pt idx="2034">
                  <c:v>9.0479972717101216</c:v>
                </c:pt>
                <c:pt idx="2035">
                  <c:v>10.464178968001319</c:v>
                </c:pt>
                <c:pt idx="2036">
                  <c:v>10.267723095994572</c:v>
                </c:pt>
                <c:pt idx="2037">
                  <c:v>10.475151812409113</c:v>
                </c:pt>
                <c:pt idx="2038">
                  <c:v>10.318535501952562</c:v>
                </c:pt>
                <c:pt idx="2039">
                  <c:v>10.735797801487861</c:v>
                </c:pt>
                <c:pt idx="2040">
                  <c:v>11.255356531660022</c:v>
                </c:pt>
                <c:pt idx="2041">
                  <c:v>10.272640009882917</c:v>
                </c:pt>
                <c:pt idx="2042">
                  <c:v>10.220334705064788</c:v>
                </c:pt>
                <c:pt idx="2043">
                  <c:v>9.6256374164273453</c:v>
                </c:pt>
                <c:pt idx="2044">
                  <c:v>9.6256374164273453</c:v>
                </c:pt>
                <c:pt idx="2045">
                  <c:v>8.751925389746587</c:v>
                </c:pt>
                <c:pt idx="2046">
                  <c:v>8.6222984983301352</c:v>
                </c:pt>
                <c:pt idx="2047">
                  <c:v>8.650967805191863</c:v>
                </c:pt>
                <c:pt idx="2048">
                  <c:v>9.1883454089699814</c:v>
                </c:pt>
                <c:pt idx="2049">
                  <c:v>9.1367754412488171</c:v>
                </c:pt>
                <c:pt idx="2050">
                  <c:v>8.4380498904903742</c:v>
                </c:pt>
                <c:pt idx="2051">
                  <c:v>8.7455556351685537</c:v>
                </c:pt>
                <c:pt idx="2052">
                  <c:v>8.5520513867171779</c:v>
                </c:pt>
                <c:pt idx="2053">
                  <c:v>9.4332917559661702</c:v>
                </c:pt>
                <c:pt idx="2054">
                  <c:v>9.3833433860031814</c:v>
                </c:pt>
                <c:pt idx="2055">
                  <c:v>8.1240868006144691</c:v>
                </c:pt>
                <c:pt idx="2056">
                  <c:v>7.8613277969793938</c:v>
                </c:pt>
                <c:pt idx="2057">
                  <c:v>8.4442785437153329</c:v>
                </c:pt>
                <c:pt idx="2058">
                  <c:v>8.3415583937809838</c:v>
                </c:pt>
                <c:pt idx="2059">
                  <c:v>8.4511846525370746</c:v>
                </c:pt>
                <c:pt idx="2060">
                  <c:v>8.0435726497133988</c:v>
                </c:pt>
                <c:pt idx="2061">
                  <c:v>7.6557406889702282</c:v>
                </c:pt>
                <c:pt idx="2062">
                  <c:v>7.7057523932948104</c:v>
                </c:pt>
                <c:pt idx="2063">
                  <c:v>7.5126708653454983</c:v>
                </c:pt>
                <c:pt idx="2064">
                  <c:v>7.7192406345368774</c:v>
                </c:pt>
                <c:pt idx="2065">
                  <c:v>7.4959163644212765</c:v>
                </c:pt>
                <c:pt idx="2066">
                  <c:v>7.4236897940980739</c:v>
                </c:pt>
                <c:pt idx="2067">
                  <c:v>7.1276197297184254</c:v>
                </c:pt>
                <c:pt idx="2068">
                  <c:v>7.2416135660998933</c:v>
                </c:pt>
                <c:pt idx="2069">
                  <c:v>7.2567875062895872</c:v>
                </c:pt>
                <c:pt idx="2070">
                  <c:v>6.626098491801315</c:v>
                </c:pt>
                <c:pt idx="2071">
                  <c:v>6.1708519423518933</c:v>
                </c:pt>
                <c:pt idx="2072">
                  <c:v>5.9910092902367182</c:v>
                </c:pt>
                <c:pt idx="2073">
                  <c:v>7.2538436796156525</c:v>
                </c:pt>
                <c:pt idx="2074">
                  <c:v>6.4280190410642728</c:v>
                </c:pt>
                <c:pt idx="2075">
                  <c:v>6.0464034451300694</c:v>
                </c:pt>
                <c:pt idx="2076">
                  <c:v>5.5321114050597924</c:v>
                </c:pt>
                <c:pt idx="2077">
                  <c:v>5.0487248316196638</c:v>
                </c:pt>
                <c:pt idx="2078">
                  <c:v>4.8507019979070254</c:v>
                </c:pt>
                <c:pt idx="2079">
                  <c:v>5.4514102755264275</c:v>
                </c:pt>
                <c:pt idx="2080">
                  <c:v>5.2996262366255884</c:v>
                </c:pt>
                <c:pt idx="2081">
                  <c:v>5.7797716857973089</c:v>
                </c:pt>
                <c:pt idx="2082">
                  <c:v>5.6706906115872187</c:v>
                </c:pt>
                <c:pt idx="2083">
                  <c:v>6.3173598110075222</c:v>
                </c:pt>
                <c:pt idx="2084">
                  <c:v>6.775650478689748</c:v>
                </c:pt>
                <c:pt idx="2085">
                  <c:v>5.8531356688754936</c:v>
                </c:pt>
                <c:pt idx="2086">
                  <c:v>5.5656915306426793</c:v>
                </c:pt>
                <c:pt idx="2087">
                  <c:v>5.5084096228265338</c:v>
                </c:pt>
                <c:pt idx="2088">
                  <c:v>5.5221877219739675</c:v>
                </c:pt>
                <c:pt idx="2089">
                  <c:v>4.9155977345607518</c:v>
                </c:pt>
                <c:pt idx="2090">
                  <c:v>4.9912500810945311</c:v>
                </c:pt>
                <c:pt idx="2091">
                  <c:v>4.8119262214289957</c:v>
                </c:pt>
                <c:pt idx="2092">
                  <c:v>4.628650072580184</c:v>
                </c:pt>
                <c:pt idx="2093">
                  <c:v>4.5448106602172889</c:v>
                </c:pt>
                <c:pt idx="2094">
                  <c:v>4.3393860141965579</c:v>
                </c:pt>
                <c:pt idx="2095">
                  <c:v>3.9445396161374102</c:v>
                </c:pt>
                <c:pt idx="2096">
                  <c:v>3.8589033330376417</c:v>
                </c:pt>
                <c:pt idx="2097">
                  <c:v>3.846094082747106</c:v>
                </c:pt>
                <c:pt idx="2098">
                  <c:v>3.7305313035609444</c:v>
                </c:pt>
                <c:pt idx="2099">
                  <c:v>3.0643079395482093</c:v>
                </c:pt>
                <c:pt idx="2100">
                  <c:v>3.2876196522184831</c:v>
                </c:pt>
                <c:pt idx="2101">
                  <c:v>2.9680853138114589</c:v>
                </c:pt>
                <c:pt idx="2102">
                  <c:v>3.1136572771213853</c:v>
                </c:pt>
                <c:pt idx="2103">
                  <c:v>3.0718123318020307</c:v>
                </c:pt>
                <c:pt idx="2104">
                  <c:v>3.799823256031253</c:v>
                </c:pt>
                <c:pt idx="2105">
                  <c:v>3.5904052166528579</c:v>
                </c:pt>
                <c:pt idx="2106">
                  <c:v>3.469400366736167</c:v>
                </c:pt>
                <c:pt idx="2107">
                  <c:v>3.7630639921610438</c:v>
                </c:pt>
                <c:pt idx="2108">
                  <c:v>4.1583520011633865</c:v>
                </c:pt>
                <c:pt idx="2109">
                  <c:v>3.490510339059707</c:v>
                </c:pt>
                <c:pt idx="2110">
                  <c:v>3.7099080767385075</c:v>
                </c:pt>
                <c:pt idx="2111">
                  <c:v>3.9924270409173879</c:v>
                </c:pt>
                <c:pt idx="2112">
                  <c:v>4.5497150362119232</c:v>
                </c:pt>
                <c:pt idx="2113">
                  <c:v>6.0083731652959287</c:v>
                </c:pt>
                <c:pt idx="2114">
                  <c:v>5.8472358374804081</c:v>
                </c:pt>
                <c:pt idx="2115">
                  <c:v>4.6811394164187021</c:v>
                </c:pt>
                <c:pt idx="2116">
                  <c:v>4.1275889232568979</c:v>
                </c:pt>
                <c:pt idx="2117">
                  <c:v>5.0695439318050202</c:v>
                </c:pt>
                <c:pt idx="2118">
                  <c:v>4.6482108419372441</c:v>
                </c:pt>
                <c:pt idx="2119">
                  <c:v>3.8712947329979137</c:v>
                </c:pt>
                <c:pt idx="2120">
                  <c:v>4.0090335042012288</c:v>
                </c:pt>
                <c:pt idx="2121">
                  <c:v>4.2898062156911223</c:v>
                </c:pt>
                <c:pt idx="2122">
                  <c:v>5.030631667938259</c:v>
                </c:pt>
                <c:pt idx="2123">
                  <c:v>4.6782538624824213</c:v>
                </c:pt>
                <c:pt idx="2124">
                  <c:v>5.0552263810827416</c:v>
                </c:pt>
                <c:pt idx="2125">
                  <c:v>5.1231392316799731</c:v>
                </c:pt>
                <c:pt idx="2126">
                  <c:v>5.342627107294895</c:v>
                </c:pt>
                <c:pt idx="2127">
                  <c:v>6.1817286471362127</c:v>
                </c:pt>
                <c:pt idx="2128">
                  <c:v>6.9032561866602009</c:v>
                </c:pt>
                <c:pt idx="2129">
                  <c:v>5.9416074734845914</c:v>
                </c:pt>
                <c:pt idx="2130">
                  <c:v>5.504370896311265</c:v>
                </c:pt>
                <c:pt idx="2131">
                  <c:v>4.7297067223769353</c:v>
                </c:pt>
                <c:pt idx="2132">
                  <c:v>4.6635770554584859</c:v>
                </c:pt>
                <c:pt idx="2133">
                  <c:v>4.9561899727264453</c:v>
                </c:pt>
                <c:pt idx="2134">
                  <c:v>5.0221925105880345</c:v>
                </c:pt>
                <c:pt idx="2135">
                  <c:v>4.647794154108853</c:v>
                </c:pt>
                <c:pt idx="2136">
                  <c:v>4.4414386027573798</c:v>
                </c:pt>
                <c:pt idx="2137">
                  <c:v>5.1659702255046192</c:v>
                </c:pt>
                <c:pt idx="2138">
                  <c:v>11.467267048986647</c:v>
                </c:pt>
                <c:pt idx="2139">
                  <c:v>12.633380633971429</c:v>
                </c:pt>
                <c:pt idx="2140">
                  <c:v>11.791096994933044</c:v>
                </c:pt>
                <c:pt idx="2141">
                  <c:v>11.618965499725503</c:v>
                </c:pt>
                <c:pt idx="2142">
                  <c:v>12.851620642212145</c:v>
                </c:pt>
                <c:pt idx="2143">
                  <c:v>12.468214251453796</c:v>
                </c:pt>
                <c:pt idx="2144">
                  <c:v>12.068165649327392</c:v>
                </c:pt>
                <c:pt idx="2145">
                  <c:v>11.35153877986423</c:v>
                </c:pt>
                <c:pt idx="2146">
                  <c:v>11.232214370450016</c:v>
                </c:pt>
                <c:pt idx="2147">
                  <c:v>11.509851864948846</c:v>
                </c:pt>
                <c:pt idx="2148">
                  <c:v>11.413823852146919</c:v>
                </c:pt>
                <c:pt idx="2149">
                  <c:v>12.834566702980172</c:v>
                </c:pt>
                <c:pt idx="2150">
                  <c:v>12.683537022475843</c:v>
                </c:pt>
                <c:pt idx="2151">
                  <c:v>12.519148911844768</c:v>
                </c:pt>
                <c:pt idx="2152">
                  <c:v>12.77678403172296</c:v>
                </c:pt>
                <c:pt idx="2153">
                  <c:v>12.685501200675372</c:v>
                </c:pt>
                <c:pt idx="2154">
                  <c:v>12.35776341644422</c:v>
                </c:pt>
                <c:pt idx="2155">
                  <c:v>12.296548434701011</c:v>
                </c:pt>
                <c:pt idx="2156">
                  <c:v>12.207511220146497</c:v>
                </c:pt>
                <c:pt idx="2157">
                  <c:v>12.796198131868913</c:v>
                </c:pt>
                <c:pt idx="2158">
                  <c:v>13.073319278667626</c:v>
                </c:pt>
                <c:pt idx="2159">
                  <c:v>14.158437622242991</c:v>
                </c:pt>
                <c:pt idx="2160">
                  <c:v>18.029221473206754</c:v>
                </c:pt>
                <c:pt idx="2161">
                  <c:v>18.130921369663838</c:v>
                </c:pt>
                <c:pt idx="2162">
                  <c:v>17.630842524459556</c:v>
                </c:pt>
                <c:pt idx="2163">
                  <c:v>16.736804740177462</c:v>
                </c:pt>
                <c:pt idx="2164">
                  <c:v>16.098563194554306</c:v>
                </c:pt>
                <c:pt idx="2165">
                  <c:v>15.764523255036801</c:v>
                </c:pt>
                <c:pt idx="2166">
                  <c:v>16.081386895795319</c:v>
                </c:pt>
                <c:pt idx="2167">
                  <c:v>16.420112605657685</c:v>
                </c:pt>
                <c:pt idx="2168">
                  <c:v>15.984565520023891</c:v>
                </c:pt>
                <c:pt idx="2169">
                  <c:v>15.518530958770377</c:v>
                </c:pt>
                <c:pt idx="2170">
                  <c:v>15.020573875338112</c:v>
                </c:pt>
                <c:pt idx="2171">
                  <c:v>14.787735990562869</c:v>
                </c:pt>
                <c:pt idx="2172">
                  <c:v>15.30532073995243</c:v>
                </c:pt>
                <c:pt idx="2173">
                  <c:v>15.087048500075008</c:v>
                </c:pt>
                <c:pt idx="2174">
                  <c:v>14.964139661716894</c:v>
                </c:pt>
                <c:pt idx="2175">
                  <c:v>14.527661149829916</c:v>
                </c:pt>
                <c:pt idx="2176">
                  <c:v>14.784742173118104</c:v>
                </c:pt>
                <c:pt idx="2177">
                  <c:v>14.304178457136882</c:v>
                </c:pt>
                <c:pt idx="2178">
                  <c:v>14.08911092009421</c:v>
                </c:pt>
                <c:pt idx="2179">
                  <c:v>13.973458228483207</c:v>
                </c:pt>
                <c:pt idx="2180">
                  <c:v>14.85182199200114</c:v>
                </c:pt>
                <c:pt idx="2181">
                  <c:v>15.084007293359342</c:v>
                </c:pt>
                <c:pt idx="2182">
                  <c:v>14.311847491807509</c:v>
                </c:pt>
                <c:pt idx="2183">
                  <c:v>15.123821374207189</c:v>
                </c:pt>
                <c:pt idx="2184">
                  <c:v>15.832443020524719</c:v>
                </c:pt>
                <c:pt idx="2185">
                  <c:v>15.635501705774248</c:v>
                </c:pt>
                <c:pt idx="2186">
                  <c:v>14.822038746772224</c:v>
                </c:pt>
                <c:pt idx="2187">
                  <c:v>15.243638613077447</c:v>
                </c:pt>
                <c:pt idx="2188">
                  <c:v>15.275453879722811</c:v>
                </c:pt>
                <c:pt idx="2189">
                  <c:v>14.864232842828018</c:v>
                </c:pt>
                <c:pt idx="2190">
                  <c:v>14.103404780175364</c:v>
                </c:pt>
                <c:pt idx="2191">
                  <c:v>14.019827885793951</c:v>
                </c:pt>
                <c:pt idx="2192">
                  <c:v>13.045685139201417</c:v>
                </c:pt>
                <c:pt idx="2193">
                  <c:v>12.892931390857147</c:v>
                </c:pt>
                <c:pt idx="2194">
                  <c:v>13.209359724727392</c:v>
                </c:pt>
                <c:pt idx="2195">
                  <c:v>13.273010992680147</c:v>
                </c:pt>
                <c:pt idx="2196">
                  <c:v>13.014419308713389</c:v>
                </c:pt>
                <c:pt idx="2197">
                  <c:v>13.509059472183228</c:v>
                </c:pt>
                <c:pt idx="2198">
                  <c:v>13.729176203196737</c:v>
                </c:pt>
                <c:pt idx="2199">
                  <c:v>14.173708996573373</c:v>
                </c:pt>
                <c:pt idx="2200">
                  <c:v>15.57473734938312</c:v>
                </c:pt>
                <c:pt idx="2201">
                  <c:v>15.750875109308364</c:v>
                </c:pt>
                <c:pt idx="2202">
                  <c:v>15.122783374490744</c:v>
                </c:pt>
                <c:pt idx="2203">
                  <c:v>15.612309930908458</c:v>
                </c:pt>
                <c:pt idx="2204">
                  <c:v>15.323656687233171</c:v>
                </c:pt>
                <c:pt idx="2205">
                  <c:v>14.450527328118902</c:v>
                </c:pt>
                <c:pt idx="2206">
                  <c:v>14.158856487648027</c:v>
                </c:pt>
                <c:pt idx="2207">
                  <c:v>14.132624034183372</c:v>
                </c:pt>
                <c:pt idx="2208">
                  <c:v>13.986523590568197</c:v>
                </c:pt>
                <c:pt idx="2209">
                  <c:v>13.395589607654433</c:v>
                </c:pt>
                <c:pt idx="2210">
                  <c:v>13.385822855114407</c:v>
                </c:pt>
                <c:pt idx="2211">
                  <c:v>13.50025090924035</c:v>
                </c:pt>
                <c:pt idx="2212">
                  <c:v>12.724877543051083</c:v>
                </c:pt>
                <c:pt idx="2213">
                  <c:v>13.126983184731461</c:v>
                </c:pt>
                <c:pt idx="2214">
                  <c:v>12.307271330502305</c:v>
                </c:pt>
                <c:pt idx="2215">
                  <c:v>12.39550402643629</c:v>
                </c:pt>
                <c:pt idx="2216">
                  <c:v>12.251785314987817</c:v>
                </c:pt>
                <c:pt idx="2217">
                  <c:v>12.26896082825945</c:v>
                </c:pt>
                <c:pt idx="2218">
                  <c:v>12.057636325173826</c:v>
                </c:pt>
                <c:pt idx="2219">
                  <c:v>11.335048494194634</c:v>
                </c:pt>
                <c:pt idx="2220">
                  <c:v>11.383770130149276</c:v>
                </c:pt>
                <c:pt idx="2221">
                  <c:v>12.230527296424791</c:v>
                </c:pt>
                <c:pt idx="2222">
                  <c:v>12.915758924938091</c:v>
                </c:pt>
                <c:pt idx="2223">
                  <c:v>10.93341035267215</c:v>
                </c:pt>
                <c:pt idx="2224">
                  <c:v>10.125119448275051</c:v>
                </c:pt>
                <c:pt idx="2225">
                  <c:v>11.301146837665632</c:v>
                </c:pt>
                <c:pt idx="2226">
                  <c:v>10.066869872736355</c:v>
                </c:pt>
                <c:pt idx="2227">
                  <c:v>9.8677202720477908</c:v>
                </c:pt>
                <c:pt idx="2228">
                  <c:v>8.9353915041210517</c:v>
                </c:pt>
                <c:pt idx="2229">
                  <c:v>9.2740120659702558</c:v>
                </c:pt>
                <c:pt idx="2230">
                  <c:v>9.2343859379765938</c:v>
                </c:pt>
                <c:pt idx="2231">
                  <c:v>9.4614304744099904</c:v>
                </c:pt>
                <c:pt idx="2232">
                  <c:v>9.9837014287200727</c:v>
                </c:pt>
                <c:pt idx="2233">
                  <c:v>10.51983338071155</c:v>
                </c:pt>
                <c:pt idx="2234">
                  <c:v>10.966576051896816</c:v>
                </c:pt>
                <c:pt idx="2235">
                  <c:v>10.610405963708835</c:v>
                </c:pt>
                <c:pt idx="2236">
                  <c:v>9.5687531076106715</c:v>
                </c:pt>
                <c:pt idx="2237">
                  <c:v>8.3172992096654212</c:v>
                </c:pt>
                <c:pt idx="2238">
                  <c:v>8.1303055424323318</c:v>
                </c:pt>
                <c:pt idx="2239">
                  <c:v>8.4770667180449948</c:v>
                </c:pt>
                <c:pt idx="2240">
                  <c:v>8.8139485526788555</c:v>
                </c:pt>
                <c:pt idx="2241">
                  <c:v>8.3566286511690961</c:v>
                </c:pt>
                <c:pt idx="2242">
                  <c:v>8.6194185993803156</c:v>
                </c:pt>
                <c:pt idx="2243">
                  <c:v>9.2155063772394428</c:v>
                </c:pt>
                <c:pt idx="2244">
                  <c:v>9.8664163753575007</c:v>
                </c:pt>
                <c:pt idx="2245">
                  <c:v>11.053721877485387</c:v>
                </c:pt>
                <c:pt idx="2246">
                  <c:v>8.7967015572938969</c:v>
                </c:pt>
                <c:pt idx="2247">
                  <c:v>9.1444989671436971</c:v>
                </c:pt>
                <c:pt idx="2248">
                  <c:v>8.8153360201799078</c:v>
                </c:pt>
                <c:pt idx="2249">
                  <c:v>9.1828927580559245</c:v>
                </c:pt>
                <c:pt idx="2250">
                  <c:v>10.066522397631545</c:v>
                </c:pt>
                <c:pt idx="2251">
                  <c:v>9.4611212633842801</c:v>
                </c:pt>
                <c:pt idx="2252">
                  <c:v>9.1369938609394854</c:v>
                </c:pt>
                <c:pt idx="2253">
                  <c:v>10.844503599992667</c:v>
                </c:pt>
                <c:pt idx="2254">
                  <c:v>11.682347074977836</c:v>
                </c:pt>
                <c:pt idx="2255">
                  <c:v>13.637266611394562</c:v>
                </c:pt>
                <c:pt idx="2256">
                  <c:v>12.727615505203282</c:v>
                </c:pt>
                <c:pt idx="2257">
                  <c:v>10.86328246412962</c:v>
                </c:pt>
                <c:pt idx="2258">
                  <c:v>10.691431144363605</c:v>
                </c:pt>
                <c:pt idx="2259">
                  <c:v>10.349012412843495</c:v>
                </c:pt>
                <c:pt idx="2260">
                  <c:v>9.4270757134645216</c:v>
                </c:pt>
                <c:pt idx="2261">
                  <c:v>9.9043664397801621</c:v>
                </c:pt>
                <c:pt idx="2262">
                  <c:v>8.9539259764782617</c:v>
                </c:pt>
                <c:pt idx="2263">
                  <c:v>10.03282431065551</c:v>
                </c:pt>
                <c:pt idx="2264">
                  <c:v>11.645768946039812</c:v>
                </c:pt>
                <c:pt idx="2265">
                  <c:v>13.125369496782017</c:v>
                </c:pt>
                <c:pt idx="2266">
                  <c:v>14.110005848443246</c:v>
                </c:pt>
                <c:pt idx="2267">
                  <c:v>12.874479890349496</c:v>
                </c:pt>
                <c:pt idx="2268">
                  <c:v>12.665523637778364</c:v>
                </c:pt>
                <c:pt idx="2269">
                  <c:v>12.577840144743909</c:v>
                </c:pt>
                <c:pt idx="2270">
                  <c:v>12.239751488425393</c:v>
                </c:pt>
                <c:pt idx="2271">
                  <c:v>11.491441799601841</c:v>
                </c:pt>
                <c:pt idx="2272">
                  <c:v>12.138085793279677</c:v>
                </c:pt>
                <c:pt idx="2273">
                  <c:v>11.68887283331448</c:v>
                </c:pt>
                <c:pt idx="2274">
                  <c:v>12.234463596836823</c:v>
                </c:pt>
                <c:pt idx="2275">
                  <c:v>12.041976195807734</c:v>
                </c:pt>
                <c:pt idx="2276">
                  <c:v>11.596275319050207</c:v>
                </c:pt>
                <c:pt idx="2277">
                  <c:v>11.590811641093993</c:v>
                </c:pt>
                <c:pt idx="2278">
                  <c:v>11.403235698957532</c:v>
                </c:pt>
                <c:pt idx="2279">
                  <c:v>11.646763156308465</c:v>
                </c:pt>
                <c:pt idx="2280">
                  <c:v>11.778178291630956</c:v>
                </c:pt>
                <c:pt idx="2281">
                  <c:v>11.401186839327098</c:v>
                </c:pt>
                <c:pt idx="2282">
                  <c:v>11.536779081524777</c:v>
                </c:pt>
                <c:pt idx="2283">
                  <c:v>12.094814009160247</c:v>
                </c:pt>
                <c:pt idx="2284">
                  <c:v>12.138674298816586</c:v>
                </c:pt>
                <c:pt idx="2285">
                  <c:v>13.35446017827851</c:v>
                </c:pt>
                <c:pt idx="2286">
                  <c:v>13.607790382345703</c:v>
                </c:pt>
                <c:pt idx="2287">
                  <c:v>14.457991384480792</c:v>
                </c:pt>
                <c:pt idx="2288">
                  <c:v>13.196637829023162</c:v>
                </c:pt>
                <c:pt idx="2289">
                  <c:v>5.1515250346484862</c:v>
                </c:pt>
                <c:pt idx="2290">
                  <c:v>5.4152731988584364</c:v>
                </c:pt>
                <c:pt idx="2291">
                  <c:v>5.4152731988584364</c:v>
                </c:pt>
                <c:pt idx="2292">
                  <c:v>5.0738303573246668</c:v>
                </c:pt>
                <c:pt idx="2293">
                  <c:v>4.8802282805492858</c:v>
                </c:pt>
                <c:pt idx="2294">
                  <c:v>4.9519194619777842</c:v>
                </c:pt>
                <c:pt idx="2295">
                  <c:v>4.2282982817488204</c:v>
                </c:pt>
                <c:pt idx="2296">
                  <c:v>4.1004786368348221</c:v>
                </c:pt>
                <c:pt idx="2297">
                  <c:v>3.6814539062475262</c:v>
                </c:pt>
                <c:pt idx="2298">
                  <c:v>3.9778902039511514</c:v>
                </c:pt>
                <c:pt idx="2299">
                  <c:v>3.759564059216622</c:v>
                </c:pt>
                <c:pt idx="2300">
                  <c:v>3.6180760968331711</c:v>
                </c:pt>
                <c:pt idx="2301">
                  <c:v>3.0304575017640154</c:v>
                </c:pt>
                <c:pt idx="2302">
                  <c:v>3.4167119434429907</c:v>
                </c:pt>
                <c:pt idx="2303">
                  <c:v>3.3690887435255483</c:v>
                </c:pt>
                <c:pt idx="2304">
                  <c:v>2.9892143540261351</c:v>
                </c:pt>
                <c:pt idx="2305">
                  <c:v>3.235413534522344</c:v>
                </c:pt>
                <c:pt idx="2306">
                  <c:v>3.0918565476379527</c:v>
                </c:pt>
                <c:pt idx="2307">
                  <c:v>3.1424909644731187</c:v>
                </c:pt>
                <c:pt idx="2308">
                  <c:v>3.1455315017180041</c:v>
                </c:pt>
                <c:pt idx="2309">
                  <c:v>2.688905441495276</c:v>
                </c:pt>
                <c:pt idx="2310">
                  <c:v>2.3987371237569768</c:v>
                </c:pt>
                <c:pt idx="2311">
                  <c:v>1.9094830593367327</c:v>
                </c:pt>
                <c:pt idx="2312">
                  <c:v>1.8070610848553663</c:v>
                </c:pt>
                <c:pt idx="2313">
                  <c:v>2.1693786713327121</c:v>
                </c:pt>
                <c:pt idx="2314">
                  <c:v>2.0902222337412013</c:v>
                </c:pt>
                <c:pt idx="2315">
                  <c:v>2.1968667123350052</c:v>
                </c:pt>
                <c:pt idx="2316">
                  <c:v>2.6806049158153833</c:v>
                </c:pt>
                <c:pt idx="2317">
                  <c:v>3.009677692105857</c:v>
                </c:pt>
                <c:pt idx="2318">
                  <c:v>2.9808476483850406</c:v>
                </c:pt>
                <c:pt idx="2319">
                  <c:v>2.7915240359677682</c:v>
                </c:pt>
                <c:pt idx="2320">
                  <c:v>2.970867900576792</c:v>
                </c:pt>
                <c:pt idx="2321">
                  <c:v>2.6172314874746156</c:v>
                </c:pt>
                <c:pt idx="2322">
                  <c:v>2.5995185883876424</c:v>
                </c:pt>
                <c:pt idx="2323">
                  <c:v>2.6642967435141429</c:v>
                </c:pt>
                <c:pt idx="2324">
                  <c:v>2.6362029965978948</c:v>
                </c:pt>
                <c:pt idx="2325">
                  <c:v>2.4800015929678345</c:v>
                </c:pt>
                <c:pt idx="2326">
                  <c:v>2.2952767727776191</c:v>
                </c:pt>
                <c:pt idx="2327">
                  <c:v>2.4626734901192755</c:v>
                </c:pt>
                <c:pt idx="2328">
                  <c:v>2.4490810283996396</c:v>
                </c:pt>
                <c:pt idx="2329">
                  <c:v>2.7224052652247117</c:v>
                </c:pt>
                <c:pt idx="2330">
                  <c:v>2.4360147587075431</c:v>
                </c:pt>
                <c:pt idx="2331">
                  <c:v>2.3000994489243958</c:v>
                </c:pt>
                <c:pt idx="2332">
                  <c:v>2.3069645654217226</c:v>
                </c:pt>
                <c:pt idx="2333">
                  <c:v>2.8684860458631896</c:v>
                </c:pt>
                <c:pt idx="2334">
                  <c:v>3.1523745578762501</c:v>
                </c:pt>
                <c:pt idx="2335">
                  <c:v>3.2719468128313522</c:v>
                </c:pt>
                <c:pt idx="2336">
                  <c:v>3.714552719941512</c:v>
                </c:pt>
                <c:pt idx="2337">
                  <c:v>3.7793668164102172</c:v>
                </c:pt>
                <c:pt idx="2338">
                  <c:v>3.7483484773347371</c:v>
                </c:pt>
                <c:pt idx="2339">
                  <c:v>3.0902384544185608</c:v>
                </c:pt>
                <c:pt idx="2340">
                  <c:v>2.8938546741216982</c:v>
                </c:pt>
                <c:pt idx="2341">
                  <c:v>2.866238499086716</c:v>
                </c:pt>
                <c:pt idx="2342">
                  <c:v>3.2632620738950777</c:v>
                </c:pt>
                <c:pt idx="2343">
                  <c:v>3.0093082919505854</c:v>
                </c:pt>
                <c:pt idx="2344">
                  <c:v>3.3471660554207645</c:v>
                </c:pt>
                <c:pt idx="2345">
                  <c:v>3.5196138757213582</c:v>
                </c:pt>
                <c:pt idx="2346">
                  <c:v>3.9623355893868464</c:v>
                </c:pt>
                <c:pt idx="2347">
                  <c:v>3.772112822223086</c:v>
                </c:pt>
                <c:pt idx="2348">
                  <c:v>3.7756102255011328</c:v>
                </c:pt>
                <c:pt idx="2349">
                  <c:v>3.2379748293418942</c:v>
                </c:pt>
                <c:pt idx="2350">
                  <c:v>3.2427510818896685</c:v>
                </c:pt>
                <c:pt idx="2351">
                  <c:v>2.9976626676460612</c:v>
                </c:pt>
                <c:pt idx="2352">
                  <c:v>2.2525633130025682</c:v>
                </c:pt>
                <c:pt idx="2353">
                  <c:v>2.5462497725326187</c:v>
                </c:pt>
                <c:pt idx="2354">
                  <c:v>2.8248264490615824</c:v>
                </c:pt>
                <c:pt idx="2355">
                  <c:v>3.0510748706167945</c:v>
                </c:pt>
                <c:pt idx="2356">
                  <c:v>2.9715981247836005</c:v>
                </c:pt>
                <c:pt idx="2357">
                  <c:v>2.8295018872109594</c:v>
                </c:pt>
                <c:pt idx="2358">
                  <c:v>2.9661241607592039</c:v>
                </c:pt>
                <c:pt idx="2359">
                  <c:v>3.2288345952351918</c:v>
                </c:pt>
                <c:pt idx="2360">
                  <c:v>3.3819643022988899</c:v>
                </c:pt>
                <c:pt idx="2361">
                  <c:v>3.4607005864363209</c:v>
                </c:pt>
                <c:pt idx="2362">
                  <c:v>3.2077648450972376</c:v>
                </c:pt>
                <c:pt idx="2363">
                  <c:v>3.3231365330654263</c:v>
                </c:pt>
                <c:pt idx="2364">
                  <c:v>3.4803721014874007</c:v>
                </c:pt>
                <c:pt idx="2365">
                  <c:v>3.1480156407061166</c:v>
                </c:pt>
                <c:pt idx="2366">
                  <c:v>2.9989835080696778</c:v>
                </c:pt>
                <c:pt idx="2367">
                  <c:v>3.0529380778093689</c:v>
                </c:pt>
                <c:pt idx="2368">
                  <c:v>2.6573467291791601</c:v>
                </c:pt>
                <c:pt idx="2369">
                  <c:v>2.5935093712260944</c:v>
                </c:pt>
                <c:pt idx="2370">
                  <c:v>2.2898669812582071</c:v>
                </c:pt>
                <c:pt idx="2371">
                  <c:v>2.588647166526119</c:v>
                </c:pt>
                <c:pt idx="2372">
                  <c:v>2.9853264961461043</c:v>
                </c:pt>
                <c:pt idx="2373">
                  <c:v>2.8968096172578726</c:v>
                </c:pt>
                <c:pt idx="2374">
                  <c:v>3.0025158982842157</c:v>
                </c:pt>
                <c:pt idx="2375">
                  <c:v>2.7346760472801463</c:v>
                </c:pt>
                <c:pt idx="2376">
                  <c:v>2.7545811447481334</c:v>
                </c:pt>
                <c:pt idx="2377">
                  <c:v>2.5494758761746255</c:v>
                </c:pt>
                <c:pt idx="2378">
                  <c:v>2.4233830235360365</c:v>
                </c:pt>
                <c:pt idx="2379">
                  <c:v>2.5377692512048391</c:v>
                </c:pt>
                <c:pt idx="2380">
                  <c:v>2.6134020199994836</c:v>
                </c:pt>
                <c:pt idx="2381">
                  <c:v>2.3893229246845387</c:v>
                </c:pt>
                <c:pt idx="2382">
                  <c:v>2.6756452957740677</c:v>
                </c:pt>
                <c:pt idx="2383">
                  <c:v>2.4744598667847768</c:v>
                </c:pt>
                <c:pt idx="2384">
                  <c:v>2.4075854522219835</c:v>
                </c:pt>
                <c:pt idx="2385">
                  <c:v>2.372929096681947</c:v>
                </c:pt>
                <c:pt idx="2386">
                  <c:v>2.2494158049135748</c:v>
                </c:pt>
                <c:pt idx="2387">
                  <c:v>2.2225512474716353</c:v>
                </c:pt>
                <c:pt idx="2388">
                  <c:v>2.0153461251004714</c:v>
                </c:pt>
                <c:pt idx="2389">
                  <c:v>1.8025441088860639</c:v>
                </c:pt>
                <c:pt idx="2390">
                  <c:v>2.0239846251107778</c:v>
                </c:pt>
                <c:pt idx="2391">
                  <c:v>1.9055582029957421</c:v>
                </c:pt>
                <c:pt idx="2392">
                  <c:v>2.0035424423685448</c:v>
                </c:pt>
                <c:pt idx="2393">
                  <c:v>2.2008748640255682</c:v>
                </c:pt>
                <c:pt idx="2394">
                  <c:v>2.5759303087639758</c:v>
                </c:pt>
                <c:pt idx="2395">
                  <c:v>3.1897465792149262</c:v>
                </c:pt>
                <c:pt idx="2396">
                  <c:v>3.5028905627808413</c:v>
                </c:pt>
                <c:pt idx="2397">
                  <c:v>3.8359905273249808</c:v>
                </c:pt>
                <c:pt idx="2398">
                  <c:v>3.75474434824865</c:v>
                </c:pt>
                <c:pt idx="2399">
                  <c:v>3.7416026754269716</c:v>
                </c:pt>
                <c:pt idx="2400">
                  <c:v>3.8239095465599746</c:v>
                </c:pt>
                <c:pt idx="2401">
                  <c:v>4.0251186352404744</c:v>
                </c:pt>
                <c:pt idx="2402">
                  <c:v>3.8904777612014634</c:v>
                </c:pt>
                <c:pt idx="2403">
                  <c:v>3.8202104982409075</c:v>
                </c:pt>
                <c:pt idx="2404">
                  <c:v>3.6785688295419625</c:v>
                </c:pt>
                <c:pt idx="2405">
                  <c:v>3.64306947151222</c:v>
                </c:pt>
                <c:pt idx="2406">
                  <c:v>3.7772514168667932</c:v>
                </c:pt>
                <c:pt idx="2407">
                  <c:v>3.7526842702907501</c:v>
                </c:pt>
                <c:pt idx="2408">
                  <c:v>3.8632063000406696</c:v>
                </c:pt>
                <c:pt idx="2409">
                  <c:v>3.8045230499111113</c:v>
                </c:pt>
                <c:pt idx="2410">
                  <c:v>3.7850937634322896</c:v>
                </c:pt>
                <c:pt idx="2411">
                  <c:v>3.3621499866968421</c:v>
                </c:pt>
                <c:pt idx="2412">
                  <c:v>3.5045096798665796</c:v>
                </c:pt>
                <c:pt idx="2413">
                  <c:v>3.4083147142750292</c:v>
                </c:pt>
                <c:pt idx="2414">
                  <c:v>3.2715500824657404</c:v>
                </c:pt>
                <c:pt idx="2415">
                  <c:v>3.5106436791440352</c:v>
                </c:pt>
                <c:pt idx="2416">
                  <c:v>3.6052923191633042</c:v>
                </c:pt>
                <c:pt idx="2417">
                  <c:v>3.4969675937417044</c:v>
                </c:pt>
                <c:pt idx="2418">
                  <c:v>5.1285760955765731</c:v>
                </c:pt>
                <c:pt idx="2419">
                  <c:v>4.8184676502292554</c:v>
                </c:pt>
                <c:pt idx="2420">
                  <c:v>4.4784370008480217</c:v>
                </c:pt>
                <c:pt idx="2421">
                  <c:v>4.4689446128420336</c:v>
                </c:pt>
                <c:pt idx="2422">
                  <c:v>4.7093922675342732</c:v>
                </c:pt>
                <c:pt idx="2423">
                  <c:v>4.7793370556940644</c:v>
                </c:pt>
                <c:pt idx="2424">
                  <c:v>4.9453826887565953</c:v>
                </c:pt>
                <c:pt idx="2425">
                  <c:v>4.8534583961108559</c:v>
                </c:pt>
                <c:pt idx="2426">
                  <c:v>4.5624437589193079</c:v>
                </c:pt>
                <c:pt idx="2427">
                  <c:v>4.1703948179758115</c:v>
                </c:pt>
                <c:pt idx="2428">
                  <c:v>3.9473654105296454</c:v>
                </c:pt>
                <c:pt idx="2429">
                  <c:v>3.9090117531248154</c:v>
                </c:pt>
                <c:pt idx="2430">
                  <c:v>3.7759466216562423</c:v>
                </c:pt>
                <c:pt idx="2431">
                  <c:v>4.1465686411534364</c:v>
                </c:pt>
                <c:pt idx="2432">
                  <c:v>3.6019303386420987</c:v>
                </c:pt>
                <c:pt idx="2433">
                  <c:v>3.2613306453264634</c:v>
                </c:pt>
                <c:pt idx="2434">
                  <c:v>3.0214174989955502</c:v>
                </c:pt>
                <c:pt idx="2435">
                  <c:v>2.8643015296417076</c:v>
                </c:pt>
                <c:pt idx="2436">
                  <c:v>2.4432467022676363</c:v>
                </c:pt>
                <c:pt idx="2437">
                  <c:v>2.5847461199310686</c:v>
                </c:pt>
                <c:pt idx="2438">
                  <c:v>2.6055632566305746</c:v>
                </c:pt>
                <c:pt idx="2439">
                  <c:v>2.2397655392064237</c:v>
                </c:pt>
                <c:pt idx="2440">
                  <c:v>2.1804376182912826</c:v>
                </c:pt>
                <c:pt idx="2441">
                  <c:v>1.8980711051782215</c:v>
                </c:pt>
                <c:pt idx="2442">
                  <c:v>1.9053044458612511</c:v>
                </c:pt>
                <c:pt idx="2443">
                  <c:v>2.3819788375934934</c:v>
                </c:pt>
                <c:pt idx="2444">
                  <c:v>2.0658426942518453</c:v>
                </c:pt>
                <c:pt idx="2445">
                  <c:v>2.139469230069686</c:v>
                </c:pt>
                <c:pt idx="2446">
                  <c:v>1.416620243233492</c:v>
                </c:pt>
                <c:pt idx="2447">
                  <c:v>0.66056551304290068</c:v>
                </c:pt>
                <c:pt idx="2448">
                  <c:v>0.46839502289370216</c:v>
                </c:pt>
                <c:pt idx="2449">
                  <c:v>0.18199200838044405</c:v>
                </c:pt>
                <c:pt idx="2450">
                  <c:v>0.4906064227881366</c:v>
                </c:pt>
                <c:pt idx="2451">
                  <c:v>0.62046039539237086</c:v>
                </c:pt>
                <c:pt idx="2452">
                  <c:v>1.107893089408357</c:v>
                </c:pt>
                <c:pt idx="2453">
                  <c:v>0.30591825833017339</c:v>
                </c:pt>
                <c:pt idx="2454">
                  <c:v>0.63634024795592126</c:v>
                </c:pt>
                <c:pt idx="2455">
                  <c:v>0.41811342621024039</c:v>
                </c:pt>
                <c:pt idx="2456">
                  <c:v>0.26655847941885824</c:v>
                </c:pt>
                <c:pt idx="2457">
                  <c:v>0.28810087080397651</c:v>
                </c:pt>
                <c:pt idx="2458">
                  <c:v>0.34896504463796774</c:v>
                </c:pt>
                <c:pt idx="2459">
                  <c:v>0.36864856335143159</c:v>
                </c:pt>
                <c:pt idx="2460">
                  <c:v>0.21156397254125281</c:v>
                </c:pt>
                <c:pt idx="2461">
                  <c:v>3.0385832680594653</c:v>
                </c:pt>
                <c:pt idx="2462">
                  <c:v>3.4603863638137362</c:v>
                </c:pt>
                <c:pt idx="2463">
                  <c:v>3.1107638387223275</c:v>
                </c:pt>
                <c:pt idx="2464">
                  <c:v>2.6287948389465008</c:v>
                </c:pt>
                <c:pt idx="2465">
                  <c:v>2.9081930151976216</c:v>
                </c:pt>
                <c:pt idx="2466">
                  <c:v>2.3835643463173994</c:v>
                </c:pt>
                <c:pt idx="2467">
                  <c:v>2.0522507762643194</c:v>
                </c:pt>
                <c:pt idx="2468">
                  <c:v>1.9558578770133757</c:v>
                </c:pt>
                <c:pt idx="2469">
                  <c:v>1.7513890505081982</c:v>
                </c:pt>
                <c:pt idx="2470">
                  <c:v>1.6153820287321494</c:v>
                </c:pt>
                <c:pt idx="2471">
                  <c:v>0.96080037109699745</c:v>
                </c:pt>
                <c:pt idx="2472">
                  <c:v>0.84192178426901876</c:v>
                </c:pt>
                <c:pt idx="2473">
                  <c:v>0.14331740758798261</c:v>
                </c:pt>
                <c:pt idx="2474">
                  <c:v>-0.20056718644536531</c:v>
                </c:pt>
                <c:pt idx="2475">
                  <c:v>-0.54482985408417761</c:v>
                </c:pt>
                <c:pt idx="2476">
                  <c:v>-0.93378339166785196</c:v>
                </c:pt>
                <c:pt idx="2477">
                  <c:v>-0.97282124742043408</c:v>
                </c:pt>
                <c:pt idx="2478">
                  <c:v>-1.5965808215315285</c:v>
                </c:pt>
                <c:pt idx="2479">
                  <c:v>-1.7390667276302345</c:v>
                </c:pt>
                <c:pt idx="2480">
                  <c:v>-1.8367391990529995</c:v>
                </c:pt>
                <c:pt idx="2481">
                  <c:v>-0.23990536336352619</c:v>
                </c:pt>
                <c:pt idx="2482">
                  <c:v>-0.75614784284348957</c:v>
                </c:pt>
                <c:pt idx="2483">
                  <c:v>-0.17533727816774913</c:v>
                </c:pt>
                <c:pt idx="2484">
                  <c:v>-0.32401385545209038</c:v>
                </c:pt>
                <c:pt idx="2485">
                  <c:v>-6.956263927622075E-2</c:v>
                </c:pt>
                <c:pt idx="2486">
                  <c:v>0.56477957893601882</c:v>
                </c:pt>
                <c:pt idx="2487">
                  <c:v>1.5246239935250685</c:v>
                </c:pt>
                <c:pt idx="2488">
                  <c:v>0.94328695348501412</c:v>
                </c:pt>
                <c:pt idx="2489">
                  <c:v>1.3168681077326738</c:v>
                </c:pt>
                <c:pt idx="2490">
                  <c:v>0.5680348232746617</c:v>
                </c:pt>
                <c:pt idx="2491">
                  <c:v>0.50567279380521768</c:v>
                </c:pt>
                <c:pt idx="2492">
                  <c:v>-8.7902216816438283E-2</c:v>
                </c:pt>
                <c:pt idx="2493">
                  <c:v>-6.675358966050382E-2</c:v>
                </c:pt>
                <c:pt idx="2494">
                  <c:v>-3.4922041058095488E-2</c:v>
                </c:pt>
                <c:pt idx="2495">
                  <c:v>-0.1908788654046738</c:v>
                </c:pt>
                <c:pt idx="2496">
                  <c:v>-0.91454432675345743</c:v>
                </c:pt>
                <c:pt idx="2497">
                  <c:v>-1.6926776748480279</c:v>
                </c:pt>
                <c:pt idx="2498">
                  <c:v>-0.648536917728471</c:v>
                </c:pt>
                <c:pt idx="2499">
                  <c:v>-1.4861585823084553</c:v>
                </c:pt>
                <c:pt idx="2500">
                  <c:v>-1.80736480299975</c:v>
                </c:pt>
                <c:pt idx="2501">
                  <c:v>-1.0001096185928446</c:v>
                </c:pt>
                <c:pt idx="2502">
                  <c:v>-0.71544498131315137</c:v>
                </c:pt>
                <c:pt idx="2503">
                  <c:v>-1.4621921279198311</c:v>
                </c:pt>
                <c:pt idx="2504">
                  <c:v>-1.6822089278030106</c:v>
                </c:pt>
                <c:pt idx="2505">
                  <c:v>-2.0176588656607066</c:v>
                </c:pt>
                <c:pt idx="2506">
                  <c:v>-1.8674382379862315</c:v>
                </c:pt>
                <c:pt idx="2507">
                  <c:v>-1.9743094511709209</c:v>
                </c:pt>
                <c:pt idx="2508">
                  <c:v>-2.0354218427460218</c:v>
                </c:pt>
                <c:pt idx="2509">
                  <c:v>-2.1754601345683469</c:v>
                </c:pt>
                <c:pt idx="2510">
                  <c:v>-1.8136034404905139</c:v>
                </c:pt>
                <c:pt idx="2511">
                  <c:v>-2.004220363997284</c:v>
                </c:pt>
                <c:pt idx="2512">
                  <c:v>-2.1290241689312879</c:v>
                </c:pt>
                <c:pt idx="2513">
                  <c:v>-1.9904796415462371</c:v>
                </c:pt>
                <c:pt idx="2514">
                  <c:v>-2.2237854617805759</c:v>
                </c:pt>
                <c:pt idx="2515">
                  <c:v>-2.3003469114146213</c:v>
                </c:pt>
                <c:pt idx="2516">
                  <c:v>-2.6475981038954721</c:v>
                </c:pt>
                <c:pt idx="2517">
                  <c:v>-2.2277541401892229</c:v>
                </c:pt>
                <c:pt idx="2518">
                  <c:v>-2.1558812104008283</c:v>
                </c:pt>
                <c:pt idx="2519">
                  <c:v>-1.5863119615029966</c:v>
                </c:pt>
                <c:pt idx="2520">
                  <c:v>-1.3375836402088908</c:v>
                </c:pt>
                <c:pt idx="2521">
                  <c:v>-1.7083804661990492</c:v>
                </c:pt>
                <c:pt idx="2522">
                  <c:v>-1.9379932462579674</c:v>
                </c:pt>
                <c:pt idx="2523">
                  <c:v>-1.6286703541643561</c:v>
                </c:pt>
                <c:pt idx="2524">
                  <c:v>-1.0332764197236806</c:v>
                </c:pt>
                <c:pt idx="2525">
                  <c:v>-1.1286663765919016</c:v>
                </c:pt>
                <c:pt idx="2526">
                  <c:v>-0.93599881686804309</c:v>
                </c:pt>
                <c:pt idx="2527">
                  <c:v>-1.4783547892457065</c:v>
                </c:pt>
                <c:pt idx="2528">
                  <c:v>-1.7331114965481049</c:v>
                </c:pt>
                <c:pt idx="2529">
                  <c:v>-2.1133697885434763</c:v>
                </c:pt>
                <c:pt idx="2530">
                  <c:v>-1.3912253161778985</c:v>
                </c:pt>
                <c:pt idx="2531">
                  <c:v>-1.2502148691507671</c:v>
                </c:pt>
                <c:pt idx="2532">
                  <c:v>-1.224842808446251</c:v>
                </c:pt>
                <c:pt idx="2533">
                  <c:v>-0.89978035919452992</c:v>
                </c:pt>
                <c:pt idx="2534">
                  <c:v>-0.52548460111725959</c:v>
                </c:pt>
                <c:pt idx="2535">
                  <c:v>-0.54113336208213525</c:v>
                </c:pt>
                <c:pt idx="2536">
                  <c:v>-0.71703889995588099</c:v>
                </c:pt>
                <c:pt idx="2537">
                  <c:v>-0.13261770682240481</c:v>
                </c:pt>
                <c:pt idx="2538">
                  <c:v>-8.2126182367797895E-2</c:v>
                </c:pt>
                <c:pt idx="2539">
                  <c:v>-4.1337371734652351E-2</c:v>
                </c:pt>
                <c:pt idx="2540">
                  <c:v>-8.6664250253594588E-2</c:v>
                </c:pt>
                <c:pt idx="2541">
                  <c:v>0.43203037907627717</c:v>
                </c:pt>
                <c:pt idx="2542">
                  <c:v>0.7033990741058993</c:v>
                </c:pt>
                <c:pt idx="2543">
                  <c:v>1.1815229300986587</c:v>
                </c:pt>
                <c:pt idx="2544">
                  <c:v>1.5168661985559986</c:v>
                </c:pt>
                <c:pt idx="2545">
                  <c:v>1.3060973787972969</c:v>
                </c:pt>
                <c:pt idx="2546">
                  <c:v>-2.088222196602068</c:v>
                </c:pt>
                <c:pt idx="2547">
                  <c:v>-2.2915688607222435</c:v>
                </c:pt>
                <c:pt idx="2548">
                  <c:v>-2.9026734840538921</c:v>
                </c:pt>
                <c:pt idx="2549">
                  <c:v>-3.3856665851743024</c:v>
                </c:pt>
                <c:pt idx="2550">
                  <c:v>-3.3306927006594549</c:v>
                </c:pt>
                <c:pt idx="2551">
                  <c:v>-3.5427827021713441</c:v>
                </c:pt>
                <c:pt idx="2552">
                  <c:v>-3.7424722171807119</c:v>
                </c:pt>
                <c:pt idx="2553">
                  <c:v>-4.0152410449483966</c:v>
                </c:pt>
                <c:pt idx="2554">
                  <c:v>-3.7700373572060855</c:v>
                </c:pt>
                <c:pt idx="2555">
                  <c:v>-3.7449600483033549</c:v>
                </c:pt>
                <c:pt idx="2556">
                  <c:v>-4.1763776166542712</c:v>
                </c:pt>
                <c:pt idx="2557">
                  <c:v>-4.0148972495181674</c:v>
                </c:pt>
                <c:pt idx="2558">
                  <c:v>-3.79300333583571</c:v>
                </c:pt>
                <c:pt idx="2559">
                  <c:v>-3.3097883595358368</c:v>
                </c:pt>
                <c:pt idx="2560">
                  <c:v>-3.0849623841418108</c:v>
                </c:pt>
                <c:pt idx="2561">
                  <c:v>-2.1097482691725133</c:v>
                </c:pt>
                <c:pt idx="2562">
                  <c:v>-1.652176813793119</c:v>
                </c:pt>
                <c:pt idx="2563">
                  <c:v>-1.5124430796806223</c:v>
                </c:pt>
                <c:pt idx="2564">
                  <c:v>-0.57804637288896998</c:v>
                </c:pt>
                <c:pt idx="2565">
                  <c:v>-0.32386643131171056</c:v>
                </c:pt>
                <c:pt idx="2566">
                  <c:v>-2.3010685725820288</c:v>
                </c:pt>
                <c:pt idx="2567">
                  <c:v>-3.4211932984624234</c:v>
                </c:pt>
                <c:pt idx="2568">
                  <c:v>-3.3451583781295113</c:v>
                </c:pt>
                <c:pt idx="2569">
                  <c:v>-4.0564210922765476</c:v>
                </c:pt>
                <c:pt idx="2570">
                  <c:v>-3.8437873732124963</c:v>
                </c:pt>
                <c:pt idx="2571">
                  <c:v>-3.3566265471530734</c:v>
                </c:pt>
                <c:pt idx="2572">
                  <c:v>-3.4174171221529832</c:v>
                </c:pt>
                <c:pt idx="2573">
                  <c:v>-2.631295620786414</c:v>
                </c:pt>
                <c:pt idx="2574">
                  <c:v>-3.177009230711981</c:v>
                </c:pt>
                <c:pt idx="2575">
                  <c:v>-3.1058928721938805</c:v>
                </c:pt>
                <c:pt idx="2576">
                  <c:v>-3.1865504511296265</c:v>
                </c:pt>
                <c:pt idx="2577">
                  <c:v>-3.0864686641258423</c:v>
                </c:pt>
                <c:pt idx="2578">
                  <c:v>-2.8798071450919345</c:v>
                </c:pt>
                <c:pt idx="2579">
                  <c:v>-2.9036147989631829</c:v>
                </c:pt>
                <c:pt idx="2580">
                  <c:v>-3.1864396665540937</c:v>
                </c:pt>
                <c:pt idx="2581">
                  <c:v>-3.3634947380319637</c:v>
                </c:pt>
                <c:pt idx="2582">
                  <c:v>-3.075460361957326</c:v>
                </c:pt>
                <c:pt idx="2583">
                  <c:v>-3.071914084417827</c:v>
                </c:pt>
                <c:pt idx="2584">
                  <c:v>-3.0765893776753117</c:v>
                </c:pt>
                <c:pt idx="2585">
                  <c:v>-2.5100117587022481</c:v>
                </c:pt>
                <c:pt idx="2586">
                  <c:v>-2.0441583244467836</c:v>
                </c:pt>
                <c:pt idx="2587">
                  <c:v>-1.5963082718742889</c:v>
                </c:pt>
                <c:pt idx="2588">
                  <c:v>-2.5678485861640254</c:v>
                </c:pt>
                <c:pt idx="2589">
                  <c:v>-1.7785691926975282</c:v>
                </c:pt>
                <c:pt idx="2590">
                  <c:v>-1.7312054918489999</c:v>
                </c:pt>
                <c:pt idx="2591">
                  <c:v>-1.3318030133700063</c:v>
                </c:pt>
                <c:pt idx="2592">
                  <c:v>-1.7220098192950068</c:v>
                </c:pt>
                <c:pt idx="2593">
                  <c:v>-1.4471109616254125</c:v>
                </c:pt>
                <c:pt idx="2594">
                  <c:v>-0.86740032640123133</c:v>
                </c:pt>
                <c:pt idx="2595">
                  <c:v>-0.96590618205370404</c:v>
                </c:pt>
                <c:pt idx="2596">
                  <c:v>-1.3219348008856393</c:v>
                </c:pt>
                <c:pt idx="2597">
                  <c:v>-1.50584723869909</c:v>
                </c:pt>
                <c:pt idx="2598">
                  <c:v>-1.7380370535191076</c:v>
                </c:pt>
                <c:pt idx="2599">
                  <c:v>-1.2994054768705503</c:v>
                </c:pt>
                <c:pt idx="2600">
                  <c:v>-1.1275884912653069</c:v>
                </c:pt>
                <c:pt idx="2601">
                  <c:v>-0.92557463641768223</c:v>
                </c:pt>
                <c:pt idx="2602">
                  <c:v>-0.50473587234828443</c:v>
                </c:pt>
                <c:pt idx="2603">
                  <c:v>0.21840286712665957</c:v>
                </c:pt>
                <c:pt idx="2604">
                  <c:v>0.19378110126081083</c:v>
                </c:pt>
                <c:pt idx="2605">
                  <c:v>0.3605870073168802</c:v>
                </c:pt>
                <c:pt idx="2606">
                  <c:v>2.0933405414105266E-2</c:v>
                </c:pt>
                <c:pt idx="2607">
                  <c:v>-0.18636063584187568</c:v>
                </c:pt>
                <c:pt idx="2608">
                  <c:v>-1.3687954430606766</c:v>
                </c:pt>
                <c:pt idx="2609">
                  <c:v>-1.6057625136259581</c:v>
                </c:pt>
                <c:pt idx="2610">
                  <c:v>-1.1942831401917644</c:v>
                </c:pt>
                <c:pt idx="2611">
                  <c:v>-1.3516125472223486</c:v>
                </c:pt>
                <c:pt idx="2612">
                  <c:v>-1.9558026852971011</c:v>
                </c:pt>
                <c:pt idx="2613">
                  <c:v>-1.5662710092362033</c:v>
                </c:pt>
                <c:pt idx="2614">
                  <c:v>-1.9441584891896611</c:v>
                </c:pt>
                <c:pt idx="2615">
                  <c:v>-2.1946593428820762</c:v>
                </c:pt>
                <c:pt idx="2616">
                  <c:v>-1.8670671392449663</c:v>
                </c:pt>
                <c:pt idx="2617">
                  <c:v>-2.0838737904579681</c:v>
                </c:pt>
                <c:pt idx="2618">
                  <c:v>-2.1998018137869053</c:v>
                </c:pt>
                <c:pt idx="2619">
                  <c:v>-2.4984720308955097</c:v>
                </c:pt>
                <c:pt idx="2620">
                  <c:v>-2.5882942721104634</c:v>
                </c:pt>
                <c:pt idx="2621">
                  <c:v>-2.5902276564353919</c:v>
                </c:pt>
                <c:pt idx="2622">
                  <c:v>-2.2427289368687688</c:v>
                </c:pt>
                <c:pt idx="2623">
                  <c:v>-3.1456974372222781</c:v>
                </c:pt>
                <c:pt idx="2624">
                  <c:v>-2.3183209289201621</c:v>
                </c:pt>
                <c:pt idx="2625">
                  <c:v>-1.7190045052024203</c:v>
                </c:pt>
                <c:pt idx="2626">
                  <c:v>-1.1888156845056272</c:v>
                </c:pt>
                <c:pt idx="2627">
                  <c:v>-1.0504699291814816</c:v>
                </c:pt>
                <c:pt idx="2628">
                  <c:v>-0.41806914990639754</c:v>
                </c:pt>
                <c:pt idx="2629">
                  <c:v>-0.57010247952823434</c:v>
                </c:pt>
                <c:pt idx="2630">
                  <c:v>-0.64974069896554099</c:v>
                </c:pt>
                <c:pt idx="2631">
                  <c:v>-0.5817700065325937</c:v>
                </c:pt>
                <c:pt idx="2632">
                  <c:v>1.0985160414213269</c:v>
                </c:pt>
                <c:pt idx="2633">
                  <c:v>-0.63081699062351149</c:v>
                </c:pt>
                <c:pt idx="2634">
                  <c:v>-0.89600662751110249</c:v>
                </c:pt>
                <c:pt idx="2635">
                  <c:v>-1.3430895050419167</c:v>
                </c:pt>
                <c:pt idx="2636">
                  <c:v>-0.88058497248033873</c:v>
                </c:pt>
                <c:pt idx="2637">
                  <c:v>-0.84097912286890519</c:v>
                </c:pt>
                <c:pt idx="2638">
                  <c:v>-2.4752916467306996</c:v>
                </c:pt>
                <c:pt idx="2639">
                  <c:v>-2.9577182808346976</c:v>
                </c:pt>
                <c:pt idx="2640">
                  <c:v>-2.39814046804565</c:v>
                </c:pt>
                <c:pt idx="2641">
                  <c:v>-3.1448109478678035</c:v>
                </c:pt>
                <c:pt idx="2642">
                  <c:v>-4.1482729146257533</c:v>
                </c:pt>
                <c:pt idx="2643">
                  <c:v>-4.7723390559886134</c:v>
                </c:pt>
                <c:pt idx="2644">
                  <c:v>-4.3004021929052882</c:v>
                </c:pt>
                <c:pt idx="2645">
                  <c:v>-3.9035221375024243</c:v>
                </c:pt>
                <c:pt idx="2646">
                  <c:v>-3.6334937773155396</c:v>
                </c:pt>
                <c:pt idx="2647">
                  <c:v>-4.7000606942923469</c:v>
                </c:pt>
                <c:pt idx="2648">
                  <c:v>-4.1520581994377608</c:v>
                </c:pt>
                <c:pt idx="2649">
                  <c:v>-3.0599939481513694</c:v>
                </c:pt>
                <c:pt idx="2650">
                  <c:v>-3.4698677437076455</c:v>
                </c:pt>
                <c:pt idx="2651">
                  <c:v>-3.2454409369310007</c:v>
                </c:pt>
                <c:pt idx="2652">
                  <c:v>-2.9964180760668242</c:v>
                </c:pt>
                <c:pt idx="2653">
                  <c:v>-3.0317806382030099</c:v>
                </c:pt>
                <c:pt idx="2654">
                  <c:v>-4.1325742367347438</c:v>
                </c:pt>
                <c:pt idx="2655">
                  <c:v>-1.4715027572236963</c:v>
                </c:pt>
                <c:pt idx="2656">
                  <c:v>-1.1453231322268849</c:v>
                </c:pt>
                <c:pt idx="2657">
                  <c:v>-0.80630966613272292</c:v>
                </c:pt>
                <c:pt idx="2658">
                  <c:v>-0.73539758598002081</c:v>
                </c:pt>
                <c:pt idx="2659">
                  <c:v>-0.93565815271811559</c:v>
                </c:pt>
                <c:pt idx="2660">
                  <c:v>-0.70861469186301917</c:v>
                </c:pt>
                <c:pt idx="2661">
                  <c:v>-0.66321798348867134</c:v>
                </c:pt>
                <c:pt idx="2662">
                  <c:v>-0.41510356848663932</c:v>
                </c:pt>
                <c:pt idx="2663">
                  <c:v>0.95136650213655116</c:v>
                </c:pt>
                <c:pt idx="2664">
                  <c:v>2.6326550352585762</c:v>
                </c:pt>
                <c:pt idx="2665">
                  <c:v>8.1664472752335442</c:v>
                </c:pt>
                <c:pt idx="2666">
                  <c:v>7.5868636959333635</c:v>
                </c:pt>
                <c:pt idx="2667">
                  <c:v>5.8659238091576142</c:v>
                </c:pt>
                <c:pt idx="2668">
                  <c:v>3.4643391675537529</c:v>
                </c:pt>
                <c:pt idx="2669">
                  <c:v>1.3873639744372532</c:v>
                </c:pt>
                <c:pt idx="2670">
                  <c:v>1.9089568907990291</c:v>
                </c:pt>
                <c:pt idx="2671">
                  <c:v>3.2316162968722857</c:v>
                </c:pt>
                <c:pt idx="2672">
                  <c:v>5.8137177933913371</c:v>
                </c:pt>
                <c:pt idx="2673">
                  <c:v>3.4079541701570406</c:v>
                </c:pt>
                <c:pt idx="2674">
                  <c:v>1.8931391680903822</c:v>
                </c:pt>
                <c:pt idx="2675">
                  <c:v>4.9281384787952369</c:v>
                </c:pt>
                <c:pt idx="2676">
                  <c:v>8.9961268172829882</c:v>
                </c:pt>
                <c:pt idx="2677">
                  <c:v>10.815768732082951</c:v>
                </c:pt>
                <c:pt idx="2678">
                  <c:v>8.1717028146184134</c:v>
                </c:pt>
                <c:pt idx="2679">
                  <c:v>8.2617242756926785</c:v>
                </c:pt>
                <c:pt idx="2680">
                  <c:v>11.515234473382762</c:v>
                </c:pt>
                <c:pt idx="2681">
                  <c:v>13.551513987298367</c:v>
                </c:pt>
                <c:pt idx="2682">
                  <c:v>12.417824781579668</c:v>
                </c:pt>
                <c:pt idx="2683">
                  <c:v>16.128655637073784</c:v>
                </c:pt>
                <c:pt idx="2684">
                  <c:v>14.173461081464939</c:v>
                </c:pt>
                <c:pt idx="2685">
                  <c:v>13.48130765774162</c:v>
                </c:pt>
                <c:pt idx="2686">
                  <c:v>14.108336182402198</c:v>
                </c:pt>
                <c:pt idx="2687">
                  <c:v>15.018814850692124</c:v>
                </c:pt>
                <c:pt idx="2688">
                  <c:v>14.789934103029474</c:v>
                </c:pt>
                <c:pt idx="2689">
                  <c:v>16.811750128411248</c:v>
                </c:pt>
                <c:pt idx="2690">
                  <c:v>20.278397643665368</c:v>
                </c:pt>
                <c:pt idx="2691">
                  <c:v>20.785903243306986</c:v>
                </c:pt>
                <c:pt idx="2692">
                  <c:v>17.998403065499236</c:v>
                </c:pt>
                <c:pt idx="2693">
                  <c:v>16.634671894504329</c:v>
                </c:pt>
                <c:pt idx="2694">
                  <c:v>16.614357855925917</c:v>
                </c:pt>
                <c:pt idx="2695">
                  <c:v>17.66112466395052</c:v>
                </c:pt>
                <c:pt idx="2696">
                  <c:v>19.874682009617427</c:v>
                </c:pt>
                <c:pt idx="2697">
                  <c:v>20.272872008947715</c:v>
                </c:pt>
                <c:pt idx="2698">
                  <c:v>23.67583894341449</c:v>
                </c:pt>
                <c:pt idx="2699">
                  <c:v>25.530704257227175</c:v>
                </c:pt>
                <c:pt idx="2700">
                  <c:v>26.941576556281159</c:v>
                </c:pt>
                <c:pt idx="2701">
                  <c:v>31.188401004384168</c:v>
                </c:pt>
                <c:pt idx="2702">
                  <c:v>27.714597974571625</c:v>
                </c:pt>
                <c:pt idx="2703">
                  <c:v>23.390654001283117</c:v>
                </c:pt>
                <c:pt idx="2704">
                  <c:v>20.483389447464557</c:v>
                </c:pt>
                <c:pt idx="2705">
                  <c:v>19.880873482503063</c:v>
                </c:pt>
                <c:pt idx="2706">
                  <c:v>22.192699788132376</c:v>
                </c:pt>
                <c:pt idx="2707">
                  <c:v>25.071343575286622</c:v>
                </c:pt>
                <c:pt idx="2708">
                  <c:v>23.70024835832093</c:v>
                </c:pt>
                <c:pt idx="2709">
                  <c:v>23.854836514969755</c:v>
                </c:pt>
                <c:pt idx="2710">
                  <c:v>22.920657879050193</c:v>
                </c:pt>
                <c:pt idx="2711">
                  <c:v>23.318630305636013</c:v>
                </c:pt>
                <c:pt idx="2712">
                  <c:v>24.237770325025036</c:v>
                </c:pt>
                <c:pt idx="2713">
                  <c:v>15.76872674901098</c:v>
                </c:pt>
                <c:pt idx="2714">
                  <c:v>15.957894966300131</c:v>
                </c:pt>
                <c:pt idx="2715">
                  <c:v>15.011240739561241</c:v>
                </c:pt>
                <c:pt idx="2716">
                  <c:v>12.509098939575654</c:v>
                </c:pt>
                <c:pt idx="2717">
                  <c:v>11.196333028104238</c:v>
                </c:pt>
                <c:pt idx="2718">
                  <c:v>13.84888677174785</c:v>
                </c:pt>
                <c:pt idx="2719">
                  <c:v>13.93638413449597</c:v>
                </c:pt>
                <c:pt idx="2720">
                  <c:v>17.333961162702163</c:v>
                </c:pt>
                <c:pt idx="2721">
                  <c:v>13.538092735716493</c:v>
                </c:pt>
                <c:pt idx="2722">
                  <c:v>11.362740695633299</c:v>
                </c:pt>
                <c:pt idx="2723">
                  <c:v>3.7094535411025085</c:v>
                </c:pt>
                <c:pt idx="2724">
                  <c:v>4.2143114762179472</c:v>
                </c:pt>
                <c:pt idx="2725">
                  <c:v>3.9294270453001872</c:v>
                </c:pt>
                <c:pt idx="2726">
                  <c:v>1.6052200252109401</c:v>
                </c:pt>
                <c:pt idx="2727">
                  <c:v>1.1518770228718438</c:v>
                </c:pt>
                <c:pt idx="2728">
                  <c:v>1.1387340949610483</c:v>
                </c:pt>
                <c:pt idx="2729">
                  <c:v>1.7094807429504435</c:v>
                </c:pt>
                <c:pt idx="2730">
                  <c:v>0.8017103108229513</c:v>
                </c:pt>
                <c:pt idx="2731">
                  <c:v>6.0995496962085838E-2</c:v>
                </c:pt>
                <c:pt idx="2732">
                  <c:v>1.1876297582250146</c:v>
                </c:pt>
                <c:pt idx="2733">
                  <c:v>-5.4447385913398705E-3</c:v>
                </c:pt>
                <c:pt idx="2734">
                  <c:v>0.71891625153503469</c:v>
                </c:pt>
                <c:pt idx="2735">
                  <c:v>0.82625764933710499</c:v>
                </c:pt>
                <c:pt idx="2736">
                  <c:v>1.7064003859950105</c:v>
                </c:pt>
                <c:pt idx="2737">
                  <c:v>3.2701289782468237</c:v>
                </c:pt>
                <c:pt idx="2738">
                  <c:v>3.1751485198935541</c:v>
                </c:pt>
                <c:pt idx="2739">
                  <c:v>4.0450363401687461</c:v>
                </c:pt>
                <c:pt idx="2740">
                  <c:v>5.80952553141206</c:v>
                </c:pt>
                <c:pt idx="2741">
                  <c:v>6.1670392877341484</c:v>
                </c:pt>
                <c:pt idx="2742">
                  <c:v>7.7538368083899236</c:v>
                </c:pt>
                <c:pt idx="2743">
                  <c:v>4.5552950352421071</c:v>
                </c:pt>
                <c:pt idx="2744">
                  <c:v>4.6430341337728755</c:v>
                </c:pt>
                <c:pt idx="2745">
                  <c:v>2.9450345423480755</c:v>
                </c:pt>
                <c:pt idx="2746">
                  <c:v>2.3922659176143455</c:v>
                </c:pt>
                <c:pt idx="2747">
                  <c:v>3.2460160291824245</c:v>
                </c:pt>
                <c:pt idx="2748">
                  <c:v>6.332638232037894</c:v>
                </c:pt>
                <c:pt idx="2749">
                  <c:v>6.2632006559120867</c:v>
                </c:pt>
                <c:pt idx="2750">
                  <c:v>6.1398490712120015</c:v>
                </c:pt>
                <c:pt idx="2751">
                  <c:v>4.4999965652625882</c:v>
                </c:pt>
                <c:pt idx="2752">
                  <c:v>2.1409697148447826</c:v>
                </c:pt>
                <c:pt idx="2753">
                  <c:v>2.3473455232651226</c:v>
                </c:pt>
                <c:pt idx="2754">
                  <c:v>1.6295817177186755</c:v>
                </c:pt>
                <c:pt idx="2755">
                  <c:v>2.0718009174352829</c:v>
                </c:pt>
                <c:pt idx="2756">
                  <c:v>2.9659728066935713</c:v>
                </c:pt>
                <c:pt idx="2757">
                  <c:v>3.6832806006572518</c:v>
                </c:pt>
                <c:pt idx="2758">
                  <c:v>2.6888850202444381</c:v>
                </c:pt>
                <c:pt idx="2759">
                  <c:v>1.3103790144023044</c:v>
                </c:pt>
                <c:pt idx="2760">
                  <c:v>0.72596349095689305</c:v>
                </c:pt>
                <c:pt idx="2761">
                  <c:v>0.15618235823234627</c:v>
                </c:pt>
                <c:pt idx="2762">
                  <c:v>3.8606717586332167</c:v>
                </c:pt>
                <c:pt idx="2763">
                  <c:v>2.7255594659720437</c:v>
                </c:pt>
                <c:pt idx="2764">
                  <c:v>4.7716432151679733</c:v>
                </c:pt>
                <c:pt idx="2765">
                  <c:v>5.2106443494903552</c:v>
                </c:pt>
                <c:pt idx="2766">
                  <c:v>5.7971210680293481</c:v>
                </c:pt>
                <c:pt idx="2767">
                  <c:v>4.9779029144979994</c:v>
                </c:pt>
                <c:pt idx="2768">
                  <c:v>2.9376101043361587</c:v>
                </c:pt>
                <c:pt idx="2769">
                  <c:v>1.2163119330090524</c:v>
                </c:pt>
                <c:pt idx="2770">
                  <c:v>1.4878766883983552</c:v>
                </c:pt>
                <c:pt idx="2771">
                  <c:v>1.1206358436753128</c:v>
                </c:pt>
                <c:pt idx="2772">
                  <c:v>-0.16369304415676211</c:v>
                </c:pt>
                <c:pt idx="2773">
                  <c:v>-1.1034567344870858</c:v>
                </c:pt>
                <c:pt idx="2774">
                  <c:v>-1.3674465270061091</c:v>
                </c:pt>
                <c:pt idx="2775">
                  <c:v>-0.53748223515275484</c:v>
                </c:pt>
                <c:pt idx="2776">
                  <c:v>-1.6033859773964103</c:v>
                </c:pt>
                <c:pt idx="2777">
                  <c:v>-1.4829421993961738</c:v>
                </c:pt>
                <c:pt idx="2778">
                  <c:v>-2.4971528013194337</c:v>
                </c:pt>
                <c:pt idx="2779">
                  <c:v>-2.5811697869680259</c:v>
                </c:pt>
                <c:pt idx="2780">
                  <c:v>-2.2038653645765471</c:v>
                </c:pt>
                <c:pt idx="2781">
                  <c:v>-2.7993356567339269</c:v>
                </c:pt>
                <c:pt idx="2782">
                  <c:v>-2.4669072518495412</c:v>
                </c:pt>
                <c:pt idx="2783">
                  <c:v>-3.037288221718498</c:v>
                </c:pt>
                <c:pt idx="2784">
                  <c:v>-3.986995016943748</c:v>
                </c:pt>
                <c:pt idx="2785">
                  <c:v>-3.9884767312126108</c:v>
                </c:pt>
                <c:pt idx="2786">
                  <c:v>-3.8934042529608135</c:v>
                </c:pt>
                <c:pt idx="2787">
                  <c:v>-4.0827260216030865</c:v>
                </c:pt>
                <c:pt idx="2788">
                  <c:v>-3.696790327611712</c:v>
                </c:pt>
                <c:pt idx="2789">
                  <c:v>-4.0926705231990432</c:v>
                </c:pt>
                <c:pt idx="2790">
                  <c:v>-3.8966494742922571</c:v>
                </c:pt>
                <c:pt idx="2791">
                  <c:v>-4.2312492120198328</c:v>
                </c:pt>
                <c:pt idx="2792">
                  <c:v>-5.2773347576698377</c:v>
                </c:pt>
                <c:pt idx="2793">
                  <c:v>-5.0333008938304182</c:v>
                </c:pt>
                <c:pt idx="2794">
                  <c:v>-4.5809922179336198</c:v>
                </c:pt>
                <c:pt idx="2795">
                  <c:v>-4.2563113370702581</c:v>
                </c:pt>
                <c:pt idx="2796">
                  <c:v>-4.2416167786322525</c:v>
                </c:pt>
                <c:pt idx="2797">
                  <c:v>-4.2938586082743875</c:v>
                </c:pt>
                <c:pt idx="2798">
                  <c:v>-4.5599335327204571</c:v>
                </c:pt>
                <c:pt idx="2799">
                  <c:v>-4.696839708525399</c:v>
                </c:pt>
                <c:pt idx="2800">
                  <c:v>-4.9619648192401939</c:v>
                </c:pt>
                <c:pt idx="2801">
                  <c:v>-5.2749498560274084</c:v>
                </c:pt>
                <c:pt idx="2802">
                  <c:v>-5.2802470081916049</c:v>
                </c:pt>
                <c:pt idx="2803">
                  <c:v>-4.9744586304359295</c:v>
                </c:pt>
                <c:pt idx="2804">
                  <c:v>-4.4865086037459534</c:v>
                </c:pt>
                <c:pt idx="2805">
                  <c:v>-4.0084114411641707</c:v>
                </c:pt>
                <c:pt idx="2806">
                  <c:v>-5.278002763325695</c:v>
                </c:pt>
                <c:pt idx="2807">
                  <c:v>-5.8802493907739013</c:v>
                </c:pt>
                <c:pt idx="2808">
                  <c:v>-5.4309970986025355</c:v>
                </c:pt>
                <c:pt idx="2809">
                  <c:v>-5.5416306290981154</c:v>
                </c:pt>
                <c:pt idx="2810">
                  <c:v>-6.2681849661829929</c:v>
                </c:pt>
                <c:pt idx="2811">
                  <c:v>-6.3282229404476844</c:v>
                </c:pt>
                <c:pt idx="2812">
                  <c:v>-6.5375941965282998</c:v>
                </c:pt>
                <c:pt idx="2813">
                  <c:v>-6.5714141406123225</c:v>
                </c:pt>
                <c:pt idx="2814">
                  <c:v>-6.4857719775763876</c:v>
                </c:pt>
                <c:pt idx="2815">
                  <c:v>-6.4782292870223976</c:v>
                </c:pt>
                <c:pt idx="2816">
                  <c:v>-6.4782292870223976</c:v>
                </c:pt>
                <c:pt idx="2817">
                  <c:v>-5.7682080320110494</c:v>
                </c:pt>
                <c:pt idx="2818">
                  <c:v>-5.2666689458965266</c:v>
                </c:pt>
                <c:pt idx="2819">
                  <c:v>-5.5802782317734234</c:v>
                </c:pt>
                <c:pt idx="2820">
                  <c:v>-5.1206762599767863</c:v>
                </c:pt>
                <c:pt idx="2821">
                  <c:v>-4.9655870608769632</c:v>
                </c:pt>
                <c:pt idx="2822">
                  <c:v>-5.3669192822460516</c:v>
                </c:pt>
                <c:pt idx="2823">
                  <c:v>-5.2671273131168057</c:v>
                </c:pt>
                <c:pt idx="2824">
                  <c:v>-5.1304665931723044</c:v>
                </c:pt>
                <c:pt idx="2825">
                  <c:v>-6.4796503518872548</c:v>
                </c:pt>
                <c:pt idx="2826">
                  <c:v>-6.0999159070673272</c:v>
                </c:pt>
                <c:pt idx="2827">
                  <c:v>-5.1087313875591001</c:v>
                </c:pt>
                <c:pt idx="2828">
                  <c:v>-5.0657722208353491</c:v>
                </c:pt>
                <c:pt idx="2829">
                  <c:v>-5.801193671310422</c:v>
                </c:pt>
                <c:pt idx="2830">
                  <c:v>-5.9248306465491503</c:v>
                </c:pt>
                <c:pt idx="2831">
                  <c:v>-6.4609676039147068</c:v>
                </c:pt>
                <c:pt idx="2832">
                  <c:v>-6.878046344429638</c:v>
                </c:pt>
                <c:pt idx="2833">
                  <c:v>-6.7382322142450626</c:v>
                </c:pt>
                <c:pt idx="2834">
                  <c:v>-7.0189373913847781</c:v>
                </c:pt>
                <c:pt idx="2835">
                  <c:v>-6.973881349232542</c:v>
                </c:pt>
                <c:pt idx="2836">
                  <c:v>-6.5463168924475141</c:v>
                </c:pt>
                <c:pt idx="2837">
                  <c:v>-6.7825567615596327</c:v>
                </c:pt>
                <c:pt idx="2838">
                  <c:v>-5.990556979600612</c:v>
                </c:pt>
                <c:pt idx="2839">
                  <c:v>-6.0173576195810661</c:v>
                </c:pt>
                <c:pt idx="2840">
                  <c:v>-6.5731214969609937</c:v>
                </c:pt>
                <c:pt idx="2841">
                  <c:v>-6.8377426666731473</c:v>
                </c:pt>
                <c:pt idx="2842">
                  <c:v>-6.6263711775040655</c:v>
                </c:pt>
                <c:pt idx="2843">
                  <c:v>-6.8577606689263142</c:v>
                </c:pt>
                <c:pt idx="2844">
                  <c:v>-6.9969315028714973</c:v>
                </c:pt>
                <c:pt idx="2845">
                  <c:v>-6.9544916964817283</c:v>
                </c:pt>
                <c:pt idx="2846">
                  <c:v>-7.5606953822402225</c:v>
                </c:pt>
                <c:pt idx="2847">
                  <c:v>-7.0221031934156457</c:v>
                </c:pt>
                <c:pt idx="2848">
                  <c:v>-6.4886452478194556</c:v>
                </c:pt>
                <c:pt idx="2849">
                  <c:v>-6.9823797525474802</c:v>
                </c:pt>
                <c:pt idx="2850">
                  <c:v>-7.0610077618466747</c:v>
                </c:pt>
                <c:pt idx="2851">
                  <c:v>-7.0143993249830423</c:v>
                </c:pt>
                <c:pt idx="2852">
                  <c:v>-7.6654925424608749</c:v>
                </c:pt>
                <c:pt idx="2853">
                  <c:v>-7.0653517932476504</c:v>
                </c:pt>
                <c:pt idx="2854">
                  <c:v>-6.7473849283537106</c:v>
                </c:pt>
                <c:pt idx="2855">
                  <c:v>-7.7700114185893234</c:v>
                </c:pt>
                <c:pt idx="2856">
                  <c:v>-8.4522417550119329</c:v>
                </c:pt>
                <c:pt idx="2857">
                  <c:v>-8.9631470686821793</c:v>
                </c:pt>
                <c:pt idx="2858">
                  <c:v>-8.6132843709631537</c:v>
                </c:pt>
                <c:pt idx="2859">
                  <c:v>-9.0947108696872938</c:v>
                </c:pt>
                <c:pt idx="2860">
                  <c:v>-8.6218364487222416</c:v>
                </c:pt>
                <c:pt idx="2861">
                  <c:v>-8.1261832017147064</c:v>
                </c:pt>
                <c:pt idx="2862">
                  <c:v>-7.2701453217263712</c:v>
                </c:pt>
                <c:pt idx="2863">
                  <c:v>-6.5982552701548798</c:v>
                </c:pt>
                <c:pt idx="2864">
                  <c:v>-6.9631372204971917</c:v>
                </c:pt>
                <c:pt idx="2865">
                  <c:v>-6.0843387939601712</c:v>
                </c:pt>
                <c:pt idx="2866">
                  <c:v>-5.6801470242896208</c:v>
                </c:pt>
                <c:pt idx="2867">
                  <c:v>-5.2770320376263413</c:v>
                </c:pt>
                <c:pt idx="2868">
                  <c:v>-4.9662755296349701</c:v>
                </c:pt>
                <c:pt idx="2869">
                  <c:v>-5.4004812874406127</c:v>
                </c:pt>
                <c:pt idx="2870">
                  <c:v>-7.1094748618678274</c:v>
                </c:pt>
                <c:pt idx="2871">
                  <c:v>-7.0185577188808956</c:v>
                </c:pt>
                <c:pt idx="2872">
                  <c:v>-7.7340064919988336</c:v>
                </c:pt>
                <c:pt idx="2873">
                  <c:v>-8.5356932579158311</c:v>
                </c:pt>
                <c:pt idx="2874">
                  <c:v>-9.2125093244361445</c:v>
                </c:pt>
                <c:pt idx="2875">
                  <c:v>-9.5586351621096348</c:v>
                </c:pt>
                <c:pt idx="2876">
                  <c:v>-9.7392486289338507</c:v>
                </c:pt>
                <c:pt idx="2877">
                  <c:v>-10.212052499789372</c:v>
                </c:pt>
                <c:pt idx="2878">
                  <c:v>-10.862620093137686</c:v>
                </c:pt>
                <c:pt idx="2879">
                  <c:v>-10.778430546558706</c:v>
                </c:pt>
                <c:pt idx="2880">
                  <c:v>-10.800448054244264</c:v>
                </c:pt>
                <c:pt idx="2881">
                  <c:v>-9.4725553001346547</c:v>
                </c:pt>
                <c:pt idx="2882">
                  <c:v>-10.28523112714171</c:v>
                </c:pt>
                <c:pt idx="2883">
                  <c:v>-10.16633632912362</c:v>
                </c:pt>
                <c:pt idx="2884">
                  <c:v>-9.2352981429749086</c:v>
                </c:pt>
                <c:pt idx="2885">
                  <c:v>-9.2271400303286342</c:v>
                </c:pt>
                <c:pt idx="2886">
                  <c:v>-9.2906416291590226</c:v>
                </c:pt>
                <c:pt idx="2887">
                  <c:v>-8.8016358835694994</c:v>
                </c:pt>
                <c:pt idx="2888">
                  <c:v>-8.0651336525126816</c:v>
                </c:pt>
                <c:pt idx="2889">
                  <c:v>-7.4258183612581554</c:v>
                </c:pt>
                <c:pt idx="2890">
                  <c:v>-7.5545384140736402</c:v>
                </c:pt>
                <c:pt idx="2891">
                  <c:v>-3.4438335235784052</c:v>
                </c:pt>
                <c:pt idx="2892">
                  <c:v>-4.0144689912666465</c:v>
                </c:pt>
                <c:pt idx="2893">
                  <c:v>-3.4394604950805174</c:v>
                </c:pt>
                <c:pt idx="2894">
                  <c:v>-3.0715943194145545</c:v>
                </c:pt>
                <c:pt idx="2895">
                  <c:v>-2.7702294187163865</c:v>
                </c:pt>
                <c:pt idx="2896">
                  <c:v>-2.1751447848091772</c:v>
                </c:pt>
                <c:pt idx="2897">
                  <c:v>-2.4132730302449659</c:v>
                </c:pt>
                <c:pt idx="2898">
                  <c:v>-2.1695000986555719</c:v>
                </c:pt>
                <c:pt idx="2899">
                  <c:v>-1.8296861818794667</c:v>
                </c:pt>
                <c:pt idx="2900">
                  <c:v>-1.1318682655417831</c:v>
                </c:pt>
                <c:pt idx="2901">
                  <c:v>-1.1196201591215136</c:v>
                </c:pt>
                <c:pt idx="2902">
                  <c:v>-1.4273814581720501</c:v>
                </c:pt>
                <c:pt idx="2903">
                  <c:v>-0.98230146643323479</c:v>
                </c:pt>
                <c:pt idx="2904">
                  <c:v>-1.1751478835601965</c:v>
                </c:pt>
                <c:pt idx="2905">
                  <c:v>-0.71593385884732186</c:v>
                </c:pt>
                <c:pt idx="2906">
                  <c:v>4.2656451652110405E-2</c:v>
                </c:pt>
                <c:pt idx="2907">
                  <c:v>-0.64621791223918024</c:v>
                </c:pt>
                <c:pt idx="2908">
                  <c:v>-0.54990514356705233</c:v>
                </c:pt>
                <c:pt idx="2909">
                  <c:v>-0.38685667051345263</c:v>
                </c:pt>
                <c:pt idx="2910">
                  <c:v>-1.1189327552503023</c:v>
                </c:pt>
                <c:pt idx="2911">
                  <c:v>-2.1358731424946917</c:v>
                </c:pt>
                <c:pt idx="2912">
                  <c:v>-1.7178037555010626</c:v>
                </c:pt>
                <c:pt idx="2913">
                  <c:v>-2.4061072429852217</c:v>
                </c:pt>
                <c:pt idx="2914">
                  <c:v>-3.9708897402534618</c:v>
                </c:pt>
                <c:pt idx="2915">
                  <c:v>-4.1029934765922427</c:v>
                </c:pt>
                <c:pt idx="2916">
                  <c:v>-4.7231711200043947</c:v>
                </c:pt>
                <c:pt idx="2917">
                  <c:v>-4.8982530019795867</c:v>
                </c:pt>
                <c:pt idx="2918">
                  <c:v>-4.8741995478269011</c:v>
                </c:pt>
                <c:pt idx="2919">
                  <c:v>-5.0993507730918815</c:v>
                </c:pt>
                <c:pt idx="2920">
                  <c:v>-5.1161233848379126</c:v>
                </c:pt>
                <c:pt idx="2921">
                  <c:v>-4.3278536809365065</c:v>
                </c:pt>
                <c:pt idx="2922">
                  <c:v>-4.4351291043137095</c:v>
                </c:pt>
                <c:pt idx="2923">
                  <c:v>-4.7027543226425017</c:v>
                </c:pt>
                <c:pt idx="2924">
                  <c:v>-4.3947784072063421</c:v>
                </c:pt>
                <c:pt idx="2925">
                  <c:v>-4.6984261282210724</c:v>
                </c:pt>
                <c:pt idx="2926">
                  <c:v>-4.7392746454370851</c:v>
                </c:pt>
                <c:pt idx="2927">
                  <c:v>-4.9643867609032633</c:v>
                </c:pt>
                <c:pt idx="2928">
                  <c:v>-5.6112443196875788</c:v>
                </c:pt>
                <c:pt idx="2929">
                  <c:v>-6.0233103285195142</c:v>
                </c:pt>
                <c:pt idx="2930">
                  <c:v>-6.3635423851859301</c:v>
                </c:pt>
                <c:pt idx="2931">
                  <c:v>-5.8425898243498224</c:v>
                </c:pt>
                <c:pt idx="2932">
                  <c:v>-5.5484055761903974</c:v>
                </c:pt>
                <c:pt idx="2933">
                  <c:v>-5.3876121236257291</c:v>
                </c:pt>
                <c:pt idx="2934">
                  <c:v>-4.6771700331209232</c:v>
                </c:pt>
                <c:pt idx="2935">
                  <c:v>-0.87917153301915008</c:v>
                </c:pt>
                <c:pt idx="2936">
                  <c:v>0.22331504379556577</c:v>
                </c:pt>
                <c:pt idx="2937">
                  <c:v>0.80339006779805899</c:v>
                </c:pt>
                <c:pt idx="2938">
                  <c:v>0.52549859181392833</c:v>
                </c:pt>
                <c:pt idx="2939">
                  <c:v>2.302551413149093</c:v>
                </c:pt>
                <c:pt idx="2940">
                  <c:v>2.4861865167404282</c:v>
                </c:pt>
                <c:pt idx="2941">
                  <c:v>2.8160823137603153</c:v>
                </c:pt>
                <c:pt idx="2942">
                  <c:v>2.4962161922231623</c:v>
                </c:pt>
                <c:pt idx="2943">
                  <c:v>2.1308345945938143</c:v>
                </c:pt>
                <c:pt idx="2944">
                  <c:v>0.89939191621423475</c:v>
                </c:pt>
                <c:pt idx="2945">
                  <c:v>1.3562403488025545</c:v>
                </c:pt>
                <c:pt idx="2946">
                  <c:v>0.30129297553385825</c:v>
                </c:pt>
                <c:pt idx="2947">
                  <c:v>-0.12929436168911934</c:v>
                </c:pt>
                <c:pt idx="2948">
                  <c:v>0.25211632294053743</c:v>
                </c:pt>
                <c:pt idx="2949">
                  <c:v>-0.62003285093238603</c:v>
                </c:pt>
                <c:pt idx="2950">
                  <c:v>-1.5545737176408565</c:v>
                </c:pt>
                <c:pt idx="2951">
                  <c:v>-2.0547848981032431</c:v>
                </c:pt>
                <c:pt idx="2952">
                  <c:v>-2.1244105392065968</c:v>
                </c:pt>
                <c:pt idx="2953">
                  <c:v>-0.96659172752214317</c:v>
                </c:pt>
                <c:pt idx="2954">
                  <c:v>-1.1025348182877046</c:v>
                </c:pt>
                <c:pt idx="2955">
                  <c:v>-0.9646433881217682</c:v>
                </c:pt>
                <c:pt idx="2956">
                  <c:v>-1.7805153670274692</c:v>
                </c:pt>
                <c:pt idx="2957">
                  <c:v>-1.7131334563209926</c:v>
                </c:pt>
                <c:pt idx="2958">
                  <c:v>-1.5964339132757495</c:v>
                </c:pt>
                <c:pt idx="2959">
                  <c:v>-1.692752917907157</c:v>
                </c:pt>
                <c:pt idx="2960">
                  <c:v>-2.319786755468872</c:v>
                </c:pt>
                <c:pt idx="2961">
                  <c:v>-1.6002450210938832</c:v>
                </c:pt>
                <c:pt idx="2962">
                  <c:v>-0.93662488871018112</c:v>
                </c:pt>
                <c:pt idx="2963">
                  <c:v>-0.89684901125588468</c:v>
                </c:pt>
                <c:pt idx="2964">
                  <c:v>0.23641959680647417</c:v>
                </c:pt>
                <c:pt idx="2965">
                  <c:v>0.18126598575356923</c:v>
                </c:pt>
                <c:pt idx="2966">
                  <c:v>0.45357249648463238</c:v>
                </c:pt>
                <c:pt idx="2967">
                  <c:v>-0.82846227879786838</c:v>
                </c:pt>
                <c:pt idx="2968">
                  <c:v>-1.6596604982492345</c:v>
                </c:pt>
                <c:pt idx="2969">
                  <c:v>-1.1651326996746256</c:v>
                </c:pt>
                <c:pt idx="2970">
                  <c:v>-1.6125120487760505</c:v>
                </c:pt>
                <c:pt idx="2971">
                  <c:v>-0.46230325896808822</c:v>
                </c:pt>
                <c:pt idx="2972">
                  <c:v>0.27900844408839376</c:v>
                </c:pt>
                <c:pt idx="2973">
                  <c:v>-0.19255120455334662</c:v>
                </c:pt>
                <c:pt idx="2974">
                  <c:v>0.58036227276456032</c:v>
                </c:pt>
                <c:pt idx="2975">
                  <c:v>1.6983255253453322</c:v>
                </c:pt>
                <c:pt idx="2976">
                  <c:v>2.8894857968599617</c:v>
                </c:pt>
                <c:pt idx="2977">
                  <c:v>1.8084625056146315</c:v>
                </c:pt>
                <c:pt idx="2978">
                  <c:v>1.1458599524819419</c:v>
                </c:pt>
                <c:pt idx="2979">
                  <c:v>2.7574451534989066</c:v>
                </c:pt>
                <c:pt idx="2980">
                  <c:v>3.4131708364340305</c:v>
                </c:pt>
                <c:pt idx="2981">
                  <c:v>4.1632825092407089</c:v>
                </c:pt>
                <c:pt idx="2982">
                  <c:v>4.1624431620159328</c:v>
                </c:pt>
                <c:pt idx="2983">
                  <c:v>3.1692411256023867</c:v>
                </c:pt>
                <c:pt idx="2984">
                  <c:v>3.2922707451326438</c:v>
                </c:pt>
                <c:pt idx="2985">
                  <c:v>2.5662941765072951</c:v>
                </c:pt>
                <c:pt idx="2986">
                  <c:v>4.3768407911995908</c:v>
                </c:pt>
                <c:pt idx="2987">
                  <c:v>7.3931358137432461</c:v>
                </c:pt>
                <c:pt idx="2988">
                  <c:v>3.8458736862440368</c:v>
                </c:pt>
                <c:pt idx="2989">
                  <c:v>4.713876753124012</c:v>
                </c:pt>
                <c:pt idx="2990">
                  <c:v>4.3196569588243605</c:v>
                </c:pt>
                <c:pt idx="2991">
                  <c:v>2.9655790417564312</c:v>
                </c:pt>
                <c:pt idx="2992">
                  <c:v>2.4148342286193945</c:v>
                </c:pt>
                <c:pt idx="2993">
                  <c:v>3.4090246325704108</c:v>
                </c:pt>
                <c:pt idx="2994">
                  <c:v>2.518424499040794</c:v>
                </c:pt>
                <c:pt idx="2995">
                  <c:v>1.5362922349472043</c:v>
                </c:pt>
                <c:pt idx="2996">
                  <c:v>1.5362922349472043</c:v>
                </c:pt>
                <c:pt idx="2997">
                  <c:v>0.88579227759185031</c:v>
                </c:pt>
                <c:pt idx="2998">
                  <c:v>1.194889066676744</c:v>
                </c:pt>
                <c:pt idx="2999">
                  <c:v>0.97098429648739426</c:v>
                </c:pt>
                <c:pt idx="3000">
                  <c:v>-0.65819090332308505</c:v>
                </c:pt>
                <c:pt idx="3001">
                  <c:v>-0.69018130865131866</c:v>
                </c:pt>
                <c:pt idx="3002">
                  <c:v>-0.87291640023001804</c:v>
                </c:pt>
                <c:pt idx="3003">
                  <c:v>-1.6715172084763381</c:v>
                </c:pt>
                <c:pt idx="3004">
                  <c:v>-1.5533570178279597</c:v>
                </c:pt>
                <c:pt idx="3005">
                  <c:v>-0.8526232183917628</c:v>
                </c:pt>
                <c:pt idx="3006">
                  <c:v>-1.0171753115981126</c:v>
                </c:pt>
                <c:pt idx="3007">
                  <c:v>-1.0034697149074496</c:v>
                </c:pt>
                <c:pt idx="3008">
                  <c:v>0.35975095159223613</c:v>
                </c:pt>
                <c:pt idx="3009">
                  <c:v>-0.68003927259941577</c:v>
                </c:pt>
                <c:pt idx="3010">
                  <c:v>-1.2981575552098228</c:v>
                </c:pt>
                <c:pt idx="3011">
                  <c:v>-2.4320824320291656</c:v>
                </c:pt>
                <c:pt idx="3012">
                  <c:v>-3.0817663787133185</c:v>
                </c:pt>
                <c:pt idx="3013">
                  <c:v>-3.3999925501905643</c:v>
                </c:pt>
                <c:pt idx="3014">
                  <c:v>-2.7898572980387932</c:v>
                </c:pt>
                <c:pt idx="3015">
                  <c:v>-3.6262339332910294</c:v>
                </c:pt>
                <c:pt idx="3016">
                  <c:v>-4.3248717035961626</c:v>
                </c:pt>
                <c:pt idx="3017">
                  <c:v>-3.7121430394663975</c:v>
                </c:pt>
                <c:pt idx="3018">
                  <c:v>-3.4494592176929757</c:v>
                </c:pt>
                <c:pt idx="3019">
                  <c:v>-3.5002704774230864</c:v>
                </c:pt>
                <c:pt idx="3020">
                  <c:v>-3.5925725634787433</c:v>
                </c:pt>
                <c:pt idx="3021">
                  <c:v>-3.6297259449051857</c:v>
                </c:pt>
                <c:pt idx="3022">
                  <c:v>-2.0248957245454662</c:v>
                </c:pt>
                <c:pt idx="3023">
                  <c:v>-2.0750839079036041</c:v>
                </c:pt>
                <c:pt idx="3024">
                  <c:v>-3.21254462715617</c:v>
                </c:pt>
                <c:pt idx="3025">
                  <c:v>-2.0412727104472452</c:v>
                </c:pt>
                <c:pt idx="3026">
                  <c:v>-1.4133706660888237</c:v>
                </c:pt>
                <c:pt idx="3027">
                  <c:v>-1.961818150128753</c:v>
                </c:pt>
                <c:pt idx="3028">
                  <c:v>-1.5917643179635164</c:v>
                </c:pt>
                <c:pt idx="3029">
                  <c:v>-1.5152854086157674</c:v>
                </c:pt>
                <c:pt idx="3030">
                  <c:v>-1.2934090134300469</c:v>
                </c:pt>
                <c:pt idx="3031">
                  <c:v>-1.7598785458409871</c:v>
                </c:pt>
                <c:pt idx="3032">
                  <c:v>-2.1316630127836085</c:v>
                </c:pt>
                <c:pt idx="3033">
                  <c:v>-1.1678693763881789</c:v>
                </c:pt>
                <c:pt idx="3034">
                  <c:v>0.18868535300907396</c:v>
                </c:pt>
                <c:pt idx="3035">
                  <c:v>0.99290036857001596</c:v>
                </c:pt>
                <c:pt idx="3036">
                  <c:v>0.88641782086511256</c:v>
                </c:pt>
                <c:pt idx="3037">
                  <c:v>1.0625954617623918</c:v>
                </c:pt>
                <c:pt idx="3038">
                  <c:v>2.095022746362261</c:v>
                </c:pt>
                <c:pt idx="3039">
                  <c:v>-0.96598126982681265</c:v>
                </c:pt>
                <c:pt idx="3040">
                  <c:v>0.18480974552145923</c:v>
                </c:pt>
                <c:pt idx="3041">
                  <c:v>-4.1015567518097491</c:v>
                </c:pt>
                <c:pt idx="3042">
                  <c:v>-3.0115181276550871</c:v>
                </c:pt>
                <c:pt idx="3043">
                  <c:v>-2.1059884402897353</c:v>
                </c:pt>
                <c:pt idx="3044">
                  <c:v>-3.4318143097589413</c:v>
                </c:pt>
                <c:pt idx="3045">
                  <c:v>-3.1920062772681348</c:v>
                </c:pt>
                <c:pt idx="3046">
                  <c:v>-3.4951259220166442</c:v>
                </c:pt>
                <c:pt idx="3047">
                  <c:v>-2.8493851396468202</c:v>
                </c:pt>
                <c:pt idx="3048">
                  <c:v>-1.5551588545993695</c:v>
                </c:pt>
                <c:pt idx="3049">
                  <c:v>0.36882064900488487</c:v>
                </c:pt>
                <c:pt idx="3050">
                  <c:v>-0.48048113998114061</c:v>
                </c:pt>
                <c:pt idx="3051">
                  <c:v>-1.972495904114222</c:v>
                </c:pt>
                <c:pt idx="3052">
                  <c:v>-1.5290477176021575</c:v>
                </c:pt>
                <c:pt idx="3053">
                  <c:v>-1.5841966372890219</c:v>
                </c:pt>
                <c:pt idx="3054">
                  <c:v>-1.3921191682575476</c:v>
                </c:pt>
                <c:pt idx="3055">
                  <c:v>-1.3706276479476251</c:v>
                </c:pt>
                <c:pt idx="3056">
                  <c:v>-1.7290383580043027</c:v>
                </c:pt>
                <c:pt idx="3057">
                  <c:v>-1.9717445490789451</c:v>
                </c:pt>
                <c:pt idx="3058">
                  <c:v>-2.409208979755789</c:v>
                </c:pt>
                <c:pt idx="3059">
                  <c:v>-3.3681618974944172</c:v>
                </c:pt>
                <c:pt idx="3060">
                  <c:v>-2.5035033843345857</c:v>
                </c:pt>
                <c:pt idx="3061">
                  <c:v>-2.4764696958574568</c:v>
                </c:pt>
                <c:pt idx="3062">
                  <c:v>-3.9710989398943966</c:v>
                </c:pt>
                <c:pt idx="3063">
                  <c:v>-3.8257260399956863</c:v>
                </c:pt>
                <c:pt idx="3064">
                  <c:v>-5.0249316533619925</c:v>
                </c:pt>
                <c:pt idx="3065">
                  <c:v>-4.457938588674125</c:v>
                </c:pt>
                <c:pt idx="3066">
                  <c:v>-4.5608489161575712</c:v>
                </c:pt>
                <c:pt idx="3067">
                  <c:v>-4.8487443546145883</c:v>
                </c:pt>
                <c:pt idx="3068">
                  <c:v>-4.1206120601284226</c:v>
                </c:pt>
                <c:pt idx="3069">
                  <c:v>-3.8859050387772953</c:v>
                </c:pt>
                <c:pt idx="3070">
                  <c:v>-3.1043467848325683</c:v>
                </c:pt>
                <c:pt idx="3071">
                  <c:v>-3.3020864545040602</c:v>
                </c:pt>
                <c:pt idx="3072">
                  <c:v>-2.8651393423866232</c:v>
                </c:pt>
                <c:pt idx="3073">
                  <c:v>-3.3856805721476846</c:v>
                </c:pt>
                <c:pt idx="3074">
                  <c:v>-3.4965567132302766</c:v>
                </c:pt>
                <c:pt idx="3075">
                  <c:v>-3.080390050473369</c:v>
                </c:pt>
                <c:pt idx="3076">
                  <c:v>-2.1891234602468082</c:v>
                </c:pt>
                <c:pt idx="3077">
                  <c:v>-2.1042976235520747</c:v>
                </c:pt>
                <c:pt idx="3078">
                  <c:v>-2.0029639476826588</c:v>
                </c:pt>
                <c:pt idx="3079">
                  <c:v>-2.7786990694193889</c:v>
                </c:pt>
                <c:pt idx="3080">
                  <c:v>-2.2338091585038811</c:v>
                </c:pt>
                <c:pt idx="3081">
                  <c:v>-1.7097804236492671</c:v>
                </c:pt>
                <c:pt idx="3082">
                  <c:v>-1.7687282313712096</c:v>
                </c:pt>
                <c:pt idx="3083">
                  <c:v>-2.1564265714527551</c:v>
                </c:pt>
                <c:pt idx="3084">
                  <c:v>-3.0750728130953071</c:v>
                </c:pt>
                <c:pt idx="3085">
                  <c:v>-3.8085448670844571</c:v>
                </c:pt>
                <c:pt idx="3086">
                  <c:v>-3.5332802950482183</c:v>
                </c:pt>
                <c:pt idx="3087">
                  <c:v>-2.7421435505826395</c:v>
                </c:pt>
                <c:pt idx="3088">
                  <c:v>-3.3063098839784892</c:v>
                </c:pt>
                <c:pt idx="3089">
                  <c:v>-3.8496208423401193</c:v>
                </c:pt>
                <c:pt idx="3090">
                  <c:v>-3.4463141950874956</c:v>
                </c:pt>
                <c:pt idx="3091">
                  <c:v>-3.8117053106268663</c:v>
                </c:pt>
                <c:pt idx="3092">
                  <c:v>-3.3638085466893237</c:v>
                </c:pt>
                <c:pt idx="3093">
                  <c:v>-3.2004293476407568</c:v>
                </c:pt>
                <c:pt idx="3094">
                  <c:v>-3.246597245508589</c:v>
                </c:pt>
                <c:pt idx="3095">
                  <c:v>-3.7995265605128381</c:v>
                </c:pt>
                <c:pt idx="3096">
                  <c:v>-2.9233330153278914</c:v>
                </c:pt>
                <c:pt idx="3097">
                  <c:v>-3.1228625066023561</c:v>
                </c:pt>
                <c:pt idx="3098">
                  <c:v>-2.863104467807652</c:v>
                </c:pt>
                <c:pt idx="3099">
                  <c:v>-2.1221311019444151</c:v>
                </c:pt>
                <c:pt idx="3100">
                  <c:v>-2.8566387045205346</c:v>
                </c:pt>
                <c:pt idx="3101">
                  <c:v>-2.9259182578641507</c:v>
                </c:pt>
                <c:pt idx="3102">
                  <c:v>-4.3980442437894993</c:v>
                </c:pt>
                <c:pt idx="3103">
                  <c:v>-5.6224804843974248</c:v>
                </c:pt>
                <c:pt idx="3104">
                  <c:v>-4.0331219965707277</c:v>
                </c:pt>
                <c:pt idx="3105">
                  <c:v>-3.4688871106637755</c:v>
                </c:pt>
                <c:pt idx="3106">
                  <c:v>-3.6044943607060453</c:v>
                </c:pt>
                <c:pt idx="3107">
                  <c:v>-5.7559284084323963</c:v>
                </c:pt>
                <c:pt idx="3108">
                  <c:v>-5.8368932644517884</c:v>
                </c:pt>
                <c:pt idx="3109">
                  <c:v>-6.4163450231518517</c:v>
                </c:pt>
                <c:pt idx="3110">
                  <c:v>-6.6415669363359378</c:v>
                </c:pt>
                <c:pt idx="3111">
                  <c:v>-6.0734589236966166</c:v>
                </c:pt>
                <c:pt idx="3112">
                  <c:v>-6.4529335170096509</c:v>
                </c:pt>
                <c:pt idx="3113">
                  <c:v>-7.236788457792084</c:v>
                </c:pt>
                <c:pt idx="3114">
                  <c:v>-6.4520500996121442</c:v>
                </c:pt>
                <c:pt idx="3115">
                  <c:v>-5.6314968851261717</c:v>
                </c:pt>
                <c:pt idx="3116">
                  <c:v>-5.5344997474978683</c:v>
                </c:pt>
                <c:pt idx="3117">
                  <c:v>-6.7400806811828566</c:v>
                </c:pt>
                <c:pt idx="3118">
                  <c:v>-6.1802847043652704</c:v>
                </c:pt>
                <c:pt idx="3119">
                  <c:v>-7.4787374620044922</c:v>
                </c:pt>
                <c:pt idx="3120">
                  <c:v>-8.1810787040579385</c:v>
                </c:pt>
                <c:pt idx="3121">
                  <c:v>-7.7068429512704846</c:v>
                </c:pt>
                <c:pt idx="3122">
                  <c:v>-7.3112680219405917</c:v>
                </c:pt>
                <c:pt idx="3123">
                  <c:v>-7.6556230624621726</c:v>
                </c:pt>
                <c:pt idx="3124">
                  <c:v>-8.1091911403695995</c:v>
                </c:pt>
                <c:pt idx="3125">
                  <c:v>-6.5204803286626216</c:v>
                </c:pt>
                <c:pt idx="3126">
                  <c:v>-7.2208252031484044</c:v>
                </c:pt>
                <c:pt idx="3127">
                  <c:v>-6.4200145115157454</c:v>
                </c:pt>
                <c:pt idx="3128">
                  <c:v>-6.5171731542026841</c:v>
                </c:pt>
                <c:pt idx="3129">
                  <c:v>-6.2679200408571845</c:v>
                </c:pt>
                <c:pt idx="3130">
                  <c:v>-6.4371815920780939</c:v>
                </c:pt>
                <c:pt idx="3131">
                  <c:v>-5.8294823610269972</c:v>
                </c:pt>
                <c:pt idx="3132">
                  <c:v>-6.4785861819519326</c:v>
                </c:pt>
                <c:pt idx="3133">
                  <c:v>-5.5372971388996497</c:v>
                </c:pt>
                <c:pt idx="3134">
                  <c:v>-6.1868628612415293</c:v>
                </c:pt>
                <c:pt idx="3135">
                  <c:v>-7.0074752876696671</c:v>
                </c:pt>
                <c:pt idx="3136">
                  <c:v>-7.8699757922294502</c:v>
                </c:pt>
                <c:pt idx="3137">
                  <c:v>-7.053602208990057</c:v>
                </c:pt>
                <c:pt idx="3138">
                  <c:v>-6.8874804501129674</c:v>
                </c:pt>
                <c:pt idx="3139">
                  <c:v>-7.2132635123741906</c:v>
                </c:pt>
                <c:pt idx="3140">
                  <c:v>-7.2891964880308464</c:v>
                </c:pt>
                <c:pt idx="3141">
                  <c:v>-7.3532629860056531</c:v>
                </c:pt>
                <c:pt idx="3142">
                  <c:v>-7.4973356053937081</c:v>
                </c:pt>
                <c:pt idx="3143">
                  <c:v>-7.2366276155939673</c:v>
                </c:pt>
                <c:pt idx="3144">
                  <c:v>-6.8727767740173569</c:v>
                </c:pt>
                <c:pt idx="3145">
                  <c:v>-6.4010163114393457</c:v>
                </c:pt>
                <c:pt idx="3146">
                  <c:v>-6.8461990703536308</c:v>
                </c:pt>
                <c:pt idx="3147">
                  <c:v>-7.0854162358127333</c:v>
                </c:pt>
                <c:pt idx="3148">
                  <c:v>-4.428531963595816</c:v>
                </c:pt>
                <c:pt idx="3149">
                  <c:v>-3.1591397002206136</c:v>
                </c:pt>
                <c:pt idx="3150">
                  <c:v>-3.9547797075422082</c:v>
                </c:pt>
                <c:pt idx="3151">
                  <c:v>-4.0727380577141297</c:v>
                </c:pt>
                <c:pt idx="3152">
                  <c:v>-3.5893938948861255</c:v>
                </c:pt>
                <c:pt idx="3153">
                  <c:v>-3.7730240443815006</c:v>
                </c:pt>
                <c:pt idx="3154">
                  <c:v>-3.7806710692205563</c:v>
                </c:pt>
                <c:pt idx="3155">
                  <c:v>-3.8454727596730223</c:v>
                </c:pt>
                <c:pt idx="3156">
                  <c:v>-3.6918751061423158</c:v>
                </c:pt>
                <c:pt idx="3157">
                  <c:v>-4.1527756547602763</c:v>
                </c:pt>
                <c:pt idx="3158">
                  <c:v>-3.2053506373225709</c:v>
                </c:pt>
                <c:pt idx="3159">
                  <c:v>-3.3205631572561174</c:v>
                </c:pt>
                <c:pt idx="3160">
                  <c:v>-3.7423799671661406</c:v>
                </c:pt>
                <c:pt idx="3161">
                  <c:v>-2.9943982365272213</c:v>
                </c:pt>
                <c:pt idx="3162">
                  <c:v>-2.6102464830264296</c:v>
                </c:pt>
                <c:pt idx="3163">
                  <c:v>-2.5033994872448595</c:v>
                </c:pt>
                <c:pt idx="3164">
                  <c:v>-2.4499061175074175</c:v>
                </c:pt>
                <c:pt idx="3165">
                  <c:v>-2.0827185878677952</c:v>
                </c:pt>
                <c:pt idx="3166">
                  <c:v>-1.7372126360678379</c:v>
                </c:pt>
                <c:pt idx="3167">
                  <c:v>-1.5054442949476794</c:v>
                </c:pt>
                <c:pt idx="3168">
                  <c:v>-2.3298089546203613</c:v>
                </c:pt>
                <c:pt idx="3169">
                  <c:v>-3.3030687501245382E-2</c:v>
                </c:pt>
                <c:pt idx="3170">
                  <c:v>1.1046958983833122E-2</c:v>
                </c:pt>
                <c:pt idx="3171">
                  <c:v>0.66529973568434286</c:v>
                </c:pt>
                <c:pt idx="3172">
                  <c:v>-2.1969588975302656E-2</c:v>
                </c:pt>
                <c:pt idx="3173">
                  <c:v>0.54809501315179432</c:v>
                </c:pt>
                <c:pt idx="3174">
                  <c:v>0.53332170795764</c:v>
                </c:pt>
                <c:pt idx="3175">
                  <c:v>0.35910515817856492</c:v>
                </c:pt>
                <c:pt idx="3176">
                  <c:v>0.76462008609233578</c:v>
                </c:pt>
                <c:pt idx="3177">
                  <c:v>0.89580422944452209</c:v>
                </c:pt>
                <c:pt idx="3178">
                  <c:v>1.0334844134411085</c:v>
                </c:pt>
                <c:pt idx="3179">
                  <c:v>1.1643350631950398</c:v>
                </c:pt>
                <c:pt idx="3180">
                  <c:v>9.5291874923162823E-2</c:v>
                </c:pt>
                <c:pt idx="3181">
                  <c:v>1.1552479160857629</c:v>
                </c:pt>
                <c:pt idx="3182">
                  <c:v>0.72133324278706823</c:v>
                </c:pt>
                <c:pt idx="3183">
                  <c:v>1.6631415167605965</c:v>
                </c:pt>
                <c:pt idx="3184">
                  <c:v>1.3260353140915129</c:v>
                </c:pt>
                <c:pt idx="3185">
                  <c:v>1.5126685013848657</c:v>
                </c:pt>
                <c:pt idx="3186">
                  <c:v>2.3756408349600022</c:v>
                </c:pt>
                <c:pt idx="3187">
                  <c:v>2.9655148929863273</c:v>
                </c:pt>
                <c:pt idx="3188">
                  <c:v>4.3432384968673787</c:v>
                </c:pt>
                <c:pt idx="3189">
                  <c:v>4.7848272917463106</c:v>
                </c:pt>
                <c:pt idx="3190">
                  <c:v>3.3960174785234472</c:v>
                </c:pt>
                <c:pt idx="3191">
                  <c:v>1.3384253685576866</c:v>
                </c:pt>
                <c:pt idx="3192">
                  <c:v>3.4652439173855996</c:v>
                </c:pt>
                <c:pt idx="3193">
                  <c:v>2.4745110726891042</c:v>
                </c:pt>
                <c:pt idx="3194">
                  <c:v>2.3872234571337572</c:v>
                </c:pt>
                <c:pt idx="3195">
                  <c:v>2.0995554126101368</c:v>
                </c:pt>
                <c:pt idx="3196">
                  <c:v>2.9904497113974244</c:v>
                </c:pt>
                <c:pt idx="3197">
                  <c:v>3.0305405351966854</c:v>
                </c:pt>
                <c:pt idx="3198">
                  <c:v>1.5565230165462793</c:v>
                </c:pt>
                <c:pt idx="3199">
                  <c:v>1.3651468857888958</c:v>
                </c:pt>
                <c:pt idx="3200">
                  <c:v>1.7060854421272182</c:v>
                </c:pt>
                <c:pt idx="3201">
                  <c:v>0.9133931523157699</c:v>
                </c:pt>
                <c:pt idx="3202">
                  <c:v>2.6727869047997643</c:v>
                </c:pt>
                <c:pt idx="3203">
                  <c:v>3.2226402572755433</c:v>
                </c:pt>
                <c:pt idx="3204">
                  <c:v>2.7289718493616064</c:v>
                </c:pt>
                <c:pt idx="3205">
                  <c:v>1.7565626108712564</c:v>
                </c:pt>
                <c:pt idx="3206">
                  <c:v>1.237581225226748</c:v>
                </c:pt>
                <c:pt idx="3207">
                  <c:v>2.7198065333030854</c:v>
                </c:pt>
                <c:pt idx="3208">
                  <c:v>1.6611942182037893</c:v>
                </c:pt>
                <c:pt idx="3209">
                  <c:v>0.58904694558672333</c:v>
                </c:pt>
                <c:pt idx="3210">
                  <c:v>-0.2291562762212962</c:v>
                </c:pt>
                <c:pt idx="3211">
                  <c:v>-0.34840852357889673</c:v>
                </c:pt>
                <c:pt idx="3212">
                  <c:v>-1.5841857045639216</c:v>
                </c:pt>
                <c:pt idx="3213">
                  <c:v>1.3307940516608241</c:v>
                </c:pt>
                <c:pt idx="3214">
                  <c:v>-0.14831225567093753</c:v>
                </c:pt>
                <c:pt idx="3215">
                  <c:v>0.36732583913790151</c:v>
                </c:pt>
                <c:pt idx="3216">
                  <c:v>0.41263409912267335</c:v>
                </c:pt>
                <c:pt idx="3217">
                  <c:v>0.71120160632564478</c:v>
                </c:pt>
                <c:pt idx="3218">
                  <c:v>1.118300860804311E-2</c:v>
                </c:pt>
                <c:pt idx="3219">
                  <c:v>0.48998692512834907</c:v>
                </c:pt>
                <c:pt idx="3220">
                  <c:v>0.91790641101387394</c:v>
                </c:pt>
                <c:pt idx="3221">
                  <c:v>0.3546208158727211</c:v>
                </c:pt>
                <c:pt idx="3222">
                  <c:v>0.62327971211944799</c:v>
                </c:pt>
                <c:pt idx="3223">
                  <c:v>3.0473090885410343</c:v>
                </c:pt>
                <c:pt idx="3224">
                  <c:v>4.6399428064713959</c:v>
                </c:pt>
                <c:pt idx="3225">
                  <c:v>4.952203137310434</c:v>
                </c:pt>
                <c:pt idx="3226">
                  <c:v>6.6315440295651911</c:v>
                </c:pt>
                <c:pt idx="3227">
                  <c:v>5.8722161061928873</c:v>
                </c:pt>
                <c:pt idx="3228">
                  <c:v>1.6210136088037927</c:v>
                </c:pt>
                <c:pt idx="3229">
                  <c:v>1.5786734915493383</c:v>
                </c:pt>
                <c:pt idx="3230">
                  <c:v>1.3150030183498984</c:v>
                </c:pt>
                <c:pt idx="3231">
                  <c:v>0.75750212040755827</c:v>
                </c:pt>
                <c:pt idx="3232">
                  <c:v>1.5455433984482951</c:v>
                </c:pt>
                <c:pt idx="3233">
                  <c:v>0.61478654506939279</c:v>
                </c:pt>
                <c:pt idx="3234">
                  <c:v>1.8421611199455938</c:v>
                </c:pt>
                <c:pt idx="3235">
                  <c:v>-6.4851275747265902E-2</c:v>
                </c:pt>
                <c:pt idx="3236">
                  <c:v>2.8064920749734767E-2</c:v>
                </c:pt>
                <c:pt idx="3237">
                  <c:v>2.240743291607501</c:v>
                </c:pt>
                <c:pt idx="3238">
                  <c:v>3.7508917721174058</c:v>
                </c:pt>
                <c:pt idx="3239">
                  <c:v>2.9719869596522841</c:v>
                </c:pt>
                <c:pt idx="3240">
                  <c:v>1.9541779690703507</c:v>
                </c:pt>
                <c:pt idx="3241">
                  <c:v>0.11514025330033206</c:v>
                </c:pt>
                <c:pt idx="3242">
                  <c:v>7.362362678158263E-3</c:v>
                </c:pt>
                <c:pt idx="3243">
                  <c:v>-9.0738322224375167E-2</c:v>
                </c:pt>
                <c:pt idx="3244">
                  <c:v>0.92952366324541913</c:v>
                </c:pt>
                <c:pt idx="3245">
                  <c:v>0.66199662967636641</c:v>
                </c:pt>
                <c:pt idx="3246">
                  <c:v>0.30750903456922885</c:v>
                </c:pt>
                <c:pt idx="3247">
                  <c:v>0.51439297148762364</c:v>
                </c:pt>
                <c:pt idx="3248">
                  <c:v>0.33587692782246137</c:v>
                </c:pt>
                <c:pt idx="3249">
                  <c:v>-0.56255734522175516</c:v>
                </c:pt>
                <c:pt idx="3250">
                  <c:v>0.66718391620532458</c:v>
                </c:pt>
                <c:pt idx="3251">
                  <c:v>1.1876386211581291</c:v>
                </c:pt>
                <c:pt idx="3252">
                  <c:v>1.3045969118805942</c:v>
                </c:pt>
                <c:pt idx="3253">
                  <c:v>1.0406624065061152</c:v>
                </c:pt>
                <c:pt idx="3254">
                  <c:v>1.2022423016214248</c:v>
                </c:pt>
                <c:pt idx="3255">
                  <c:v>-1.2943707765920109</c:v>
                </c:pt>
                <c:pt idx="3256">
                  <c:v>-2.8409580948704658</c:v>
                </c:pt>
                <c:pt idx="3257">
                  <c:v>-3.8637944653985414</c:v>
                </c:pt>
                <c:pt idx="3258">
                  <c:v>-3.6460846957032516</c:v>
                </c:pt>
                <c:pt idx="3259">
                  <c:v>-2.2044859826485137</c:v>
                </c:pt>
                <c:pt idx="3260">
                  <c:v>-1.1639573095157942</c:v>
                </c:pt>
                <c:pt idx="3261">
                  <c:v>-2.4552054171936746</c:v>
                </c:pt>
                <c:pt idx="3262">
                  <c:v>-1.7301748475766843</c:v>
                </c:pt>
                <c:pt idx="3263">
                  <c:v>-1.6246705738558802</c:v>
                </c:pt>
                <c:pt idx="3264">
                  <c:v>-1.7221227588536152</c:v>
                </c:pt>
                <c:pt idx="3265">
                  <c:v>-0.89954094296699338</c:v>
                </c:pt>
                <c:pt idx="3266">
                  <c:v>-1.8830115160255119</c:v>
                </c:pt>
                <c:pt idx="3267">
                  <c:v>-0.91939247324104656</c:v>
                </c:pt>
                <c:pt idx="3268">
                  <c:v>-1.5911953610614162</c:v>
                </c:pt>
                <c:pt idx="3269">
                  <c:v>0.10395043379458713</c:v>
                </c:pt>
                <c:pt idx="3270">
                  <c:v>-1.3476901451576211</c:v>
                </c:pt>
                <c:pt idx="3271">
                  <c:v>-2.9153308114664185</c:v>
                </c:pt>
                <c:pt idx="3272">
                  <c:v>-3.0901269101891415</c:v>
                </c:pt>
                <c:pt idx="3273">
                  <c:v>-1.7633497030684211</c:v>
                </c:pt>
                <c:pt idx="3274">
                  <c:v>-2.9815025318029242</c:v>
                </c:pt>
                <c:pt idx="3275">
                  <c:v>-4.0754292573947311</c:v>
                </c:pt>
                <c:pt idx="3276">
                  <c:v>-3.126945720552861</c:v>
                </c:pt>
                <c:pt idx="3277">
                  <c:v>-3.5875292215216206</c:v>
                </c:pt>
                <c:pt idx="3278">
                  <c:v>-4.384245124341831</c:v>
                </c:pt>
                <c:pt idx="3279">
                  <c:v>-7.1692166224853757</c:v>
                </c:pt>
                <c:pt idx="3280">
                  <c:v>-7.6975984924585106</c:v>
                </c:pt>
                <c:pt idx="3281">
                  <c:v>-7.8376637786920931</c:v>
                </c:pt>
                <c:pt idx="3282">
                  <c:v>-7.8311319163356323</c:v>
                </c:pt>
                <c:pt idx="3283">
                  <c:v>-8.4087561685457892</c:v>
                </c:pt>
                <c:pt idx="3284">
                  <c:v>-8.1848361863643397</c:v>
                </c:pt>
                <c:pt idx="3285">
                  <c:v>-7.9705570730632331</c:v>
                </c:pt>
                <c:pt idx="3286">
                  <c:v>-8.4748110719704179</c:v>
                </c:pt>
                <c:pt idx="3287">
                  <c:v>-8.1115192710216206</c:v>
                </c:pt>
                <c:pt idx="3288">
                  <c:v>-8.267823126669402</c:v>
                </c:pt>
                <c:pt idx="3289">
                  <c:v>-8.095931597449308</c:v>
                </c:pt>
                <c:pt idx="3290">
                  <c:v>-8.2389792809439619</c:v>
                </c:pt>
                <c:pt idx="3291">
                  <c:v>-8.9188460575275172</c:v>
                </c:pt>
                <c:pt idx="3292">
                  <c:v>-8.5918002943274132</c:v>
                </c:pt>
                <c:pt idx="3293">
                  <c:v>-8.1239700002826609</c:v>
                </c:pt>
                <c:pt idx="3294">
                  <c:v>-8.293617646070178</c:v>
                </c:pt>
                <c:pt idx="3295">
                  <c:v>-9.1314097703271244</c:v>
                </c:pt>
                <c:pt idx="3296">
                  <c:v>-9.420570754684956</c:v>
                </c:pt>
                <c:pt idx="3297">
                  <c:v>-9.6494686464404467</c:v>
                </c:pt>
                <c:pt idx="3298">
                  <c:v>-9.8033636018679928</c:v>
                </c:pt>
                <c:pt idx="3299">
                  <c:v>-10.441571997410222</c:v>
                </c:pt>
                <c:pt idx="3300">
                  <c:v>-11.356890481498418</c:v>
                </c:pt>
                <c:pt idx="3301">
                  <c:v>-11.960948194781324</c:v>
                </c:pt>
                <c:pt idx="3302">
                  <c:v>-12.219906556106594</c:v>
                </c:pt>
                <c:pt idx="3303">
                  <c:v>-11.673478902667302</c:v>
                </c:pt>
                <c:pt idx="3304">
                  <c:v>-12.708078428730346</c:v>
                </c:pt>
                <c:pt idx="3305">
                  <c:v>-12.040346911210616</c:v>
                </c:pt>
                <c:pt idx="3306">
                  <c:v>-12.172624263085297</c:v>
                </c:pt>
                <c:pt idx="3307">
                  <c:v>-12.616061482977997</c:v>
                </c:pt>
                <c:pt idx="3308">
                  <c:v>-13.166227630907787</c:v>
                </c:pt>
                <c:pt idx="3309">
                  <c:v>-13.508809959376109</c:v>
                </c:pt>
                <c:pt idx="3310">
                  <c:v>-14.078851081543842</c:v>
                </c:pt>
                <c:pt idx="3311">
                  <c:v>-14.009446858926665</c:v>
                </c:pt>
                <c:pt idx="3312">
                  <c:v>-13.424976357943056</c:v>
                </c:pt>
                <c:pt idx="3313">
                  <c:v>-13.612209154317259</c:v>
                </c:pt>
                <c:pt idx="3314">
                  <c:v>-13.702574008866279</c:v>
                </c:pt>
                <c:pt idx="3315">
                  <c:v>-13.961875325462501</c:v>
                </c:pt>
                <c:pt idx="3316">
                  <c:v>-14.460405678873492</c:v>
                </c:pt>
                <c:pt idx="3317">
                  <c:v>-14.682759312507631</c:v>
                </c:pt>
                <c:pt idx="3318">
                  <c:v>-13.637904072596523</c:v>
                </c:pt>
                <c:pt idx="3319">
                  <c:v>-14.84163665145087</c:v>
                </c:pt>
                <c:pt idx="3320">
                  <c:v>-16.141586180879624</c:v>
                </c:pt>
                <c:pt idx="3321">
                  <c:v>-13.661333607712088</c:v>
                </c:pt>
                <c:pt idx="3322">
                  <c:v>-13.981482141867446</c:v>
                </c:pt>
                <c:pt idx="3323">
                  <c:v>-12.445645688466101</c:v>
                </c:pt>
                <c:pt idx="3324">
                  <c:v>-12.297519165871744</c:v>
                </c:pt>
                <c:pt idx="3325">
                  <c:v>-8.7220757291850823</c:v>
                </c:pt>
                <c:pt idx="3326">
                  <c:v>-10.046102573540789</c:v>
                </c:pt>
                <c:pt idx="3327">
                  <c:v>-10.048381587896053</c:v>
                </c:pt>
                <c:pt idx="3328">
                  <c:v>-11.985407598358432</c:v>
                </c:pt>
                <c:pt idx="3329">
                  <c:v>-12.728094278595123</c:v>
                </c:pt>
                <c:pt idx="3330">
                  <c:v>-12.990529056059867</c:v>
                </c:pt>
                <c:pt idx="3331">
                  <c:v>-14.679818542279452</c:v>
                </c:pt>
                <c:pt idx="3332">
                  <c:v>-15.135695993070367</c:v>
                </c:pt>
                <c:pt idx="3333">
                  <c:v>-14.717035215612505</c:v>
                </c:pt>
                <c:pt idx="3334">
                  <c:v>-15.929744524888719</c:v>
                </c:pt>
                <c:pt idx="3335">
                  <c:v>-15.929744524888719</c:v>
                </c:pt>
                <c:pt idx="3336">
                  <c:v>-16.475534449007348</c:v>
                </c:pt>
                <c:pt idx="3337">
                  <c:v>-16.847674561976465</c:v>
                </c:pt>
                <c:pt idx="3338">
                  <c:v>-16.208463268706204</c:v>
                </c:pt>
                <c:pt idx="3339">
                  <c:v>-15.723082870631508</c:v>
                </c:pt>
                <c:pt idx="3340">
                  <c:v>-15.772206459247236</c:v>
                </c:pt>
                <c:pt idx="3341">
                  <c:v>-15.063159209389795</c:v>
                </c:pt>
                <c:pt idx="3342">
                  <c:v>-15.264810827889832</c:v>
                </c:pt>
                <c:pt idx="3343">
                  <c:v>-14.335170564357416</c:v>
                </c:pt>
                <c:pt idx="3344">
                  <c:v>-14.802069073219254</c:v>
                </c:pt>
                <c:pt idx="3345">
                  <c:v>-14.562468774563293</c:v>
                </c:pt>
                <c:pt idx="3346">
                  <c:v>-15.917510394884204</c:v>
                </c:pt>
                <c:pt idx="3347">
                  <c:v>-15.897492523879464</c:v>
                </c:pt>
                <c:pt idx="3348">
                  <c:v>-14.794765815165334</c:v>
                </c:pt>
                <c:pt idx="3349">
                  <c:v>-15.023412606455231</c:v>
                </c:pt>
                <c:pt idx="3350">
                  <c:v>-14.697869727788088</c:v>
                </c:pt>
                <c:pt idx="3351">
                  <c:v>-15.659456910865288</c:v>
                </c:pt>
                <c:pt idx="3352">
                  <c:v>-15.659214170079498</c:v>
                </c:pt>
                <c:pt idx="3353">
                  <c:v>-16.332520806095225</c:v>
                </c:pt>
                <c:pt idx="3354">
                  <c:v>-17.027638140072025</c:v>
                </c:pt>
                <c:pt idx="3355">
                  <c:v>-16.785848855959053</c:v>
                </c:pt>
                <c:pt idx="3356">
                  <c:v>-17.272626802725775</c:v>
                </c:pt>
                <c:pt idx="3357">
                  <c:v>-17.789921484628316</c:v>
                </c:pt>
                <c:pt idx="3358">
                  <c:v>-17.348771580101616</c:v>
                </c:pt>
                <c:pt idx="3359">
                  <c:v>-17.255871859518159</c:v>
                </c:pt>
                <c:pt idx="3360">
                  <c:v>-17.298024770139975</c:v>
                </c:pt>
                <c:pt idx="3361">
                  <c:v>-16.705879556879715</c:v>
                </c:pt>
                <c:pt idx="3362">
                  <c:v>-17.112068766095827</c:v>
                </c:pt>
                <c:pt idx="3363">
                  <c:v>-18.127203754757389</c:v>
                </c:pt>
                <c:pt idx="3364">
                  <c:v>-18.09840490881329</c:v>
                </c:pt>
                <c:pt idx="3365">
                  <c:v>-16.334784463855051</c:v>
                </c:pt>
                <c:pt idx="3366">
                  <c:v>-16.227639153465052</c:v>
                </c:pt>
                <c:pt idx="3367">
                  <c:v>-15.839196329081997</c:v>
                </c:pt>
                <c:pt idx="3368">
                  <c:v>-16.792805767497903</c:v>
                </c:pt>
                <c:pt idx="3369">
                  <c:v>-16.470104144765994</c:v>
                </c:pt>
                <c:pt idx="3370">
                  <c:v>-16.633027074338052</c:v>
                </c:pt>
                <c:pt idx="3371">
                  <c:v>-16.74401336436301</c:v>
                </c:pt>
                <c:pt idx="3372">
                  <c:v>-16.375039650338024</c:v>
                </c:pt>
                <c:pt idx="3373">
                  <c:v>-16.205119759905347</c:v>
                </c:pt>
                <c:pt idx="3374">
                  <c:v>-16.248417963861609</c:v>
                </c:pt>
                <c:pt idx="3375">
                  <c:v>-15.684703857402123</c:v>
                </c:pt>
                <c:pt idx="3376">
                  <c:v>-16.482745189824051</c:v>
                </c:pt>
                <c:pt idx="3377">
                  <c:v>-17.030323403916285</c:v>
                </c:pt>
                <c:pt idx="3378">
                  <c:v>-17.428994917260226</c:v>
                </c:pt>
                <c:pt idx="3379">
                  <c:v>-17.090387251447176</c:v>
                </c:pt>
                <c:pt idx="3380">
                  <c:v>-17.540845166344081</c:v>
                </c:pt>
                <c:pt idx="3381">
                  <c:v>-18.745864284576108</c:v>
                </c:pt>
                <c:pt idx="3382">
                  <c:v>-19.431296488138941</c:v>
                </c:pt>
                <c:pt idx="3383">
                  <c:v>-19.457664330231299</c:v>
                </c:pt>
                <c:pt idx="3384">
                  <c:v>-18.644898799204853</c:v>
                </c:pt>
                <c:pt idx="3385">
                  <c:v>-19.104111265172158</c:v>
                </c:pt>
                <c:pt idx="3386">
                  <c:v>-19.698812717438209</c:v>
                </c:pt>
                <c:pt idx="3387">
                  <c:v>-19.963620507441124</c:v>
                </c:pt>
                <c:pt idx="3388">
                  <c:v>-19.829400310925212</c:v>
                </c:pt>
                <c:pt idx="3389">
                  <c:v>-18.781024353779657</c:v>
                </c:pt>
                <c:pt idx="3390">
                  <c:v>-17.969049918486675</c:v>
                </c:pt>
                <c:pt idx="3391">
                  <c:v>-18.13740212439739</c:v>
                </c:pt>
                <c:pt idx="3392">
                  <c:v>-18.184935226745974</c:v>
                </c:pt>
                <c:pt idx="3393">
                  <c:v>-16.905848802344725</c:v>
                </c:pt>
                <c:pt idx="3394">
                  <c:v>-16.05353099880918</c:v>
                </c:pt>
                <c:pt idx="3395">
                  <c:v>-17.193080064758163</c:v>
                </c:pt>
                <c:pt idx="3396">
                  <c:v>-19.043742372791961</c:v>
                </c:pt>
                <c:pt idx="3397">
                  <c:v>-20.041010658383264</c:v>
                </c:pt>
                <c:pt idx="3398">
                  <c:v>-20.169198052371065</c:v>
                </c:pt>
                <c:pt idx="3399">
                  <c:v>-21.130099259556115</c:v>
                </c:pt>
                <c:pt idx="3400">
                  <c:v>-22.303203019807246</c:v>
                </c:pt>
                <c:pt idx="3401">
                  <c:v>-21.493349645214778</c:v>
                </c:pt>
                <c:pt idx="3402">
                  <c:v>-21.966271580933583</c:v>
                </c:pt>
                <c:pt idx="3403">
                  <c:v>-21.592286094833955</c:v>
                </c:pt>
                <c:pt idx="3404">
                  <c:v>-21.628599245921059</c:v>
                </c:pt>
                <c:pt idx="3405">
                  <c:v>-22.278670057432915</c:v>
                </c:pt>
                <c:pt idx="3406">
                  <c:v>-21.712903077372598</c:v>
                </c:pt>
                <c:pt idx="3407">
                  <c:v>-20.024941239962963</c:v>
                </c:pt>
                <c:pt idx="3408">
                  <c:v>-18.359291960504766</c:v>
                </c:pt>
                <c:pt idx="3409">
                  <c:v>-18.730533414293323</c:v>
                </c:pt>
                <c:pt idx="3410">
                  <c:v>-18.983096929657808</c:v>
                </c:pt>
                <c:pt idx="3411">
                  <c:v>-19.411701288236419</c:v>
                </c:pt>
                <c:pt idx="3412">
                  <c:v>-18.768329761780265</c:v>
                </c:pt>
                <c:pt idx="3413">
                  <c:v>-17.551203111464336</c:v>
                </c:pt>
                <c:pt idx="3414">
                  <c:v>-17.298918987317041</c:v>
                </c:pt>
                <c:pt idx="3415">
                  <c:v>-17.434786424537872</c:v>
                </c:pt>
                <c:pt idx="3416">
                  <c:v>-17.192383553752485</c:v>
                </c:pt>
                <c:pt idx="3417">
                  <c:v>-18.193560277803247</c:v>
                </c:pt>
                <c:pt idx="3418">
                  <c:v>-17.544457646671745</c:v>
                </c:pt>
                <c:pt idx="3419">
                  <c:v>-17.837666985146594</c:v>
                </c:pt>
                <c:pt idx="3420">
                  <c:v>-18.795113786372458</c:v>
                </c:pt>
                <c:pt idx="3421">
                  <c:v>-17.782473681895816</c:v>
                </c:pt>
                <c:pt idx="3422">
                  <c:v>-17.032877962965319</c:v>
                </c:pt>
                <c:pt idx="3423">
                  <c:v>-17.684038791763889</c:v>
                </c:pt>
                <c:pt idx="3424">
                  <c:v>-17.688285336967564</c:v>
                </c:pt>
                <c:pt idx="3425">
                  <c:v>-18.407465297448326</c:v>
                </c:pt>
                <c:pt idx="3426">
                  <c:v>-18.765157903082997</c:v>
                </c:pt>
                <c:pt idx="3427">
                  <c:v>-18.934468400871115</c:v>
                </c:pt>
                <c:pt idx="3428">
                  <c:v>-18.432573641642001</c:v>
                </c:pt>
                <c:pt idx="3429">
                  <c:v>-16.995399972238037</c:v>
                </c:pt>
                <c:pt idx="3430">
                  <c:v>-18.150793236024345</c:v>
                </c:pt>
                <c:pt idx="3431">
                  <c:v>-18.490105018297822</c:v>
                </c:pt>
                <c:pt idx="3432">
                  <c:v>-18.157254968950227</c:v>
                </c:pt>
                <c:pt idx="3433">
                  <c:v>-17.733271332939445</c:v>
                </c:pt>
                <c:pt idx="3434">
                  <c:v>-17.472920958465181</c:v>
                </c:pt>
                <c:pt idx="3435">
                  <c:v>-17.603980363943336</c:v>
                </c:pt>
                <c:pt idx="3436">
                  <c:v>-14.825512530308476</c:v>
                </c:pt>
                <c:pt idx="3437">
                  <c:v>-14.705344547992649</c:v>
                </c:pt>
                <c:pt idx="3438">
                  <c:v>-14.204029091787092</c:v>
                </c:pt>
                <c:pt idx="3439">
                  <c:v>-13.997882552502681</c:v>
                </c:pt>
                <c:pt idx="3440">
                  <c:v>-13.535637121148049</c:v>
                </c:pt>
                <c:pt idx="3441">
                  <c:v>-16.169471439579844</c:v>
                </c:pt>
                <c:pt idx="3442">
                  <c:v>-17.445925744805944</c:v>
                </c:pt>
                <c:pt idx="3443">
                  <c:v>-17.890097515017789</c:v>
                </c:pt>
                <c:pt idx="3444">
                  <c:v>-17.638040312037326</c:v>
                </c:pt>
                <c:pt idx="3445">
                  <c:v>-17.912445100576647</c:v>
                </c:pt>
                <c:pt idx="3446">
                  <c:v>-17.498678623301977</c:v>
                </c:pt>
                <c:pt idx="3447">
                  <c:v>-18.169404829286702</c:v>
                </c:pt>
                <c:pt idx="3448">
                  <c:v>-18.638428242592852</c:v>
                </c:pt>
                <c:pt idx="3449">
                  <c:v>-18.294418666825695</c:v>
                </c:pt>
                <c:pt idx="3450">
                  <c:v>-8.4659183571620957</c:v>
                </c:pt>
                <c:pt idx="3451">
                  <c:v>-8.1876010070028151</c:v>
                </c:pt>
                <c:pt idx="3452">
                  <c:v>-8.9791772529621596</c:v>
                </c:pt>
                <c:pt idx="3453">
                  <c:v>-8.3126829561638118</c:v>
                </c:pt>
                <c:pt idx="3454">
                  <c:v>-8.6560371991994103</c:v>
                </c:pt>
                <c:pt idx="3455">
                  <c:v>-9.7367589861589856</c:v>
                </c:pt>
                <c:pt idx="3456">
                  <c:v>-9.3015398117569283</c:v>
                </c:pt>
                <c:pt idx="3457">
                  <c:v>-9.286154414822402</c:v>
                </c:pt>
                <c:pt idx="3458">
                  <c:v>-9.3201009715814784</c:v>
                </c:pt>
                <c:pt idx="3459">
                  <c:v>-9.1669461651633917</c:v>
                </c:pt>
                <c:pt idx="3460">
                  <c:v>-8.9810790674441279</c:v>
                </c:pt>
                <c:pt idx="3461">
                  <c:v>-9.5602329650084421</c:v>
                </c:pt>
                <c:pt idx="3462">
                  <c:v>-9.5609888130236342</c:v>
                </c:pt>
                <c:pt idx="3463">
                  <c:v>-9.680641998163459</c:v>
                </c:pt>
                <c:pt idx="3464">
                  <c:v>-9.2818859256765869</c:v>
                </c:pt>
                <c:pt idx="3465">
                  <c:v>-9.9275201541568734</c:v>
                </c:pt>
                <c:pt idx="3466">
                  <c:v>-9.7042757566990829</c:v>
                </c:pt>
                <c:pt idx="3467">
                  <c:v>-9.7627626799317468</c:v>
                </c:pt>
                <c:pt idx="3468">
                  <c:v>-9.4086482267643667</c:v>
                </c:pt>
                <c:pt idx="3469">
                  <c:v>-10.213580678846814</c:v>
                </c:pt>
                <c:pt idx="3470">
                  <c:v>-11.063083443517023</c:v>
                </c:pt>
                <c:pt idx="3471">
                  <c:v>-12.202884291997158</c:v>
                </c:pt>
                <c:pt idx="3472">
                  <c:v>-12.368940055847897</c:v>
                </c:pt>
                <c:pt idx="3473">
                  <c:v>-7.9476964788166704</c:v>
                </c:pt>
                <c:pt idx="3474">
                  <c:v>-7.8007359001898244</c:v>
                </c:pt>
                <c:pt idx="3475">
                  <c:v>-7.5362323932083939</c:v>
                </c:pt>
                <c:pt idx="3476">
                  <c:v>-7.0556993259292327</c:v>
                </c:pt>
                <c:pt idx="3477">
                  <c:v>-7.3731522922958312</c:v>
                </c:pt>
                <c:pt idx="3478">
                  <c:v>-7.9156469542356049</c:v>
                </c:pt>
                <c:pt idx="3479">
                  <c:v>-8.1557646816173062</c:v>
                </c:pt>
                <c:pt idx="3480">
                  <c:v>-8.0925756507402689</c:v>
                </c:pt>
                <c:pt idx="3481">
                  <c:v>-8.3340113539663854</c:v>
                </c:pt>
                <c:pt idx="3482">
                  <c:v>-8.7573123298646216</c:v>
                </c:pt>
                <c:pt idx="3483">
                  <c:v>-8.315067270415561</c:v>
                </c:pt>
                <c:pt idx="3484">
                  <c:v>-8.2030404547101128</c:v>
                </c:pt>
                <c:pt idx="3485">
                  <c:v>-8.411316993763954</c:v>
                </c:pt>
                <c:pt idx="3486">
                  <c:v>-8.6164429470473145</c:v>
                </c:pt>
                <c:pt idx="3487">
                  <c:v>-8.7260923019230496</c:v>
                </c:pt>
                <c:pt idx="3488">
                  <c:v>-8.4007981023756031</c:v>
                </c:pt>
                <c:pt idx="3489">
                  <c:v>-8.1774885172289871</c:v>
                </c:pt>
                <c:pt idx="3490">
                  <c:v>-7.898020491971252</c:v>
                </c:pt>
                <c:pt idx="3491">
                  <c:v>-8.5873368932000389</c:v>
                </c:pt>
                <c:pt idx="3492">
                  <c:v>-8.6186011732770567</c:v>
                </c:pt>
                <c:pt idx="3493">
                  <c:v>-8.9693312974923103</c:v>
                </c:pt>
                <c:pt idx="3494">
                  <c:v>-6.7263952257979511</c:v>
                </c:pt>
                <c:pt idx="3495">
                  <c:v>-7.4134796563529513</c:v>
                </c:pt>
                <c:pt idx="3496">
                  <c:v>-6.9096021645148653</c:v>
                </c:pt>
                <c:pt idx="3497">
                  <c:v>-7.196983414759071</c:v>
                </c:pt>
                <c:pt idx="3498">
                  <c:v>-7.4633317542665836</c:v>
                </c:pt>
                <c:pt idx="3499">
                  <c:v>-8.2262767428669008</c:v>
                </c:pt>
                <c:pt idx="3500">
                  <c:v>-8.8998504000378063</c:v>
                </c:pt>
                <c:pt idx="3501">
                  <c:v>-9.1906452052299556</c:v>
                </c:pt>
                <c:pt idx="3502">
                  <c:v>-9.4412661388844121</c:v>
                </c:pt>
                <c:pt idx="3503">
                  <c:v>-9.1963656186091143</c:v>
                </c:pt>
                <c:pt idx="3504">
                  <c:v>-9.7104402793763143</c:v>
                </c:pt>
                <c:pt idx="3505">
                  <c:v>-10.34272048034574</c:v>
                </c:pt>
                <c:pt idx="3506">
                  <c:v>-10.121024198449103</c:v>
                </c:pt>
                <c:pt idx="3507">
                  <c:v>-9.5717989043412643</c:v>
                </c:pt>
                <c:pt idx="3508">
                  <c:v>-9.7034806908793563</c:v>
                </c:pt>
                <c:pt idx="3509">
                  <c:v>-10.903404030573999</c:v>
                </c:pt>
                <c:pt idx="3510">
                  <c:v>-12.615337126405091</c:v>
                </c:pt>
                <c:pt idx="3511">
                  <c:v>-13.261932625693252</c:v>
                </c:pt>
                <c:pt idx="3512">
                  <c:v>-13.261932625693252</c:v>
                </c:pt>
                <c:pt idx="3513">
                  <c:v>-13.64821090655208</c:v>
                </c:pt>
                <c:pt idx="3514">
                  <c:v>-13.601282005655133</c:v>
                </c:pt>
                <c:pt idx="3515">
                  <c:v>-12.974539852124568</c:v>
                </c:pt>
                <c:pt idx="3516">
                  <c:v>-13.279845803824337</c:v>
                </c:pt>
                <c:pt idx="3517">
                  <c:v>-12.781433184553183</c:v>
                </c:pt>
                <c:pt idx="3518">
                  <c:v>-13.712763017818506</c:v>
                </c:pt>
                <c:pt idx="3519">
                  <c:v>-14.795366846900951</c:v>
                </c:pt>
                <c:pt idx="3520">
                  <c:v>-14.519534550456942</c:v>
                </c:pt>
                <c:pt idx="3521">
                  <c:v>-14.687764535035534</c:v>
                </c:pt>
                <c:pt idx="3522">
                  <c:v>-14.572735358753423</c:v>
                </c:pt>
                <c:pt idx="3523">
                  <c:v>-14.49031509050613</c:v>
                </c:pt>
                <c:pt idx="3524">
                  <c:v>-15.375752420477109</c:v>
                </c:pt>
                <c:pt idx="3525">
                  <c:v>-15.936030586659793</c:v>
                </c:pt>
                <c:pt idx="3526">
                  <c:v>-15.937446077858766</c:v>
                </c:pt>
                <c:pt idx="3527">
                  <c:v>-16.290039851575802</c:v>
                </c:pt>
                <c:pt idx="3528">
                  <c:v>-16.816437990237421</c:v>
                </c:pt>
                <c:pt idx="3529">
                  <c:v>-16.658650997677121</c:v>
                </c:pt>
                <c:pt idx="3530">
                  <c:v>-16.970898024792852</c:v>
                </c:pt>
                <c:pt idx="3531">
                  <c:v>-17.081309268322634</c:v>
                </c:pt>
                <c:pt idx="3532">
                  <c:v>-16.302593887392966</c:v>
                </c:pt>
                <c:pt idx="3533">
                  <c:v>-16.569623155079086</c:v>
                </c:pt>
                <c:pt idx="3534">
                  <c:v>-16.232196819822583</c:v>
                </c:pt>
                <c:pt idx="3535">
                  <c:v>-16.872016780027703</c:v>
                </c:pt>
                <c:pt idx="3536">
                  <c:v>-17.704337208963597</c:v>
                </c:pt>
                <c:pt idx="3537">
                  <c:v>-18.611660057699552</c:v>
                </c:pt>
                <c:pt idx="3538">
                  <c:v>-18.919094060645449</c:v>
                </c:pt>
                <c:pt idx="3539">
                  <c:v>-19.177116900579747</c:v>
                </c:pt>
                <c:pt idx="3540">
                  <c:v>-19.713099873550057</c:v>
                </c:pt>
                <c:pt idx="3541">
                  <c:v>-19.686700926888197</c:v>
                </c:pt>
                <c:pt idx="3542">
                  <c:v>-19.55798978913425</c:v>
                </c:pt>
                <c:pt idx="3543">
                  <c:v>-20.292347721737372</c:v>
                </c:pt>
                <c:pt idx="3544">
                  <c:v>-20.632179435567096</c:v>
                </c:pt>
                <c:pt idx="3545">
                  <c:v>-20.906345879650953</c:v>
                </c:pt>
                <c:pt idx="3546">
                  <c:v>-21.421793387619001</c:v>
                </c:pt>
                <c:pt idx="3547">
                  <c:v>-21.093457653859438</c:v>
                </c:pt>
                <c:pt idx="3548">
                  <c:v>-21.030628542942598</c:v>
                </c:pt>
                <c:pt idx="3549">
                  <c:v>-20.834125036222538</c:v>
                </c:pt>
                <c:pt idx="3550">
                  <c:v>-20.402895020625451</c:v>
                </c:pt>
                <c:pt idx="3551">
                  <c:v>-20.496429017923447</c:v>
                </c:pt>
                <c:pt idx="3552">
                  <c:v>-20.381837913837778</c:v>
                </c:pt>
                <c:pt idx="3553">
                  <c:v>-19.703831509936364</c:v>
                </c:pt>
                <c:pt idx="3554">
                  <c:v>-19.357618090195089</c:v>
                </c:pt>
                <c:pt idx="3555">
                  <c:v>-19.053254838004442</c:v>
                </c:pt>
                <c:pt idx="3556">
                  <c:v>-18.773176689206345</c:v>
                </c:pt>
                <c:pt idx="3557">
                  <c:v>-19.802304102839102</c:v>
                </c:pt>
                <c:pt idx="3558">
                  <c:v>-19.582483206103195</c:v>
                </c:pt>
                <c:pt idx="3559">
                  <c:v>-18.964485804135148</c:v>
                </c:pt>
                <c:pt idx="3560">
                  <c:v>-19.628702115998827</c:v>
                </c:pt>
                <c:pt idx="3561">
                  <c:v>-19.873753537696587</c:v>
                </c:pt>
                <c:pt idx="3562">
                  <c:v>-19.697892501213808</c:v>
                </c:pt>
                <c:pt idx="3563">
                  <c:v>-19.486833654745418</c:v>
                </c:pt>
                <c:pt idx="3564">
                  <c:v>-19.048801979261572</c:v>
                </c:pt>
                <c:pt idx="3565">
                  <c:v>-18.358964495085218</c:v>
                </c:pt>
                <c:pt idx="3566">
                  <c:v>-17.626736818287903</c:v>
                </c:pt>
                <c:pt idx="3567">
                  <c:v>-17.784939631535693</c:v>
                </c:pt>
                <c:pt idx="3568">
                  <c:v>-17.650792244352733</c:v>
                </c:pt>
                <c:pt idx="3569">
                  <c:v>-18.101634054319241</c:v>
                </c:pt>
                <c:pt idx="3570">
                  <c:v>-17.517961010529099</c:v>
                </c:pt>
                <c:pt idx="3571">
                  <c:v>-17.79249471204124</c:v>
                </c:pt>
                <c:pt idx="3572">
                  <c:v>-18.295414897678558</c:v>
                </c:pt>
                <c:pt idx="3573">
                  <c:v>-19.022631488321313</c:v>
                </c:pt>
                <c:pt idx="3574">
                  <c:v>-20.070919050044083</c:v>
                </c:pt>
                <c:pt idx="3575">
                  <c:v>-21.617918974640215</c:v>
                </c:pt>
                <c:pt idx="3576">
                  <c:v>-21.725075920204922</c:v>
                </c:pt>
                <c:pt idx="3577">
                  <c:v>-22.154953790646278</c:v>
                </c:pt>
                <c:pt idx="3578">
                  <c:v>-24.46063025815517</c:v>
                </c:pt>
                <c:pt idx="3579">
                  <c:v>-24.542812303618565</c:v>
                </c:pt>
                <c:pt idx="3580">
                  <c:v>-23.893552699933402</c:v>
                </c:pt>
                <c:pt idx="3581">
                  <c:v>-23.86951154659835</c:v>
                </c:pt>
                <c:pt idx="3582">
                  <c:v>-23.618995440452956</c:v>
                </c:pt>
                <c:pt idx="3583">
                  <c:v>-24.744069368001881</c:v>
                </c:pt>
                <c:pt idx="3584">
                  <c:v>-23.852867818092857</c:v>
                </c:pt>
                <c:pt idx="3585">
                  <c:v>-24.358363607360822</c:v>
                </c:pt>
                <c:pt idx="3586">
                  <c:v>-24.042883479745207</c:v>
                </c:pt>
                <c:pt idx="3587">
                  <c:v>-24.009890474544896</c:v>
                </c:pt>
                <c:pt idx="3588">
                  <c:v>-23.628781338140762</c:v>
                </c:pt>
                <c:pt idx="3589">
                  <c:v>-23.845130076354735</c:v>
                </c:pt>
                <c:pt idx="3590">
                  <c:v>-24.515049211752732</c:v>
                </c:pt>
                <c:pt idx="3591">
                  <c:v>-24.75446447444407</c:v>
                </c:pt>
                <c:pt idx="3592">
                  <c:v>-25.761452591145797</c:v>
                </c:pt>
                <c:pt idx="3593">
                  <c:v>-25.273518858205186</c:v>
                </c:pt>
                <c:pt idx="3594">
                  <c:v>-25.092410228442098</c:v>
                </c:pt>
                <c:pt idx="3595">
                  <c:v>-25.607081161847681</c:v>
                </c:pt>
                <c:pt idx="3596">
                  <c:v>-26.103067371873397</c:v>
                </c:pt>
                <c:pt idx="3597">
                  <c:v>-23.424502541451631</c:v>
                </c:pt>
                <c:pt idx="3598">
                  <c:v>-23.008804487508524</c:v>
                </c:pt>
                <c:pt idx="3599">
                  <c:v>-23.726534357839878</c:v>
                </c:pt>
                <c:pt idx="3600">
                  <c:v>-21.417768179792379</c:v>
                </c:pt>
                <c:pt idx="3601">
                  <c:v>-21.315906477289179</c:v>
                </c:pt>
                <c:pt idx="3602">
                  <c:v>-21.938552900782621</c:v>
                </c:pt>
                <c:pt idx="3603">
                  <c:v>-21.741493559797174</c:v>
                </c:pt>
                <c:pt idx="3604">
                  <c:v>-21.655490901458805</c:v>
                </c:pt>
                <c:pt idx="3605">
                  <c:v>-21.856753358788339</c:v>
                </c:pt>
                <c:pt idx="3606">
                  <c:v>-21.574417382095884</c:v>
                </c:pt>
                <c:pt idx="3607">
                  <c:v>-21.730438261391889</c:v>
                </c:pt>
                <c:pt idx="3608">
                  <c:v>-21.738718459649867</c:v>
                </c:pt>
                <c:pt idx="3609">
                  <c:v>-21.956289733405097</c:v>
                </c:pt>
                <c:pt idx="3610">
                  <c:v>-21.832020020458192</c:v>
                </c:pt>
                <c:pt idx="3611">
                  <c:v>-21.882457218301774</c:v>
                </c:pt>
                <c:pt idx="3612">
                  <c:v>-23.338351523315609</c:v>
                </c:pt>
                <c:pt idx="3613">
                  <c:v>-22.946023823112363</c:v>
                </c:pt>
                <c:pt idx="3614">
                  <c:v>-23.881341721432882</c:v>
                </c:pt>
                <c:pt idx="3615">
                  <c:v>-24.470627364577396</c:v>
                </c:pt>
                <c:pt idx="3616">
                  <c:v>-25.239328174802193</c:v>
                </c:pt>
                <c:pt idx="3617">
                  <c:v>-25.414303590719712</c:v>
                </c:pt>
                <c:pt idx="3618">
                  <c:v>-24.290210458939686</c:v>
                </c:pt>
                <c:pt idx="3619">
                  <c:v>-25.103373601360808</c:v>
                </c:pt>
                <c:pt idx="3620">
                  <c:v>-25.993030628153001</c:v>
                </c:pt>
                <c:pt idx="3621">
                  <c:v>-23.912764252010572</c:v>
                </c:pt>
                <c:pt idx="3622">
                  <c:v>-26.15269381080973</c:v>
                </c:pt>
                <c:pt idx="3623">
                  <c:v>-26.362121749072521</c:v>
                </c:pt>
                <c:pt idx="3624">
                  <c:v>-25.097712111984499</c:v>
                </c:pt>
                <c:pt idx="3625">
                  <c:v>-24.750167191532228</c:v>
                </c:pt>
                <c:pt idx="3626">
                  <c:v>-24.632546295722427</c:v>
                </c:pt>
                <c:pt idx="3627">
                  <c:v>-24.753074336889917</c:v>
                </c:pt>
                <c:pt idx="3628">
                  <c:v>-25.068162411693116</c:v>
                </c:pt>
                <c:pt idx="3629">
                  <c:v>-24.937203592911725</c:v>
                </c:pt>
                <c:pt idx="3630">
                  <c:v>-24.159315870057039</c:v>
                </c:pt>
                <c:pt idx="3631">
                  <c:v>-23.363820705028026</c:v>
                </c:pt>
                <c:pt idx="3632">
                  <c:v>-23.340093913536066</c:v>
                </c:pt>
                <c:pt idx="3633">
                  <c:v>-23.647874660338406</c:v>
                </c:pt>
                <c:pt idx="3634">
                  <c:v>-23.724671114281399</c:v>
                </c:pt>
                <c:pt idx="3635">
                  <c:v>-24.519921199996556</c:v>
                </c:pt>
                <c:pt idx="3636">
                  <c:v>-23.803270361681435</c:v>
                </c:pt>
                <c:pt idx="3637">
                  <c:v>-24.501690104306181</c:v>
                </c:pt>
                <c:pt idx="3638">
                  <c:v>-23.444161442675242</c:v>
                </c:pt>
                <c:pt idx="3639">
                  <c:v>-23.618401582376258</c:v>
                </c:pt>
                <c:pt idx="3640">
                  <c:v>-24.224816721906969</c:v>
                </c:pt>
                <c:pt idx="3641">
                  <c:v>-24.368419477942133</c:v>
                </c:pt>
                <c:pt idx="3642">
                  <c:v>-26.345425256374934</c:v>
                </c:pt>
                <c:pt idx="3643">
                  <c:v>-24.906918263894362</c:v>
                </c:pt>
                <c:pt idx="3644">
                  <c:v>-25.686613377361564</c:v>
                </c:pt>
                <c:pt idx="3645">
                  <c:v>-25.949943181783315</c:v>
                </c:pt>
                <c:pt idx="3646">
                  <c:v>-26.548927013940524</c:v>
                </c:pt>
                <c:pt idx="3647">
                  <c:v>-27.419556283527189</c:v>
                </c:pt>
                <c:pt idx="3648">
                  <c:v>-26.321248730829197</c:v>
                </c:pt>
                <c:pt idx="3649">
                  <c:v>-26.354073525532566</c:v>
                </c:pt>
                <c:pt idx="3650">
                  <c:v>-25.90589915139763</c:v>
                </c:pt>
                <c:pt idx="3651">
                  <c:v>-27.202590989755109</c:v>
                </c:pt>
                <c:pt idx="3652">
                  <c:v>-28.368459500856307</c:v>
                </c:pt>
                <c:pt idx="3653">
                  <c:v>-28.668882901668916</c:v>
                </c:pt>
                <c:pt idx="3654">
                  <c:v>-27.43039408397145</c:v>
                </c:pt>
                <c:pt idx="3655">
                  <c:v>-27.114398095192215</c:v>
                </c:pt>
                <c:pt idx="3656">
                  <c:v>-27.716896730653605</c:v>
                </c:pt>
                <c:pt idx="3657">
                  <c:v>-27.175134338543554</c:v>
                </c:pt>
                <c:pt idx="3658">
                  <c:v>-27.271173974018556</c:v>
                </c:pt>
                <c:pt idx="3659">
                  <c:v>-27.268629669475771</c:v>
                </c:pt>
                <c:pt idx="3660">
                  <c:v>-27.451263103509035</c:v>
                </c:pt>
                <c:pt idx="3661">
                  <c:v>-26.938974471191869</c:v>
                </c:pt>
                <c:pt idx="3662">
                  <c:v>-26.20118118373172</c:v>
                </c:pt>
                <c:pt idx="3663">
                  <c:v>-26.443793676502921</c:v>
                </c:pt>
                <c:pt idx="3664">
                  <c:v>-26.071567942385407</c:v>
                </c:pt>
                <c:pt idx="3665">
                  <c:v>-24.81374374881419</c:v>
                </c:pt>
                <c:pt idx="3666">
                  <c:v>-22.578188316274581</c:v>
                </c:pt>
                <c:pt idx="3667">
                  <c:v>-22.206943528816268</c:v>
                </c:pt>
                <c:pt idx="3668">
                  <c:v>-22.006713663767108</c:v>
                </c:pt>
                <c:pt idx="3669">
                  <c:v>-20.557933324184454</c:v>
                </c:pt>
                <c:pt idx="3670">
                  <c:v>-18.475924306990407</c:v>
                </c:pt>
                <c:pt idx="3671">
                  <c:v>-17.951008667369472</c:v>
                </c:pt>
                <c:pt idx="3672">
                  <c:v>-18.705381873891604</c:v>
                </c:pt>
                <c:pt idx="3673">
                  <c:v>-18.599946870226631</c:v>
                </c:pt>
                <c:pt idx="3674">
                  <c:v>-19.465087401116122</c:v>
                </c:pt>
                <c:pt idx="3675">
                  <c:v>-18.982437757189906</c:v>
                </c:pt>
                <c:pt idx="3676">
                  <c:v>-17.940575822294043</c:v>
                </c:pt>
                <c:pt idx="3677">
                  <c:v>-18.657606764564598</c:v>
                </c:pt>
                <c:pt idx="3678">
                  <c:v>-17.606614514853952</c:v>
                </c:pt>
                <c:pt idx="3679">
                  <c:v>-18.075782899258122</c:v>
                </c:pt>
                <c:pt idx="3680">
                  <c:v>-18.121963857499949</c:v>
                </c:pt>
                <c:pt idx="3681">
                  <c:v>-18.753978497055563</c:v>
                </c:pt>
                <c:pt idx="3682">
                  <c:v>-18.521794559764651</c:v>
                </c:pt>
                <c:pt idx="3683">
                  <c:v>-17.643989374079041</c:v>
                </c:pt>
                <c:pt idx="3684">
                  <c:v>-17.026323449077637</c:v>
                </c:pt>
                <c:pt idx="3685">
                  <c:v>-16.968200840538373</c:v>
                </c:pt>
                <c:pt idx="3686">
                  <c:v>-14.734753942396139</c:v>
                </c:pt>
                <c:pt idx="3687">
                  <c:v>-15.214161989725469</c:v>
                </c:pt>
                <c:pt idx="3688">
                  <c:v>-14.363654590755104</c:v>
                </c:pt>
                <c:pt idx="3689">
                  <c:v>-14.798345734012699</c:v>
                </c:pt>
                <c:pt idx="3690">
                  <c:v>-14.808525581937253</c:v>
                </c:pt>
                <c:pt idx="3691">
                  <c:v>-13.3762378163945</c:v>
                </c:pt>
                <c:pt idx="3692">
                  <c:v>-14.501544764336735</c:v>
                </c:pt>
                <c:pt idx="3693">
                  <c:v>-15.280232372115883</c:v>
                </c:pt>
                <c:pt idx="3694">
                  <c:v>-16.023946670040594</c:v>
                </c:pt>
                <c:pt idx="3695">
                  <c:v>-17.121721507011959</c:v>
                </c:pt>
                <c:pt idx="3696">
                  <c:v>-17.463234033744165</c:v>
                </c:pt>
                <c:pt idx="3697">
                  <c:v>-18.50625255368162</c:v>
                </c:pt>
                <c:pt idx="3698">
                  <c:v>-17.071439515998325</c:v>
                </c:pt>
                <c:pt idx="3699">
                  <c:v>-16.967848550482572</c:v>
                </c:pt>
                <c:pt idx="3700">
                  <c:v>-16.298931437895021</c:v>
                </c:pt>
                <c:pt idx="3701">
                  <c:v>-15.862701247656648</c:v>
                </c:pt>
                <c:pt idx="3702">
                  <c:v>-14.952771029709204</c:v>
                </c:pt>
                <c:pt idx="3703">
                  <c:v>-16.002709343398379</c:v>
                </c:pt>
                <c:pt idx="3704">
                  <c:v>-14.354668125364359</c:v>
                </c:pt>
                <c:pt idx="3705">
                  <c:v>-15.17201626795492</c:v>
                </c:pt>
                <c:pt idx="3706">
                  <c:v>-14.760098738804007</c:v>
                </c:pt>
                <c:pt idx="3707">
                  <c:v>-15.70852161441972</c:v>
                </c:pt>
                <c:pt idx="3708">
                  <c:v>-14.800585276877413</c:v>
                </c:pt>
                <c:pt idx="3709">
                  <c:v>-7.3085893387923377</c:v>
                </c:pt>
                <c:pt idx="3710">
                  <c:v>-7.760727734366661</c:v>
                </c:pt>
                <c:pt idx="3711">
                  <c:v>-9.4999092362979383</c:v>
                </c:pt>
                <c:pt idx="3712">
                  <c:v>-9.166408080462638</c:v>
                </c:pt>
                <c:pt idx="3713">
                  <c:v>-10.03645796127941</c:v>
                </c:pt>
                <c:pt idx="3714">
                  <c:v>-9.6409310472332095</c:v>
                </c:pt>
                <c:pt idx="3715">
                  <c:v>-9.0037551073785842</c:v>
                </c:pt>
                <c:pt idx="3716">
                  <c:v>-8.7970363288914619</c:v>
                </c:pt>
                <c:pt idx="3717">
                  <c:v>-9.1800297309601504</c:v>
                </c:pt>
                <c:pt idx="3718">
                  <c:v>-9.0919974049832817</c:v>
                </c:pt>
                <c:pt idx="3719">
                  <c:v>-8.6789572522585203</c:v>
                </c:pt>
                <c:pt idx="3720">
                  <c:v>-8.188484488771941</c:v>
                </c:pt>
                <c:pt idx="3721">
                  <c:v>-7.4416108922915001</c:v>
                </c:pt>
                <c:pt idx="3722">
                  <c:v>-8.1409883376649859</c:v>
                </c:pt>
                <c:pt idx="3723">
                  <c:v>-7.7632218435478713</c:v>
                </c:pt>
                <c:pt idx="3724">
                  <c:v>-7.3804607569942036</c:v>
                </c:pt>
                <c:pt idx="3725">
                  <c:v>-6.2952708079104553</c:v>
                </c:pt>
                <c:pt idx="3726">
                  <c:v>-6.8163660589630837</c:v>
                </c:pt>
                <c:pt idx="3727">
                  <c:v>-6.6593106171500445</c:v>
                </c:pt>
                <c:pt idx="3728">
                  <c:v>-7.3309790024023904</c:v>
                </c:pt>
                <c:pt idx="3729">
                  <c:v>-7.2425064381687498</c:v>
                </c:pt>
                <c:pt idx="3730">
                  <c:v>-7.8863915268546805</c:v>
                </c:pt>
                <c:pt idx="3731">
                  <c:v>-8.0700957845673784</c:v>
                </c:pt>
                <c:pt idx="3732">
                  <c:v>-7.8589330154600923</c:v>
                </c:pt>
                <c:pt idx="3733">
                  <c:v>-8.4836751285310257</c:v>
                </c:pt>
                <c:pt idx="3734">
                  <c:v>-8.8683607533685773</c:v>
                </c:pt>
                <c:pt idx="3735">
                  <c:v>-8.473527704571886</c:v>
                </c:pt>
                <c:pt idx="3736">
                  <c:v>-8.8247391529261172</c:v>
                </c:pt>
                <c:pt idx="3737">
                  <c:v>-9.8601182769852542</c:v>
                </c:pt>
                <c:pt idx="3738">
                  <c:v>-9.962816333787309</c:v>
                </c:pt>
                <c:pt idx="3739">
                  <c:v>-9.5808315273368194</c:v>
                </c:pt>
                <c:pt idx="3740">
                  <c:v>-10.235470605202579</c:v>
                </c:pt>
                <c:pt idx="3741">
                  <c:v>-10.493201252116069</c:v>
                </c:pt>
                <c:pt idx="3742">
                  <c:v>-10.729806230109315</c:v>
                </c:pt>
                <c:pt idx="3743">
                  <c:v>-10.997221131140449</c:v>
                </c:pt>
                <c:pt idx="3744">
                  <c:v>-12.232010732575578</c:v>
                </c:pt>
                <c:pt idx="3745">
                  <c:v>-12.522395600161119</c:v>
                </c:pt>
                <c:pt idx="3746">
                  <c:v>-14.112692035313462</c:v>
                </c:pt>
                <c:pt idx="3747">
                  <c:v>-12.082801129600579</c:v>
                </c:pt>
                <c:pt idx="3748">
                  <c:v>-11.833374420227123</c:v>
                </c:pt>
                <c:pt idx="3749">
                  <c:v>-10.670656432599401</c:v>
                </c:pt>
                <c:pt idx="3750">
                  <c:v>-10.523112701395036</c:v>
                </c:pt>
                <c:pt idx="3751">
                  <c:v>-9.7274183027686973</c:v>
                </c:pt>
                <c:pt idx="3752">
                  <c:v>-7.6331511238778518</c:v>
                </c:pt>
                <c:pt idx="3753">
                  <c:v>-7.9848960441724515</c:v>
                </c:pt>
                <c:pt idx="3754">
                  <c:v>-8.6280386201171453</c:v>
                </c:pt>
                <c:pt idx="3755">
                  <c:v>-8.8101064618978029</c:v>
                </c:pt>
                <c:pt idx="3756">
                  <c:v>-8.7259436901986831</c:v>
                </c:pt>
                <c:pt idx="3757">
                  <c:v>-9.2955969712720901</c:v>
                </c:pt>
                <c:pt idx="3758">
                  <c:v>-9.4383954367932787</c:v>
                </c:pt>
                <c:pt idx="3759">
                  <c:v>-8.6837956053255922</c:v>
                </c:pt>
                <c:pt idx="3760">
                  <c:v>-8.2566692796396737</c:v>
                </c:pt>
                <c:pt idx="3761">
                  <c:v>-8.8356931903024716</c:v>
                </c:pt>
                <c:pt idx="3762">
                  <c:v>-6.9321401098315363</c:v>
                </c:pt>
                <c:pt idx="3763">
                  <c:v>-6.4305612861326722</c:v>
                </c:pt>
                <c:pt idx="3764">
                  <c:v>-6.9776890980397752</c:v>
                </c:pt>
                <c:pt idx="3765">
                  <c:v>-7.8410514601265291</c:v>
                </c:pt>
                <c:pt idx="3766">
                  <c:v>-7.5387655698712521</c:v>
                </c:pt>
                <c:pt idx="3767">
                  <c:v>-5.9240824525712483</c:v>
                </c:pt>
                <c:pt idx="3768">
                  <c:v>-3.0838096860732236</c:v>
                </c:pt>
                <c:pt idx="3769">
                  <c:v>-3.9235761255102872</c:v>
                </c:pt>
                <c:pt idx="3770">
                  <c:v>-2.6181009525507406</c:v>
                </c:pt>
                <c:pt idx="3771">
                  <c:v>-5.6844284667189839</c:v>
                </c:pt>
                <c:pt idx="3772">
                  <c:v>0.14153349076529764</c:v>
                </c:pt>
                <c:pt idx="3773">
                  <c:v>1.1379443471482418</c:v>
                </c:pt>
                <c:pt idx="3774">
                  <c:v>-1.2126215966594316</c:v>
                </c:pt>
                <c:pt idx="3775">
                  <c:v>-0.14241461041478232</c:v>
                </c:pt>
                <c:pt idx="3776">
                  <c:v>-2.413656280616074</c:v>
                </c:pt>
                <c:pt idx="3777">
                  <c:v>-3.0646734176665689</c:v>
                </c:pt>
                <c:pt idx="3778">
                  <c:v>-0.55985063578347649</c:v>
                </c:pt>
                <c:pt idx="3779">
                  <c:v>1.6197152149531107</c:v>
                </c:pt>
                <c:pt idx="3780">
                  <c:v>5.6334981746931447</c:v>
                </c:pt>
                <c:pt idx="3781">
                  <c:v>16.005125555225554</c:v>
                </c:pt>
                <c:pt idx="3782">
                  <c:v>9.5156813035007204</c:v>
                </c:pt>
                <c:pt idx="3783">
                  <c:v>6.5544218780454955</c:v>
                </c:pt>
                <c:pt idx="3784">
                  <c:v>4.9425771002982373</c:v>
                </c:pt>
                <c:pt idx="3785">
                  <c:v>2.8732305989797666</c:v>
                </c:pt>
                <c:pt idx="3786">
                  <c:v>1.553164868280092</c:v>
                </c:pt>
                <c:pt idx="3787">
                  <c:v>0.65181846778565244</c:v>
                </c:pt>
                <c:pt idx="3788">
                  <c:v>-0.20700701961260393</c:v>
                </c:pt>
                <c:pt idx="3789">
                  <c:v>2.3104138478141536</c:v>
                </c:pt>
                <c:pt idx="3790">
                  <c:v>0.10587011216518505</c:v>
                </c:pt>
                <c:pt idx="3791">
                  <c:v>-2.0467714500088974</c:v>
                </c:pt>
                <c:pt idx="3792">
                  <c:v>-1.9423354374606134</c:v>
                </c:pt>
                <c:pt idx="3793">
                  <c:v>-3.346767833436104E-2</c:v>
                </c:pt>
                <c:pt idx="3794">
                  <c:v>-5.5550717223020953</c:v>
                </c:pt>
                <c:pt idx="3795">
                  <c:v>-8.7680628424451896</c:v>
                </c:pt>
                <c:pt idx="3796">
                  <c:v>-10.112234373093145</c:v>
                </c:pt>
                <c:pt idx="3797">
                  <c:v>-11.979920545336803</c:v>
                </c:pt>
                <c:pt idx="3798">
                  <c:v>-12.048094081000826</c:v>
                </c:pt>
                <c:pt idx="3799">
                  <c:v>-11.944399750663358</c:v>
                </c:pt>
                <c:pt idx="3800">
                  <c:v>-9.6500923812616932</c:v>
                </c:pt>
                <c:pt idx="3801">
                  <c:v>-11.128725418874268</c:v>
                </c:pt>
                <c:pt idx="3802">
                  <c:v>-12.927549232548458</c:v>
                </c:pt>
                <c:pt idx="3803">
                  <c:v>-14.819694010990681</c:v>
                </c:pt>
                <c:pt idx="3804">
                  <c:v>-15.694626239115408</c:v>
                </c:pt>
                <c:pt idx="3805">
                  <c:v>-16.820259054062639</c:v>
                </c:pt>
                <c:pt idx="3806">
                  <c:v>-16.550908411637621</c:v>
                </c:pt>
                <c:pt idx="3807">
                  <c:v>-16.384427182547448</c:v>
                </c:pt>
                <c:pt idx="3808">
                  <c:v>-14.81976235930864</c:v>
                </c:pt>
                <c:pt idx="3809">
                  <c:v>-15.215999593781476</c:v>
                </c:pt>
                <c:pt idx="3810">
                  <c:v>-16.989902816568375</c:v>
                </c:pt>
                <c:pt idx="3811">
                  <c:v>-16.804370245338767</c:v>
                </c:pt>
                <c:pt idx="3812">
                  <c:v>-16.557066479226393</c:v>
                </c:pt>
                <c:pt idx="3813">
                  <c:v>-16.061779883692111</c:v>
                </c:pt>
                <c:pt idx="3814">
                  <c:v>-17.331489350586025</c:v>
                </c:pt>
                <c:pt idx="3815">
                  <c:v>-16.493582501087367</c:v>
                </c:pt>
                <c:pt idx="3816">
                  <c:v>-17.507248756533045</c:v>
                </c:pt>
                <c:pt idx="3817">
                  <c:v>-17.924476592702096</c:v>
                </c:pt>
                <c:pt idx="3818">
                  <c:v>-17.681695442193295</c:v>
                </c:pt>
                <c:pt idx="3819">
                  <c:v>-17.110383585677091</c:v>
                </c:pt>
                <c:pt idx="3820">
                  <c:v>-17.717325920409934</c:v>
                </c:pt>
                <c:pt idx="3821">
                  <c:v>-17.192209048744459</c:v>
                </c:pt>
                <c:pt idx="3822">
                  <c:v>-15.73773165613671</c:v>
                </c:pt>
                <c:pt idx="3823">
                  <c:v>-14.937421725084974</c:v>
                </c:pt>
                <c:pt idx="3824">
                  <c:v>-15.112158897583363</c:v>
                </c:pt>
                <c:pt idx="3825">
                  <c:v>-16.001986408106625</c:v>
                </c:pt>
                <c:pt idx="3826">
                  <c:v>-16.932845354575178</c:v>
                </c:pt>
                <c:pt idx="3827">
                  <c:v>-17.065659822546209</c:v>
                </c:pt>
                <c:pt idx="3828">
                  <c:v>-17.437332300107236</c:v>
                </c:pt>
                <c:pt idx="3829">
                  <c:v>-18.22888868558308</c:v>
                </c:pt>
                <c:pt idx="3830">
                  <c:v>-17.486724812167907</c:v>
                </c:pt>
                <c:pt idx="3831">
                  <c:v>-16.30468430952012</c:v>
                </c:pt>
                <c:pt idx="3832">
                  <c:v>-16.180436636844334</c:v>
                </c:pt>
                <c:pt idx="3833">
                  <c:v>-15.626582448225719</c:v>
                </c:pt>
                <c:pt idx="3834">
                  <c:v>-15.45306443674729</c:v>
                </c:pt>
                <c:pt idx="3835">
                  <c:v>-16.713423430786023</c:v>
                </c:pt>
                <c:pt idx="3836">
                  <c:v>-16.245975219572891</c:v>
                </c:pt>
                <c:pt idx="3837">
                  <c:v>-17.743378674524749</c:v>
                </c:pt>
                <c:pt idx="3838">
                  <c:v>-17.425129067562715</c:v>
                </c:pt>
                <c:pt idx="3839">
                  <c:v>-17.425129067562715</c:v>
                </c:pt>
                <c:pt idx="3840">
                  <c:v>-17.40529461303997</c:v>
                </c:pt>
                <c:pt idx="3841">
                  <c:v>-17.431839445112992</c:v>
                </c:pt>
                <c:pt idx="3842">
                  <c:v>-17.294971396185794</c:v>
                </c:pt>
                <c:pt idx="3843">
                  <c:v>-17.909973717429189</c:v>
                </c:pt>
                <c:pt idx="3844">
                  <c:v>-16.656098842032208</c:v>
                </c:pt>
                <c:pt idx="3845">
                  <c:v>-16.807779064676765</c:v>
                </c:pt>
                <c:pt idx="3846">
                  <c:v>-16.56057670295877</c:v>
                </c:pt>
                <c:pt idx="3847">
                  <c:v>-16.059470907990914</c:v>
                </c:pt>
                <c:pt idx="3848">
                  <c:v>-15.663098259318843</c:v>
                </c:pt>
                <c:pt idx="3849">
                  <c:v>-14.262469542711216</c:v>
                </c:pt>
                <c:pt idx="3850">
                  <c:v>-14.227523512856195</c:v>
                </c:pt>
                <c:pt idx="3851">
                  <c:v>-14.649715573361981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23F-44A9-9182-15A293734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030944"/>
        <c:axId val="814030616"/>
      </c:lineChart>
      <c:scatterChart>
        <c:scatterStyle val="lineMarker"/>
        <c:varyColors val="0"/>
        <c:ser>
          <c:idx val="6"/>
          <c:order val="2"/>
          <c:tx>
            <c:strRef>
              <c:f>Calc!$C$2</c:f>
              <c:strCache>
                <c:ptCount val="1"/>
                <c:pt idx="0">
                  <c:v>CPS per tCO2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Pt>
            <c:idx val="2031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23F-44A9-9182-15A293734DCF}"/>
              </c:ext>
            </c:extLst>
          </c:dPt>
          <c:dPt>
            <c:idx val="2547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B23F-44A9-9182-15A293734DCF}"/>
              </c:ext>
            </c:extLst>
          </c:dPt>
          <c:errBars>
            <c:errDir val="y"/>
            <c:errBarType val="minus"/>
            <c:errValType val="percentage"/>
            <c:noEndCap val="0"/>
            <c:val val="100"/>
            <c:spPr>
              <a:noFill/>
              <a:ln w="28575" cap="flat" cmpd="sng" algn="ctr">
                <a:solidFill>
                  <a:srgbClr val="FF0000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Calc!$A$3:$A$3854</c:f>
              <c:numCache>
                <c:formatCode>m/d/yyyy</c:formatCode>
                <c:ptCount val="3852"/>
                <c:pt idx="0">
                  <c:v>38856</c:v>
                </c:pt>
                <c:pt idx="1">
                  <c:v>38859</c:v>
                </c:pt>
                <c:pt idx="2">
                  <c:v>38860</c:v>
                </c:pt>
                <c:pt idx="3">
                  <c:v>38861</c:v>
                </c:pt>
                <c:pt idx="4">
                  <c:v>38862</c:v>
                </c:pt>
                <c:pt idx="5">
                  <c:v>38863</c:v>
                </c:pt>
                <c:pt idx="6">
                  <c:v>38867</c:v>
                </c:pt>
                <c:pt idx="7">
                  <c:v>38868</c:v>
                </c:pt>
                <c:pt idx="8">
                  <c:v>38869</c:v>
                </c:pt>
                <c:pt idx="9">
                  <c:v>38870</c:v>
                </c:pt>
                <c:pt idx="10">
                  <c:v>38873</c:v>
                </c:pt>
                <c:pt idx="11">
                  <c:v>38874</c:v>
                </c:pt>
                <c:pt idx="12">
                  <c:v>38875</c:v>
                </c:pt>
                <c:pt idx="13">
                  <c:v>38876</c:v>
                </c:pt>
                <c:pt idx="14">
                  <c:v>38877</c:v>
                </c:pt>
                <c:pt idx="15">
                  <c:v>38880</c:v>
                </c:pt>
                <c:pt idx="16">
                  <c:v>38881</c:v>
                </c:pt>
                <c:pt idx="17">
                  <c:v>38882</c:v>
                </c:pt>
                <c:pt idx="18">
                  <c:v>38883</c:v>
                </c:pt>
                <c:pt idx="19">
                  <c:v>38884</c:v>
                </c:pt>
                <c:pt idx="20">
                  <c:v>38887</c:v>
                </c:pt>
                <c:pt idx="21">
                  <c:v>38888</c:v>
                </c:pt>
                <c:pt idx="22">
                  <c:v>38889</c:v>
                </c:pt>
                <c:pt idx="23">
                  <c:v>38890</c:v>
                </c:pt>
                <c:pt idx="24">
                  <c:v>38891</c:v>
                </c:pt>
                <c:pt idx="25">
                  <c:v>38894</c:v>
                </c:pt>
                <c:pt idx="26">
                  <c:v>38895</c:v>
                </c:pt>
                <c:pt idx="27">
                  <c:v>38896</c:v>
                </c:pt>
                <c:pt idx="28">
                  <c:v>38897</c:v>
                </c:pt>
                <c:pt idx="29">
                  <c:v>38898</c:v>
                </c:pt>
                <c:pt idx="30">
                  <c:v>38901</c:v>
                </c:pt>
                <c:pt idx="31">
                  <c:v>38902</c:v>
                </c:pt>
                <c:pt idx="32">
                  <c:v>38903</c:v>
                </c:pt>
                <c:pt idx="33">
                  <c:v>38904</c:v>
                </c:pt>
                <c:pt idx="34">
                  <c:v>38905</c:v>
                </c:pt>
                <c:pt idx="35">
                  <c:v>38908</c:v>
                </c:pt>
                <c:pt idx="36">
                  <c:v>38909</c:v>
                </c:pt>
                <c:pt idx="37">
                  <c:v>38910</c:v>
                </c:pt>
                <c:pt idx="38">
                  <c:v>38911</c:v>
                </c:pt>
                <c:pt idx="39">
                  <c:v>38912</c:v>
                </c:pt>
                <c:pt idx="40">
                  <c:v>38915</c:v>
                </c:pt>
                <c:pt idx="41">
                  <c:v>38916</c:v>
                </c:pt>
                <c:pt idx="42">
                  <c:v>38917</c:v>
                </c:pt>
                <c:pt idx="43">
                  <c:v>38918</c:v>
                </c:pt>
                <c:pt idx="44">
                  <c:v>38919</c:v>
                </c:pt>
                <c:pt idx="45">
                  <c:v>38922</c:v>
                </c:pt>
                <c:pt idx="46">
                  <c:v>38923</c:v>
                </c:pt>
                <c:pt idx="47">
                  <c:v>38924</c:v>
                </c:pt>
                <c:pt idx="48">
                  <c:v>38925</c:v>
                </c:pt>
                <c:pt idx="49">
                  <c:v>38926</c:v>
                </c:pt>
                <c:pt idx="50">
                  <c:v>38929</c:v>
                </c:pt>
                <c:pt idx="51">
                  <c:v>38930</c:v>
                </c:pt>
                <c:pt idx="52">
                  <c:v>38931</c:v>
                </c:pt>
                <c:pt idx="53">
                  <c:v>38932</c:v>
                </c:pt>
                <c:pt idx="54">
                  <c:v>38933</c:v>
                </c:pt>
                <c:pt idx="55">
                  <c:v>38936</c:v>
                </c:pt>
                <c:pt idx="56">
                  <c:v>38937</c:v>
                </c:pt>
                <c:pt idx="57">
                  <c:v>38938</c:v>
                </c:pt>
                <c:pt idx="58">
                  <c:v>38939</c:v>
                </c:pt>
                <c:pt idx="59">
                  <c:v>38940</c:v>
                </c:pt>
                <c:pt idx="60">
                  <c:v>38943</c:v>
                </c:pt>
                <c:pt idx="61">
                  <c:v>38944</c:v>
                </c:pt>
                <c:pt idx="62">
                  <c:v>38945</c:v>
                </c:pt>
                <c:pt idx="63">
                  <c:v>38946</c:v>
                </c:pt>
                <c:pt idx="64">
                  <c:v>38947</c:v>
                </c:pt>
                <c:pt idx="65">
                  <c:v>38950</c:v>
                </c:pt>
                <c:pt idx="66">
                  <c:v>38951</c:v>
                </c:pt>
                <c:pt idx="67">
                  <c:v>38952</c:v>
                </c:pt>
                <c:pt idx="68">
                  <c:v>38953</c:v>
                </c:pt>
                <c:pt idx="69">
                  <c:v>38954</c:v>
                </c:pt>
                <c:pt idx="70">
                  <c:v>38957</c:v>
                </c:pt>
                <c:pt idx="71">
                  <c:v>38958</c:v>
                </c:pt>
                <c:pt idx="72">
                  <c:v>38959</c:v>
                </c:pt>
                <c:pt idx="73">
                  <c:v>38960</c:v>
                </c:pt>
                <c:pt idx="74">
                  <c:v>38961</c:v>
                </c:pt>
                <c:pt idx="75">
                  <c:v>38964</c:v>
                </c:pt>
                <c:pt idx="76">
                  <c:v>38965</c:v>
                </c:pt>
                <c:pt idx="77">
                  <c:v>38966</c:v>
                </c:pt>
                <c:pt idx="78">
                  <c:v>38967</c:v>
                </c:pt>
                <c:pt idx="79">
                  <c:v>38968</c:v>
                </c:pt>
                <c:pt idx="80">
                  <c:v>38971</c:v>
                </c:pt>
                <c:pt idx="81">
                  <c:v>38972</c:v>
                </c:pt>
                <c:pt idx="82">
                  <c:v>38973</c:v>
                </c:pt>
                <c:pt idx="83">
                  <c:v>38974</c:v>
                </c:pt>
                <c:pt idx="84">
                  <c:v>38975</c:v>
                </c:pt>
                <c:pt idx="85">
                  <c:v>38978</c:v>
                </c:pt>
                <c:pt idx="86">
                  <c:v>38979</c:v>
                </c:pt>
                <c:pt idx="87">
                  <c:v>38980</c:v>
                </c:pt>
                <c:pt idx="88">
                  <c:v>38981</c:v>
                </c:pt>
                <c:pt idx="89">
                  <c:v>38982</c:v>
                </c:pt>
                <c:pt idx="90">
                  <c:v>38985</c:v>
                </c:pt>
                <c:pt idx="91">
                  <c:v>38986</c:v>
                </c:pt>
                <c:pt idx="92">
                  <c:v>38987</c:v>
                </c:pt>
                <c:pt idx="93">
                  <c:v>38988</c:v>
                </c:pt>
                <c:pt idx="94">
                  <c:v>38989</c:v>
                </c:pt>
                <c:pt idx="95">
                  <c:v>38992</c:v>
                </c:pt>
                <c:pt idx="96">
                  <c:v>38993</c:v>
                </c:pt>
                <c:pt idx="97">
                  <c:v>38994</c:v>
                </c:pt>
                <c:pt idx="98">
                  <c:v>38995</c:v>
                </c:pt>
                <c:pt idx="99">
                  <c:v>38996</c:v>
                </c:pt>
                <c:pt idx="100">
                  <c:v>38999</c:v>
                </c:pt>
                <c:pt idx="101">
                  <c:v>39000</c:v>
                </c:pt>
                <c:pt idx="102">
                  <c:v>39001</c:v>
                </c:pt>
                <c:pt idx="103">
                  <c:v>39002</c:v>
                </c:pt>
                <c:pt idx="104">
                  <c:v>39003</c:v>
                </c:pt>
                <c:pt idx="105">
                  <c:v>39006</c:v>
                </c:pt>
                <c:pt idx="106">
                  <c:v>39007</c:v>
                </c:pt>
                <c:pt idx="107">
                  <c:v>39008</c:v>
                </c:pt>
                <c:pt idx="108">
                  <c:v>39009</c:v>
                </c:pt>
                <c:pt idx="109">
                  <c:v>39010</c:v>
                </c:pt>
                <c:pt idx="110">
                  <c:v>39013</c:v>
                </c:pt>
                <c:pt idx="111">
                  <c:v>39014</c:v>
                </c:pt>
                <c:pt idx="112">
                  <c:v>39015</c:v>
                </c:pt>
                <c:pt idx="113">
                  <c:v>39016</c:v>
                </c:pt>
                <c:pt idx="114">
                  <c:v>39017</c:v>
                </c:pt>
                <c:pt idx="115">
                  <c:v>39020</c:v>
                </c:pt>
                <c:pt idx="116">
                  <c:v>39021</c:v>
                </c:pt>
                <c:pt idx="117">
                  <c:v>39022</c:v>
                </c:pt>
                <c:pt idx="118">
                  <c:v>39023</c:v>
                </c:pt>
                <c:pt idx="119">
                  <c:v>39024</c:v>
                </c:pt>
                <c:pt idx="120">
                  <c:v>39027</c:v>
                </c:pt>
                <c:pt idx="121">
                  <c:v>39028</c:v>
                </c:pt>
                <c:pt idx="122">
                  <c:v>39029</c:v>
                </c:pt>
                <c:pt idx="123">
                  <c:v>39030</c:v>
                </c:pt>
                <c:pt idx="124">
                  <c:v>39031</c:v>
                </c:pt>
                <c:pt idx="125">
                  <c:v>39034</c:v>
                </c:pt>
                <c:pt idx="126">
                  <c:v>39035</c:v>
                </c:pt>
                <c:pt idx="127">
                  <c:v>39036</c:v>
                </c:pt>
                <c:pt idx="128">
                  <c:v>39037</c:v>
                </c:pt>
                <c:pt idx="129">
                  <c:v>39038</c:v>
                </c:pt>
                <c:pt idx="130">
                  <c:v>39041</c:v>
                </c:pt>
                <c:pt idx="131">
                  <c:v>39042</c:v>
                </c:pt>
                <c:pt idx="132">
                  <c:v>39043</c:v>
                </c:pt>
                <c:pt idx="133">
                  <c:v>39044</c:v>
                </c:pt>
                <c:pt idx="134">
                  <c:v>39045</c:v>
                </c:pt>
                <c:pt idx="135">
                  <c:v>39048</c:v>
                </c:pt>
                <c:pt idx="136">
                  <c:v>39049</c:v>
                </c:pt>
                <c:pt idx="137">
                  <c:v>39050</c:v>
                </c:pt>
                <c:pt idx="138">
                  <c:v>39051</c:v>
                </c:pt>
                <c:pt idx="139">
                  <c:v>39052</c:v>
                </c:pt>
                <c:pt idx="140">
                  <c:v>39055</c:v>
                </c:pt>
                <c:pt idx="141">
                  <c:v>39056</c:v>
                </c:pt>
                <c:pt idx="142">
                  <c:v>39057</c:v>
                </c:pt>
                <c:pt idx="143">
                  <c:v>39058</c:v>
                </c:pt>
                <c:pt idx="144">
                  <c:v>39059</c:v>
                </c:pt>
                <c:pt idx="145">
                  <c:v>39062</c:v>
                </c:pt>
                <c:pt idx="146">
                  <c:v>39063</c:v>
                </c:pt>
                <c:pt idx="147">
                  <c:v>39064</c:v>
                </c:pt>
                <c:pt idx="148">
                  <c:v>39065</c:v>
                </c:pt>
                <c:pt idx="149">
                  <c:v>39066</c:v>
                </c:pt>
                <c:pt idx="150">
                  <c:v>39069</c:v>
                </c:pt>
                <c:pt idx="151">
                  <c:v>39070</c:v>
                </c:pt>
                <c:pt idx="152">
                  <c:v>39071</c:v>
                </c:pt>
                <c:pt idx="153">
                  <c:v>39072</c:v>
                </c:pt>
                <c:pt idx="154">
                  <c:v>39073</c:v>
                </c:pt>
                <c:pt idx="155">
                  <c:v>39077</c:v>
                </c:pt>
                <c:pt idx="156">
                  <c:v>39078</c:v>
                </c:pt>
                <c:pt idx="157">
                  <c:v>39079</c:v>
                </c:pt>
                <c:pt idx="158">
                  <c:v>39080</c:v>
                </c:pt>
                <c:pt idx="159">
                  <c:v>39084</c:v>
                </c:pt>
                <c:pt idx="160">
                  <c:v>39085</c:v>
                </c:pt>
                <c:pt idx="161">
                  <c:v>39086</c:v>
                </c:pt>
                <c:pt idx="162">
                  <c:v>39087</c:v>
                </c:pt>
                <c:pt idx="163">
                  <c:v>39090</c:v>
                </c:pt>
                <c:pt idx="164">
                  <c:v>39091</c:v>
                </c:pt>
                <c:pt idx="165">
                  <c:v>39092</c:v>
                </c:pt>
                <c:pt idx="166">
                  <c:v>39093</c:v>
                </c:pt>
                <c:pt idx="167">
                  <c:v>39094</c:v>
                </c:pt>
                <c:pt idx="168">
                  <c:v>39097</c:v>
                </c:pt>
                <c:pt idx="169">
                  <c:v>39098</c:v>
                </c:pt>
                <c:pt idx="170">
                  <c:v>39099</c:v>
                </c:pt>
                <c:pt idx="171">
                  <c:v>39100</c:v>
                </c:pt>
                <c:pt idx="172">
                  <c:v>39101</c:v>
                </c:pt>
                <c:pt idx="173">
                  <c:v>39104</c:v>
                </c:pt>
                <c:pt idx="174">
                  <c:v>39105</c:v>
                </c:pt>
                <c:pt idx="175">
                  <c:v>39106</c:v>
                </c:pt>
                <c:pt idx="176">
                  <c:v>39107</c:v>
                </c:pt>
                <c:pt idx="177">
                  <c:v>39108</c:v>
                </c:pt>
                <c:pt idx="178">
                  <c:v>39111</c:v>
                </c:pt>
                <c:pt idx="179">
                  <c:v>39112</c:v>
                </c:pt>
                <c:pt idx="180">
                  <c:v>39113</c:v>
                </c:pt>
                <c:pt idx="181">
                  <c:v>39114</c:v>
                </c:pt>
                <c:pt idx="182">
                  <c:v>39115</c:v>
                </c:pt>
                <c:pt idx="183">
                  <c:v>39118</c:v>
                </c:pt>
                <c:pt idx="184">
                  <c:v>39119</c:v>
                </c:pt>
                <c:pt idx="185">
                  <c:v>39120</c:v>
                </c:pt>
                <c:pt idx="186">
                  <c:v>39121</c:v>
                </c:pt>
                <c:pt idx="187">
                  <c:v>39122</c:v>
                </c:pt>
                <c:pt idx="188">
                  <c:v>39125</c:v>
                </c:pt>
                <c:pt idx="189">
                  <c:v>39126</c:v>
                </c:pt>
                <c:pt idx="190">
                  <c:v>39127</c:v>
                </c:pt>
                <c:pt idx="191">
                  <c:v>39128</c:v>
                </c:pt>
                <c:pt idx="192">
                  <c:v>39129</c:v>
                </c:pt>
                <c:pt idx="193">
                  <c:v>39132</c:v>
                </c:pt>
                <c:pt idx="194">
                  <c:v>39133</c:v>
                </c:pt>
                <c:pt idx="195">
                  <c:v>39134</c:v>
                </c:pt>
                <c:pt idx="196">
                  <c:v>39135</c:v>
                </c:pt>
                <c:pt idx="197">
                  <c:v>39136</c:v>
                </c:pt>
                <c:pt idx="198">
                  <c:v>39139</c:v>
                </c:pt>
                <c:pt idx="199">
                  <c:v>39140</c:v>
                </c:pt>
                <c:pt idx="200">
                  <c:v>39141</c:v>
                </c:pt>
                <c:pt idx="201">
                  <c:v>39142</c:v>
                </c:pt>
                <c:pt idx="202">
                  <c:v>39143</c:v>
                </c:pt>
                <c:pt idx="203">
                  <c:v>39146</c:v>
                </c:pt>
                <c:pt idx="204">
                  <c:v>39147</c:v>
                </c:pt>
                <c:pt idx="205">
                  <c:v>39148</c:v>
                </c:pt>
                <c:pt idx="206">
                  <c:v>39149</c:v>
                </c:pt>
                <c:pt idx="207">
                  <c:v>39150</c:v>
                </c:pt>
                <c:pt idx="208">
                  <c:v>39153</c:v>
                </c:pt>
                <c:pt idx="209">
                  <c:v>39154</c:v>
                </c:pt>
                <c:pt idx="210">
                  <c:v>39155</c:v>
                </c:pt>
                <c:pt idx="211">
                  <c:v>39156</c:v>
                </c:pt>
                <c:pt idx="212">
                  <c:v>39157</c:v>
                </c:pt>
                <c:pt idx="213">
                  <c:v>39160</c:v>
                </c:pt>
                <c:pt idx="214">
                  <c:v>39161</c:v>
                </c:pt>
                <c:pt idx="215">
                  <c:v>39162</c:v>
                </c:pt>
                <c:pt idx="216">
                  <c:v>39163</c:v>
                </c:pt>
                <c:pt idx="217">
                  <c:v>39164</c:v>
                </c:pt>
                <c:pt idx="218">
                  <c:v>39167</c:v>
                </c:pt>
                <c:pt idx="219">
                  <c:v>39168</c:v>
                </c:pt>
                <c:pt idx="220">
                  <c:v>39169</c:v>
                </c:pt>
                <c:pt idx="221">
                  <c:v>39170</c:v>
                </c:pt>
                <c:pt idx="222">
                  <c:v>39171</c:v>
                </c:pt>
                <c:pt idx="223">
                  <c:v>39174</c:v>
                </c:pt>
                <c:pt idx="224">
                  <c:v>39175</c:v>
                </c:pt>
                <c:pt idx="225">
                  <c:v>39176</c:v>
                </c:pt>
                <c:pt idx="226">
                  <c:v>39177</c:v>
                </c:pt>
                <c:pt idx="227">
                  <c:v>39181</c:v>
                </c:pt>
                <c:pt idx="228">
                  <c:v>39182</c:v>
                </c:pt>
                <c:pt idx="229">
                  <c:v>39183</c:v>
                </c:pt>
                <c:pt idx="230">
                  <c:v>39184</c:v>
                </c:pt>
                <c:pt idx="231">
                  <c:v>39185</c:v>
                </c:pt>
                <c:pt idx="232">
                  <c:v>39188</c:v>
                </c:pt>
                <c:pt idx="233">
                  <c:v>39189</c:v>
                </c:pt>
                <c:pt idx="234">
                  <c:v>39190</c:v>
                </c:pt>
                <c:pt idx="235">
                  <c:v>39191</c:v>
                </c:pt>
                <c:pt idx="236">
                  <c:v>39192</c:v>
                </c:pt>
                <c:pt idx="237">
                  <c:v>39195</c:v>
                </c:pt>
                <c:pt idx="238">
                  <c:v>39196</c:v>
                </c:pt>
                <c:pt idx="239">
                  <c:v>39197</c:v>
                </c:pt>
                <c:pt idx="240">
                  <c:v>39198</c:v>
                </c:pt>
                <c:pt idx="241">
                  <c:v>39199</c:v>
                </c:pt>
                <c:pt idx="242">
                  <c:v>39202</c:v>
                </c:pt>
                <c:pt idx="243">
                  <c:v>39203</c:v>
                </c:pt>
                <c:pt idx="244">
                  <c:v>39204</c:v>
                </c:pt>
                <c:pt idx="245">
                  <c:v>39205</c:v>
                </c:pt>
                <c:pt idx="246">
                  <c:v>39206</c:v>
                </c:pt>
                <c:pt idx="247">
                  <c:v>39209</c:v>
                </c:pt>
                <c:pt idx="248">
                  <c:v>39210</c:v>
                </c:pt>
                <c:pt idx="249">
                  <c:v>39211</c:v>
                </c:pt>
                <c:pt idx="250">
                  <c:v>39212</c:v>
                </c:pt>
                <c:pt idx="251">
                  <c:v>39213</c:v>
                </c:pt>
                <c:pt idx="252">
                  <c:v>39216</c:v>
                </c:pt>
                <c:pt idx="253">
                  <c:v>39217</c:v>
                </c:pt>
                <c:pt idx="254">
                  <c:v>39218</c:v>
                </c:pt>
                <c:pt idx="255">
                  <c:v>39219</c:v>
                </c:pt>
                <c:pt idx="256">
                  <c:v>39220</c:v>
                </c:pt>
                <c:pt idx="257">
                  <c:v>39223</c:v>
                </c:pt>
                <c:pt idx="258">
                  <c:v>39224</c:v>
                </c:pt>
                <c:pt idx="259">
                  <c:v>39225</c:v>
                </c:pt>
                <c:pt idx="260">
                  <c:v>39226</c:v>
                </c:pt>
                <c:pt idx="261">
                  <c:v>39227</c:v>
                </c:pt>
                <c:pt idx="262">
                  <c:v>39230</c:v>
                </c:pt>
                <c:pt idx="263">
                  <c:v>39231</c:v>
                </c:pt>
                <c:pt idx="264">
                  <c:v>39232</c:v>
                </c:pt>
                <c:pt idx="265">
                  <c:v>39233</c:v>
                </c:pt>
                <c:pt idx="266">
                  <c:v>39234</c:v>
                </c:pt>
                <c:pt idx="267">
                  <c:v>39237</c:v>
                </c:pt>
                <c:pt idx="268">
                  <c:v>39238</c:v>
                </c:pt>
                <c:pt idx="269">
                  <c:v>39239</c:v>
                </c:pt>
                <c:pt idx="270">
                  <c:v>39240</c:v>
                </c:pt>
                <c:pt idx="271">
                  <c:v>39241</c:v>
                </c:pt>
                <c:pt idx="272">
                  <c:v>39244</c:v>
                </c:pt>
                <c:pt idx="273">
                  <c:v>39245</c:v>
                </c:pt>
                <c:pt idx="274">
                  <c:v>39246</c:v>
                </c:pt>
                <c:pt idx="275">
                  <c:v>39247</c:v>
                </c:pt>
                <c:pt idx="276">
                  <c:v>39248</c:v>
                </c:pt>
                <c:pt idx="277">
                  <c:v>39251</c:v>
                </c:pt>
                <c:pt idx="278">
                  <c:v>39252</c:v>
                </c:pt>
                <c:pt idx="279">
                  <c:v>39253</c:v>
                </c:pt>
                <c:pt idx="280">
                  <c:v>39254</c:v>
                </c:pt>
                <c:pt idx="281">
                  <c:v>39255</c:v>
                </c:pt>
                <c:pt idx="282">
                  <c:v>39258</c:v>
                </c:pt>
                <c:pt idx="283">
                  <c:v>39259</c:v>
                </c:pt>
                <c:pt idx="284">
                  <c:v>39260</c:v>
                </c:pt>
                <c:pt idx="285">
                  <c:v>39261</c:v>
                </c:pt>
                <c:pt idx="286">
                  <c:v>39262</c:v>
                </c:pt>
                <c:pt idx="287">
                  <c:v>39265</c:v>
                </c:pt>
                <c:pt idx="288">
                  <c:v>39266</c:v>
                </c:pt>
                <c:pt idx="289">
                  <c:v>39267</c:v>
                </c:pt>
                <c:pt idx="290">
                  <c:v>39268</c:v>
                </c:pt>
                <c:pt idx="291">
                  <c:v>39269</c:v>
                </c:pt>
                <c:pt idx="292">
                  <c:v>39272</c:v>
                </c:pt>
                <c:pt idx="293">
                  <c:v>39273</c:v>
                </c:pt>
                <c:pt idx="294">
                  <c:v>39274</c:v>
                </c:pt>
                <c:pt idx="295">
                  <c:v>39275</c:v>
                </c:pt>
                <c:pt idx="296">
                  <c:v>39276</c:v>
                </c:pt>
                <c:pt idx="297">
                  <c:v>39279</c:v>
                </c:pt>
                <c:pt idx="298">
                  <c:v>39280</c:v>
                </c:pt>
                <c:pt idx="299">
                  <c:v>39281</c:v>
                </c:pt>
                <c:pt idx="300">
                  <c:v>39282</c:v>
                </c:pt>
                <c:pt idx="301">
                  <c:v>39283</c:v>
                </c:pt>
                <c:pt idx="302">
                  <c:v>39286</c:v>
                </c:pt>
                <c:pt idx="303">
                  <c:v>39287</c:v>
                </c:pt>
                <c:pt idx="304">
                  <c:v>39288</c:v>
                </c:pt>
                <c:pt idx="305">
                  <c:v>39289</c:v>
                </c:pt>
                <c:pt idx="306">
                  <c:v>39290</c:v>
                </c:pt>
                <c:pt idx="307">
                  <c:v>39293</c:v>
                </c:pt>
                <c:pt idx="308">
                  <c:v>39294</c:v>
                </c:pt>
                <c:pt idx="309">
                  <c:v>39295</c:v>
                </c:pt>
                <c:pt idx="310">
                  <c:v>39296</c:v>
                </c:pt>
                <c:pt idx="311">
                  <c:v>39297</c:v>
                </c:pt>
                <c:pt idx="312">
                  <c:v>39300</c:v>
                </c:pt>
                <c:pt idx="313">
                  <c:v>39301</c:v>
                </c:pt>
                <c:pt idx="314">
                  <c:v>39302</c:v>
                </c:pt>
                <c:pt idx="315">
                  <c:v>39303</c:v>
                </c:pt>
                <c:pt idx="316">
                  <c:v>39304</c:v>
                </c:pt>
                <c:pt idx="317">
                  <c:v>39307</c:v>
                </c:pt>
                <c:pt idx="318">
                  <c:v>39308</c:v>
                </c:pt>
                <c:pt idx="319">
                  <c:v>39309</c:v>
                </c:pt>
                <c:pt idx="320">
                  <c:v>39310</c:v>
                </c:pt>
                <c:pt idx="321">
                  <c:v>39311</c:v>
                </c:pt>
                <c:pt idx="322">
                  <c:v>39314</c:v>
                </c:pt>
                <c:pt idx="323">
                  <c:v>39315</c:v>
                </c:pt>
                <c:pt idx="324">
                  <c:v>39316</c:v>
                </c:pt>
                <c:pt idx="325">
                  <c:v>39317</c:v>
                </c:pt>
                <c:pt idx="326">
                  <c:v>39318</c:v>
                </c:pt>
                <c:pt idx="327">
                  <c:v>39321</c:v>
                </c:pt>
                <c:pt idx="328">
                  <c:v>39322</c:v>
                </c:pt>
                <c:pt idx="329">
                  <c:v>39323</c:v>
                </c:pt>
                <c:pt idx="330">
                  <c:v>39324</c:v>
                </c:pt>
                <c:pt idx="331">
                  <c:v>39325</c:v>
                </c:pt>
                <c:pt idx="332">
                  <c:v>39328</c:v>
                </c:pt>
                <c:pt idx="333">
                  <c:v>39329</c:v>
                </c:pt>
                <c:pt idx="334">
                  <c:v>39330</c:v>
                </c:pt>
                <c:pt idx="335">
                  <c:v>39331</c:v>
                </c:pt>
                <c:pt idx="336">
                  <c:v>39332</c:v>
                </c:pt>
                <c:pt idx="337">
                  <c:v>39335</c:v>
                </c:pt>
                <c:pt idx="338">
                  <c:v>39336</c:v>
                </c:pt>
                <c:pt idx="339">
                  <c:v>39337</c:v>
                </c:pt>
                <c:pt idx="340">
                  <c:v>39338</c:v>
                </c:pt>
                <c:pt idx="341">
                  <c:v>39339</c:v>
                </c:pt>
                <c:pt idx="342">
                  <c:v>39342</c:v>
                </c:pt>
                <c:pt idx="343">
                  <c:v>39343</c:v>
                </c:pt>
                <c:pt idx="344">
                  <c:v>39344</c:v>
                </c:pt>
                <c:pt idx="345">
                  <c:v>39345</c:v>
                </c:pt>
                <c:pt idx="346">
                  <c:v>39346</c:v>
                </c:pt>
                <c:pt idx="347">
                  <c:v>39349</c:v>
                </c:pt>
                <c:pt idx="348">
                  <c:v>39350</c:v>
                </c:pt>
                <c:pt idx="349">
                  <c:v>39351</c:v>
                </c:pt>
                <c:pt idx="350">
                  <c:v>39352</c:v>
                </c:pt>
                <c:pt idx="351">
                  <c:v>39353</c:v>
                </c:pt>
                <c:pt idx="352">
                  <c:v>39356</c:v>
                </c:pt>
                <c:pt idx="353">
                  <c:v>39357</c:v>
                </c:pt>
                <c:pt idx="354">
                  <c:v>39358</c:v>
                </c:pt>
                <c:pt idx="355">
                  <c:v>39359</c:v>
                </c:pt>
                <c:pt idx="356">
                  <c:v>39360</c:v>
                </c:pt>
                <c:pt idx="357">
                  <c:v>39363</c:v>
                </c:pt>
                <c:pt idx="358">
                  <c:v>39364</c:v>
                </c:pt>
                <c:pt idx="359">
                  <c:v>39365</c:v>
                </c:pt>
                <c:pt idx="360">
                  <c:v>39366</c:v>
                </c:pt>
                <c:pt idx="361">
                  <c:v>39367</c:v>
                </c:pt>
                <c:pt idx="362">
                  <c:v>39370</c:v>
                </c:pt>
                <c:pt idx="363">
                  <c:v>39371</c:v>
                </c:pt>
                <c:pt idx="364">
                  <c:v>39372</c:v>
                </c:pt>
                <c:pt idx="365">
                  <c:v>39373</c:v>
                </c:pt>
                <c:pt idx="366">
                  <c:v>39374</c:v>
                </c:pt>
                <c:pt idx="367">
                  <c:v>39377</c:v>
                </c:pt>
                <c:pt idx="368">
                  <c:v>39378</c:v>
                </c:pt>
                <c:pt idx="369">
                  <c:v>39379</c:v>
                </c:pt>
                <c:pt idx="370">
                  <c:v>39380</c:v>
                </c:pt>
                <c:pt idx="371">
                  <c:v>39381</c:v>
                </c:pt>
                <c:pt idx="372">
                  <c:v>39384</c:v>
                </c:pt>
                <c:pt idx="373">
                  <c:v>39385</c:v>
                </c:pt>
                <c:pt idx="374">
                  <c:v>39386</c:v>
                </c:pt>
                <c:pt idx="375">
                  <c:v>39387</c:v>
                </c:pt>
                <c:pt idx="376">
                  <c:v>39388</c:v>
                </c:pt>
                <c:pt idx="377">
                  <c:v>39391</c:v>
                </c:pt>
                <c:pt idx="378">
                  <c:v>39392</c:v>
                </c:pt>
                <c:pt idx="379">
                  <c:v>39393</c:v>
                </c:pt>
                <c:pt idx="380">
                  <c:v>39394</c:v>
                </c:pt>
                <c:pt idx="381">
                  <c:v>39395</c:v>
                </c:pt>
                <c:pt idx="382">
                  <c:v>39398</c:v>
                </c:pt>
                <c:pt idx="383">
                  <c:v>39399</c:v>
                </c:pt>
                <c:pt idx="384">
                  <c:v>39400</c:v>
                </c:pt>
                <c:pt idx="385">
                  <c:v>39401</c:v>
                </c:pt>
                <c:pt idx="386">
                  <c:v>39402</c:v>
                </c:pt>
                <c:pt idx="387">
                  <c:v>39405</c:v>
                </c:pt>
                <c:pt idx="388">
                  <c:v>39406</c:v>
                </c:pt>
                <c:pt idx="389">
                  <c:v>39407</c:v>
                </c:pt>
                <c:pt idx="390">
                  <c:v>39408</c:v>
                </c:pt>
                <c:pt idx="391">
                  <c:v>39409</c:v>
                </c:pt>
                <c:pt idx="392">
                  <c:v>39412</c:v>
                </c:pt>
                <c:pt idx="393">
                  <c:v>39413</c:v>
                </c:pt>
                <c:pt idx="394">
                  <c:v>39414</c:v>
                </c:pt>
                <c:pt idx="395">
                  <c:v>39415</c:v>
                </c:pt>
                <c:pt idx="396">
                  <c:v>39416</c:v>
                </c:pt>
                <c:pt idx="397">
                  <c:v>39419</c:v>
                </c:pt>
                <c:pt idx="398">
                  <c:v>39420</c:v>
                </c:pt>
                <c:pt idx="399">
                  <c:v>39421</c:v>
                </c:pt>
                <c:pt idx="400">
                  <c:v>39422</c:v>
                </c:pt>
                <c:pt idx="401">
                  <c:v>39423</c:v>
                </c:pt>
                <c:pt idx="402">
                  <c:v>39426</c:v>
                </c:pt>
                <c:pt idx="403">
                  <c:v>39427</c:v>
                </c:pt>
                <c:pt idx="404">
                  <c:v>39428</c:v>
                </c:pt>
                <c:pt idx="405">
                  <c:v>39429</c:v>
                </c:pt>
                <c:pt idx="406">
                  <c:v>39430</c:v>
                </c:pt>
                <c:pt idx="407">
                  <c:v>39433</c:v>
                </c:pt>
                <c:pt idx="408">
                  <c:v>39434</c:v>
                </c:pt>
                <c:pt idx="409">
                  <c:v>39435</c:v>
                </c:pt>
                <c:pt idx="410">
                  <c:v>39436</c:v>
                </c:pt>
                <c:pt idx="411">
                  <c:v>39437</c:v>
                </c:pt>
                <c:pt idx="412">
                  <c:v>39440</c:v>
                </c:pt>
                <c:pt idx="413">
                  <c:v>39442</c:v>
                </c:pt>
                <c:pt idx="414">
                  <c:v>39443</c:v>
                </c:pt>
                <c:pt idx="415">
                  <c:v>39444</c:v>
                </c:pt>
                <c:pt idx="416">
                  <c:v>39447</c:v>
                </c:pt>
                <c:pt idx="417">
                  <c:v>39449</c:v>
                </c:pt>
                <c:pt idx="418">
                  <c:v>39450</c:v>
                </c:pt>
                <c:pt idx="419">
                  <c:v>39451</c:v>
                </c:pt>
                <c:pt idx="420">
                  <c:v>39454</c:v>
                </c:pt>
                <c:pt idx="421">
                  <c:v>39455</c:v>
                </c:pt>
                <c:pt idx="422">
                  <c:v>39456</c:v>
                </c:pt>
                <c:pt idx="423">
                  <c:v>39457</c:v>
                </c:pt>
                <c:pt idx="424">
                  <c:v>39458</c:v>
                </c:pt>
                <c:pt idx="425">
                  <c:v>39461</c:v>
                </c:pt>
                <c:pt idx="426">
                  <c:v>39462</c:v>
                </c:pt>
                <c:pt idx="427">
                  <c:v>39463</c:v>
                </c:pt>
                <c:pt idx="428">
                  <c:v>39464</c:v>
                </c:pt>
                <c:pt idx="429">
                  <c:v>39465</c:v>
                </c:pt>
                <c:pt idx="430">
                  <c:v>39468</c:v>
                </c:pt>
                <c:pt idx="431">
                  <c:v>39469</c:v>
                </c:pt>
                <c:pt idx="432">
                  <c:v>39470</c:v>
                </c:pt>
                <c:pt idx="433">
                  <c:v>39471</c:v>
                </c:pt>
                <c:pt idx="434">
                  <c:v>39472</c:v>
                </c:pt>
                <c:pt idx="435">
                  <c:v>39475</c:v>
                </c:pt>
                <c:pt idx="436">
                  <c:v>39476</c:v>
                </c:pt>
                <c:pt idx="437">
                  <c:v>39477</c:v>
                </c:pt>
                <c:pt idx="438">
                  <c:v>39478</c:v>
                </c:pt>
                <c:pt idx="439">
                  <c:v>39479</c:v>
                </c:pt>
                <c:pt idx="440">
                  <c:v>39482</c:v>
                </c:pt>
                <c:pt idx="441">
                  <c:v>39483</c:v>
                </c:pt>
                <c:pt idx="442">
                  <c:v>39484</c:v>
                </c:pt>
                <c:pt idx="443">
                  <c:v>39485</c:v>
                </c:pt>
                <c:pt idx="444">
                  <c:v>39486</c:v>
                </c:pt>
                <c:pt idx="445">
                  <c:v>39489</c:v>
                </c:pt>
                <c:pt idx="446">
                  <c:v>39490</c:v>
                </c:pt>
                <c:pt idx="447">
                  <c:v>39491</c:v>
                </c:pt>
                <c:pt idx="448">
                  <c:v>39492</c:v>
                </c:pt>
                <c:pt idx="449">
                  <c:v>39493</c:v>
                </c:pt>
                <c:pt idx="450">
                  <c:v>39496</c:v>
                </c:pt>
                <c:pt idx="451">
                  <c:v>39497</c:v>
                </c:pt>
                <c:pt idx="452">
                  <c:v>39498</c:v>
                </c:pt>
                <c:pt idx="453">
                  <c:v>39499</c:v>
                </c:pt>
                <c:pt idx="454">
                  <c:v>39500</c:v>
                </c:pt>
                <c:pt idx="455">
                  <c:v>39503</c:v>
                </c:pt>
                <c:pt idx="456">
                  <c:v>39504</c:v>
                </c:pt>
                <c:pt idx="457">
                  <c:v>39505</c:v>
                </c:pt>
                <c:pt idx="458">
                  <c:v>39506</c:v>
                </c:pt>
                <c:pt idx="459">
                  <c:v>39507</c:v>
                </c:pt>
                <c:pt idx="460">
                  <c:v>39510</c:v>
                </c:pt>
                <c:pt idx="461">
                  <c:v>39511</c:v>
                </c:pt>
                <c:pt idx="462">
                  <c:v>39512</c:v>
                </c:pt>
                <c:pt idx="463">
                  <c:v>39513</c:v>
                </c:pt>
                <c:pt idx="464">
                  <c:v>39514</c:v>
                </c:pt>
                <c:pt idx="465">
                  <c:v>39517</c:v>
                </c:pt>
                <c:pt idx="466">
                  <c:v>39518</c:v>
                </c:pt>
                <c:pt idx="467">
                  <c:v>39519</c:v>
                </c:pt>
                <c:pt idx="468">
                  <c:v>39520</c:v>
                </c:pt>
                <c:pt idx="469">
                  <c:v>39521</c:v>
                </c:pt>
                <c:pt idx="470">
                  <c:v>39524</c:v>
                </c:pt>
                <c:pt idx="471">
                  <c:v>39525</c:v>
                </c:pt>
                <c:pt idx="472">
                  <c:v>39526</c:v>
                </c:pt>
                <c:pt idx="473">
                  <c:v>39527</c:v>
                </c:pt>
                <c:pt idx="474">
                  <c:v>39531</c:v>
                </c:pt>
                <c:pt idx="475">
                  <c:v>39532</c:v>
                </c:pt>
                <c:pt idx="476">
                  <c:v>39533</c:v>
                </c:pt>
                <c:pt idx="477">
                  <c:v>39534</c:v>
                </c:pt>
                <c:pt idx="478">
                  <c:v>39535</c:v>
                </c:pt>
                <c:pt idx="479">
                  <c:v>39538</c:v>
                </c:pt>
                <c:pt idx="480">
                  <c:v>39539</c:v>
                </c:pt>
                <c:pt idx="481">
                  <c:v>39540</c:v>
                </c:pt>
                <c:pt idx="482">
                  <c:v>39541</c:v>
                </c:pt>
                <c:pt idx="483">
                  <c:v>39542</c:v>
                </c:pt>
                <c:pt idx="484">
                  <c:v>39545</c:v>
                </c:pt>
                <c:pt idx="485">
                  <c:v>39546</c:v>
                </c:pt>
                <c:pt idx="486">
                  <c:v>39547</c:v>
                </c:pt>
                <c:pt idx="487">
                  <c:v>39548</c:v>
                </c:pt>
                <c:pt idx="488">
                  <c:v>39549</c:v>
                </c:pt>
                <c:pt idx="489">
                  <c:v>39552</c:v>
                </c:pt>
                <c:pt idx="490">
                  <c:v>39553</c:v>
                </c:pt>
                <c:pt idx="491">
                  <c:v>39554</c:v>
                </c:pt>
                <c:pt idx="492">
                  <c:v>39555</c:v>
                </c:pt>
                <c:pt idx="493">
                  <c:v>39556</c:v>
                </c:pt>
                <c:pt idx="494">
                  <c:v>39559</c:v>
                </c:pt>
                <c:pt idx="495">
                  <c:v>39560</c:v>
                </c:pt>
                <c:pt idx="496">
                  <c:v>39561</c:v>
                </c:pt>
                <c:pt idx="497">
                  <c:v>39562</c:v>
                </c:pt>
                <c:pt idx="498">
                  <c:v>39563</c:v>
                </c:pt>
                <c:pt idx="499">
                  <c:v>39566</c:v>
                </c:pt>
                <c:pt idx="500">
                  <c:v>39567</c:v>
                </c:pt>
                <c:pt idx="501">
                  <c:v>39568</c:v>
                </c:pt>
                <c:pt idx="502">
                  <c:v>39569</c:v>
                </c:pt>
                <c:pt idx="503">
                  <c:v>39570</c:v>
                </c:pt>
                <c:pt idx="504">
                  <c:v>39573</c:v>
                </c:pt>
                <c:pt idx="505">
                  <c:v>39574</c:v>
                </c:pt>
                <c:pt idx="506">
                  <c:v>39575</c:v>
                </c:pt>
                <c:pt idx="507">
                  <c:v>39576</c:v>
                </c:pt>
                <c:pt idx="508">
                  <c:v>39577</c:v>
                </c:pt>
                <c:pt idx="509">
                  <c:v>39580</c:v>
                </c:pt>
                <c:pt idx="510">
                  <c:v>39581</c:v>
                </c:pt>
                <c:pt idx="511">
                  <c:v>39582</c:v>
                </c:pt>
                <c:pt idx="512">
                  <c:v>39583</c:v>
                </c:pt>
                <c:pt idx="513">
                  <c:v>39584</c:v>
                </c:pt>
                <c:pt idx="514">
                  <c:v>39587</c:v>
                </c:pt>
                <c:pt idx="515">
                  <c:v>39588</c:v>
                </c:pt>
                <c:pt idx="516">
                  <c:v>39589</c:v>
                </c:pt>
                <c:pt idx="517">
                  <c:v>39590</c:v>
                </c:pt>
                <c:pt idx="518">
                  <c:v>39591</c:v>
                </c:pt>
                <c:pt idx="519">
                  <c:v>39594</c:v>
                </c:pt>
                <c:pt idx="520">
                  <c:v>39595</c:v>
                </c:pt>
                <c:pt idx="521">
                  <c:v>39596</c:v>
                </c:pt>
                <c:pt idx="522">
                  <c:v>39597</c:v>
                </c:pt>
                <c:pt idx="523">
                  <c:v>39598</c:v>
                </c:pt>
                <c:pt idx="524">
                  <c:v>39601</c:v>
                </c:pt>
                <c:pt idx="525">
                  <c:v>39602</c:v>
                </c:pt>
                <c:pt idx="526">
                  <c:v>39603</c:v>
                </c:pt>
                <c:pt idx="527">
                  <c:v>39604</c:v>
                </c:pt>
                <c:pt idx="528">
                  <c:v>39605</c:v>
                </c:pt>
                <c:pt idx="529">
                  <c:v>39608</c:v>
                </c:pt>
                <c:pt idx="530">
                  <c:v>39609</c:v>
                </c:pt>
                <c:pt idx="531">
                  <c:v>39610</c:v>
                </c:pt>
                <c:pt idx="532">
                  <c:v>39611</c:v>
                </c:pt>
                <c:pt idx="533">
                  <c:v>39612</c:v>
                </c:pt>
                <c:pt idx="534">
                  <c:v>39615</c:v>
                </c:pt>
                <c:pt idx="535">
                  <c:v>39616</c:v>
                </c:pt>
                <c:pt idx="536">
                  <c:v>39617</c:v>
                </c:pt>
                <c:pt idx="537">
                  <c:v>39618</c:v>
                </c:pt>
                <c:pt idx="538">
                  <c:v>39619</c:v>
                </c:pt>
                <c:pt idx="539">
                  <c:v>39622</c:v>
                </c:pt>
                <c:pt idx="540">
                  <c:v>39623</c:v>
                </c:pt>
                <c:pt idx="541">
                  <c:v>39624</c:v>
                </c:pt>
                <c:pt idx="542">
                  <c:v>39625</c:v>
                </c:pt>
                <c:pt idx="543">
                  <c:v>39626</c:v>
                </c:pt>
                <c:pt idx="544">
                  <c:v>39629</c:v>
                </c:pt>
                <c:pt idx="545">
                  <c:v>39630</c:v>
                </c:pt>
                <c:pt idx="546">
                  <c:v>39631</c:v>
                </c:pt>
                <c:pt idx="547">
                  <c:v>39632</c:v>
                </c:pt>
                <c:pt idx="548">
                  <c:v>39633</c:v>
                </c:pt>
                <c:pt idx="549">
                  <c:v>39636</c:v>
                </c:pt>
                <c:pt idx="550">
                  <c:v>39637</c:v>
                </c:pt>
                <c:pt idx="551">
                  <c:v>39638</c:v>
                </c:pt>
                <c:pt idx="552">
                  <c:v>39639</c:v>
                </c:pt>
                <c:pt idx="553">
                  <c:v>39640</c:v>
                </c:pt>
                <c:pt idx="554">
                  <c:v>39643</c:v>
                </c:pt>
                <c:pt idx="555">
                  <c:v>39644</c:v>
                </c:pt>
                <c:pt idx="556">
                  <c:v>39645</c:v>
                </c:pt>
                <c:pt idx="557">
                  <c:v>39646</c:v>
                </c:pt>
                <c:pt idx="558">
                  <c:v>39647</c:v>
                </c:pt>
                <c:pt idx="559">
                  <c:v>39650</c:v>
                </c:pt>
                <c:pt idx="560">
                  <c:v>39651</c:v>
                </c:pt>
                <c:pt idx="561">
                  <c:v>39652</c:v>
                </c:pt>
                <c:pt idx="562">
                  <c:v>39653</c:v>
                </c:pt>
                <c:pt idx="563">
                  <c:v>39654</c:v>
                </c:pt>
                <c:pt idx="564">
                  <c:v>39657</c:v>
                </c:pt>
                <c:pt idx="565">
                  <c:v>39658</c:v>
                </c:pt>
                <c:pt idx="566">
                  <c:v>39659</c:v>
                </c:pt>
                <c:pt idx="567">
                  <c:v>39660</c:v>
                </c:pt>
                <c:pt idx="568">
                  <c:v>39661</c:v>
                </c:pt>
                <c:pt idx="569">
                  <c:v>39664</c:v>
                </c:pt>
                <c:pt idx="570">
                  <c:v>39665</c:v>
                </c:pt>
                <c:pt idx="571">
                  <c:v>39666</c:v>
                </c:pt>
                <c:pt idx="572">
                  <c:v>39667</c:v>
                </c:pt>
                <c:pt idx="573">
                  <c:v>39668</c:v>
                </c:pt>
                <c:pt idx="574">
                  <c:v>39671</c:v>
                </c:pt>
                <c:pt idx="575">
                  <c:v>39672</c:v>
                </c:pt>
                <c:pt idx="576">
                  <c:v>39673</c:v>
                </c:pt>
                <c:pt idx="577">
                  <c:v>39674</c:v>
                </c:pt>
                <c:pt idx="578">
                  <c:v>39675</c:v>
                </c:pt>
                <c:pt idx="579">
                  <c:v>39678</c:v>
                </c:pt>
                <c:pt idx="580">
                  <c:v>39679</c:v>
                </c:pt>
                <c:pt idx="581">
                  <c:v>39680</c:v>
                </c:pt>
                <c:pt idx="582">
                  <c:v>39681</c:v>
                </c:pt>
                <c:pt idx="583">
                  <c:v>39682</c:v>
                </c:pt>
                <c:pt idx="584">
                  <c:v>39685</c:v>
                </c:pt>
                <c:pt idx="585">
                  <c:v>39686</c:v>
                </c:pt>
                <c:pt idx="586">
                  <c:v>39687</c:v>
                </c:pt>
                <c:pt idx="587">
                  <c:v>39688</c:v>
                </c:pt>
                <c:pt idx="588">
                  <c:v>39689</c:v>
                </c:pt>
                <c:pt idx="589">
                  <c:v>39692</c:v>
                </c:pt>
                <c:pt idx="590">
                  <c:v>39693</c:v>
                </c:pt>
                <c:pt idx="591">
                  <c:v>39694</c:v>
                </c:pt>
                <c:pt idx="592">
                  <c:v>39695</c:v>
                </c:pt>
                <c:pt idx="593">
                  <c:v>39696</c:v>
                </c:pt>
                <c:pt idx="594">
                  <c:v>39699</c:v>
                </c:pt>
                <c:pt idx="595">
                  <c:v>39700</c:v>
                </c:pt>
                <c:pt idx="596">
                  <c:v>39701</c:v>
                </c:pt>
                <c:pt idx="597">
                  <c:v>39702</c:v>
                </c:pt>
                <c:pt idx="598">
                  <c:v>39703</c:v>
                </c:pt>
                <c:pt idx="599">
                  <c:v>39706</c:v>
                </c:pt>
                <c:pt idx="600">
                  <c:v>39707</c:v>
                </c:pt>
                <c:pt idx="601">
                  <c:v>39708</c:v>
                </c:pt>
                <c:pt idx="602">
                  <c:v>39709</c:v>
                </c:pt>
                <c:pt idx="603">
                  <c:v>39710</c:v>
                </c:pt>
                <c:pt idx="604">
                  <c:v>39713</c:v>
                </c:pt>
                <c:pt idx="605">
                  <c:v>39714</c:v>
                </c:pt>
                <c:pt idx="606">
                  <c:v>39715</c:v>
                </c:pt>
                <c:pt idx="607">
                  <c:v>39716</c:v>
                </c:pt>
                <c:pt idx="608">
                  <c:v>39717</c:v>
                </c:pt>
                <c:pt idx="609">
                  <c:v>39720</c:v>
                </c:pt>
                <c:pt idx="610">
                  <c:v>39721</c:v>
                </c:pt>
                <c:pt idx="611">
                  <c:v>39722</c:v>
                </c:pt>
                <c:pt idx="612">
                  <c:v>39723</c:v>
                </c:pt>
                <c:pt idx="613">
                  <c:v>39724</c:v>
                </c:pt>
                <c:pt idx="614">
                  <c:v>39727</c:v>
                </c:pt>
                <c:pt idx="615">
                  <c:v>39728</c:v>
                </c:pt>
                <c:pt idx="616">
                  <c:v>39729</c:v>
                </c:pt>
                <c:pt idx="617">
                  <c:v>39730</c:v>
                </c:pt>
                <c:pt idx="618">
                  <c:v>39731</c:v>
                </c:pt>
                <c:pt idx="619">
                  <c:v>39734</c:v>
                </c:pt>
                <c:pt idx="620">
                  <c:v>39735</c:v>
                </c:pt>
                <c:pt idx="621">
                  <c:v>39736</c:v>
                </c:pt>
                <c:pt idx="622">
                  <c:v>39737</c:v>
                </c:pt>
                <c:pt idx="623">
                  <c:v>39738</c:v>
                </c:pt>
                <c:pt idx="624">
                  <c:v>39741</c:v>
                </c:pt>
                <c:pt idx="625">
                  <c:v>39742</c:v>
                </c:pt>
                <c:pt idx="626">
                  <c:v>39743</c:v>
                </c:pt>
                <c:pt idx="627">
                  <c:v>39744</c:v>
                </c:pt>
                <c:pt idx="628">
                  <c:v>39745</c:v>
                </c:pt>
                <c:pt idx="629">
                  <c:v>39748</c:v>
                </c:pt>
                <c:pt idx="630">
                  <c:v>39749</c:v>
                </c:pt>
                <c:pt idx="631">
                  <c:v>39750</c:v>
                </c:pt>
                <c:pt idx="632">
                  <c:v>39751</c:v>
                </c:pt>
                <c:pt idx="633">
                  <c:v>39752</c:v>
                </c:pt>
                <c:pt idx="634">
                  <c:v>39755</c:v>
                </c:pt>
                <c:pt idx="635">
                  <c:v>39756</c:v>
                </c:pt>
                <c:pt idx="636">
                  <c:v>39757</c:v>
                </c:pt>
                <c:pt idx="637">
                  <c:v>39758</c:v>
                </c:pt>
                <c:pt idx="638">
                  <c:v>39759</c:v>
                </c:pt>
                <c:pt idx="639">
                  <c:v>39762</c:v>
                </c:pt>
                <c:pt idx="640">
                  <c:v>39763</c:v>
                </c:pt>
                <c:pt idx="641">
                  <c:v>39764</c:v>
                </c:pt>
                <c:pt idx="642">
                  <c:v>39765</c:v>
                </c:pt>
                <c:pt idx="643">
                  <c:v>39766</c:v>
                </c:pt>
                <c:pt idx="644">
                  <c:v>39769</c:v>
                </c:pt>
                <c:pt idx="645">
                  <c:v>39770</c:v>
                </c:pt>
                <c:pt idx="646">
                  <c:v>39771</c:v>
                </c:pt>
                <c:pt idx="647">
                  <c:v>39772</c:v>
                </c:pt>
                <c:pt idx="648">
                  <c:v>39773</c:v>
                </c:pt>
                <c:pt idx="649">
                  <c:v>39776</c:v>
                </c:pt>
                <c:pt idx="650">
                  <c:v>39777</c:v>
                </c:pt>
                <c:pt idx="651">
                  <c:v>39778</c:v>
                </c:pt>
                <c:pt idx="652">
                  <c:v>39779</c:v>
                </c:pt>
                <c:pt idx="653">
                  <c:v>39780</c:v>
                </c:pt>
                <c:pt idx="654">
                  <c:v>39783</c:v>
                </c:pt>
                <c:pt idx="655">
                  <c:v>39784</c:v>
                </c:pt>
                <c:pt idx="656">
                  <c:v>39785</c:v>
                </c:pt>
                <c:pt idx="657">
                  <c:v>39786</c:v>
                </c:pt>
                <c:pt idx="658">
                  <c:v>39787</c:v>
                </c:pt>
                <c:pt idx="659">
                  <c:v>39790</c:v>
                </c:pt>
                <c:pt idx="660">
                  <c:v>39791</c:v>
                </c:pt>
                <c:pt idx="661">
                  <c:v>39792</c:v>
                </c:pt>
                <c:pt idx="662">
                  <c:v>39793</c:v>
                </c:pt>
                <c:pt idx="663">
                  <c:v>39794</c:v>
                </c:pt>
                <c:pt idx="664">
                  <c:v>39797</c:v>
                </c:pt>
                <c:pt idx="665">
                  <c:v>39798</c:v>
                </c:pt>
                <c:pt idx="666">
                  <c:v>39799</c:v>
                </c:pt>
                <c:pt idx="667">
                  <c:v>39800</c:v>
                </c:pt>
                <c:pt idx="668">
                  <c:v>39801</c:v>
                </c:pt>
                <c:pt idx="669">
                  <c:v>39804</c:v>
                </c:pt>
                <c:pt idx="670">
                  <c:v>39805</c:v>
                </c:pt>
                <c:pt idx="671">
                  <c:v>39806</c:v>
                </c:pt>
                <c:pt idx="672">
                  <c:v>39808</c:v>
                </c:pt>
                <c:pt idx="673">
                  <c:v>39811</c:v>
                </c:pt>
                <c:pt idx="674">
                  <c:v>39812</c:v>
                </c:pt>
                <c:pt idx="675">
                  <c:v>39813</c:v>
                </c:pt>
                <c:pt idx="676">
                  <c:v>39815</c:v>
                </c:pt>
                <c:pt idx="677">
                  <c:v>39818</c:v>
                </c:pt>
                <c:pt idx="678">
                  <c:v>39819</c:v>
                </c:pt>
                <c:pt idx="679">
                  <c:v>39820</c:v>
                </c:pt>
                <c:pt idx="680">
                  <c:v>39821</c:v>
                </c:pt>
                <c:pt idx="681">
                  <c:v>39822</c:v>
                </c:pt>
                <c:pt idx="682">
                  <c:v>39825</c:v>
                </c:pt>
                <c:pt idx="683">
                  <c:v>39826</c:v>
                </c:pt>
                <c:pt idx="684">
                  <c:v>39827</c:v>
                </c:pt>
                <c:pt idx="685">
                  <c:v>39828</c:v>
                </c:pt>
                <c:pt idx="686">
                  <c:v>39829</c:v>
                </c:pt>
                <c:pt idx="687">
                  <c:v>39832</c:v>
                </c:pt>
                <c:pt idx="688">
                  <c:v>39833</c:v>
                </c:pt>
                <c:pt idx="689">
                  <c:v>39834</c:v>
                </c:pt>
                <c:pt idx="690">
                  <c:v>39835</c:v>
                </c:pt>
                <c:pt idx="691">
                  <c:v>39836</c:v>
                </c:pt>
                <c:pt idx="692">
                  <c:v>39839</c:v>
                </c:pt>
                <c:pt idx="693">
                  <c:v>39840</c:v>
                </c:pt>
                <c:pt idx="694">
                  <c:v>39841</c:v>
                </c:pt>
                <c:pt idx="695">
                  <c:v>39842</c:v>
                </c:pt>
                <c:pt idx="696">
                  <c:v>39843</c:v>
                </c:pt>
                <c:pt idx="697">
                  <c:v>39846</c:v>
                </c:pt>
                <c:pt idx="698">
                  <c:v>39847</c:v>
                </c:pt>
                <c:pt idx="699">
                  <c:v>39848</c:v>
                </c:pt>
                <c:pt idx="700">
                  <c:v>39849</c:v>
                </c:pt>
                <c:pt idx="701">
                  <c:v>39850</c:v>
                </c:pt>
                <c:pt idx="702">
                  <c:v>39853</c:v>
                </c:pt>
                <c:pt idx="703">
                  <c:v>39854</c:v>
                </c:pt>
                <c:pt idx="704">
                  <c:v>39855</c:v>
                </c:pt>
                <c:pt idx="705">
                  <c:v>39856</c:v>
                </c:pt>
                <c:pt idx="706">
                  <c:v>39857</c:v>
                </c:pt>
                <c:pt idx="707">
                  <c:v>39860</c:v>
                </c:pt>
                <c:pt idx="708">
                  <c:v>39861</c:v>
                </c:pt>
                <c:pt idx="709">
                  <c:v>39862</c:v>
                </c:pt>
                <c:pt idx="710">
                  <c:v>39863</c:v>
                </c:pt>
                <c:pt idx="711">
                  <c:v>39864</c:v>
                </c:pt>
                <c:pt idx="712">
                  <c:v>39867</c:v>
                </c:pt>
                <c:pt idx="713">
                  <c:v>39868</c:v>
                </c:pt>
                <c:pt idx="714">
                  <c:v>39869</c:v>
                </c:pt>
                <c:pt idx="715">
                  <c:v>39870</c:v>
                </c:pt>
                <c:pt idx="716">
                  <c:v>39871</c:v>
                </c:pt>
                <c:pt idx="717">
                  <c:v>39874</c:v>
                </c:pt>
                <c:pt idx="718">
                  <c:v>39875</c:v>
                </c:pt>
                <c:pt idx="719">
                  <c:v>39876</c:v>
                </c:pt>
                <c:pt idx="720">
                  <c:v>39877</c:v>
                </c:pt>
                <c:pt idx="721">
                  <c:v>39878</c:v>
                </c:pt>
                <c:pt idx="722">
                  <c:v>39881</c:v>
                </c:pt>
                <c:pt idx="723">
                  <c:v>39882</c:v>
                </c:pt>
                <c:pt idx="724">
                  <c:v>39883</c:v>
                </c:pt>
                <c:pt idx="725">
                  <c:v>39884</c:v>
                </c:pt>
                <c:pt idx="726">
                  <c:v>39885</c:v>
                </c:pt>
                <c:pt idx="727">
                  <c:v>39888</c:v>
                </c:pt>
                <c:pt idx="728">
                  <c:v>39889</c:v>
                </c:pt>
                <c:pt idx="729">
                  <c:v>39890</c:v>
                </c:pt>
                <c:pt idx="730">
                  <c:v>39891</c:v>
                </c:pt>
                <c:pt idx="731">
                  <c:v>39892</c:v>
                </c:pt>
                <c:pt idx="732">
                  <c:v>39895</c:v>
                </c:pt>
                <c:pt idx="733">
                  <c:v>39896</c:v>
                </c:pt>
                <c:pt idx="734">
                  <c:v>39897</c:v>
                </c:pt>
                <c:pt idx="735">
                  <c:v>39898</c:v>
                </c:pt>
                <c:pt idx="736">
                  <c:v>39899</c:v>
                </c:pt>
                <c:pt idx="737">
                  <c:v>39902</c:v>
                </c:pt>
                <c:pt idx="738">
                  <c:v>39903</c:v>
                </c:pt>
                <c:pt idx="739">
                  <c:v>39904</c:v>
                </c:pt>
                <c:pt idx="740">
                  <c:v>39905</c:v>
                </c:pt>
                <c:pt idx="741">
                  <c:v>39906</c:v>
                </c:pt>
                <c:pt idx="742">
                  <c:v>39909</c:v>
                </c:pt>
                <c:pt idx="743">
                  <c:v>39910</c:v>
                </c:pt>
                <c:pt idx="744">
                  <c:v>39911</c:v>
                </c:pt>
                <c:pt idx="745">
                  <c:v>39912</c:v>
                </c:pt>
                <c:pt idx="746">
                  <c:v>39916</c:v>
                </c:pt>
                <c:pt idx="747">
                  <c:v>39917</c:v>
                </c:pt>
                <c:pt idx="748">
                  <c:v>39918</c:v>
                </c:pt>
                <c:pt idx="749">
                  <c:v>39919</c:v>
                </c:pt>
                <c:pt idx="750">
                  <c:v>39920</c:v>
                </c:pt>
                <c:pt idx="751">
                  <c:v>39923</c:v>
                </c:pt>
                <c:pt idx="752">
                  <c:v>39924</c:v>
                </c:pt>
                <c:pt idx="753">
                  <c:v>39925</c:v>
                </c:pt>
                <c:pt idx="754">
                  <c:v>39926</c:v>
                </c:pt>
                <c:pt idx="755">
                  <c:v>39927</c:v>
                </c:pt>
                <c:pt idx="756">
                  <c:v>39930</c:v>
                </c:pt>
                <c:pt idx="757">
                  <c:v>39931</c:v>
                </c:pt>
                <c:pt idx="758">
                  <c:v>39932</c:v>
                </c:pt>
                <c:pt idx="759">
                  <c:v>39933</c:v>
                </c:pt>
                <c:pt idx="760">
                  <c:v>39934</c:v>
                </c:pt>
                <c:pt idx="761">
                  <c:v>39937</c:v>
                </c:pt>
                <c:pt idx="762">
                  <c:v>39938</c:v>
                </c:pt>
                <c:pt idx="763">
                  <c:v>39939</c:v>
                </c:pt>
                <c:pt idx="764">
                  <c:v>39940</c:v>
                </c:pt>
                <c:pt idx="765">
                  <c:v>39941</c:v>
                </c:pt>
                <c:pt idx="766">
                  <c:v>39944</c:v>
                </c:pt>
                <c:pt idx="767">
                  <c:v>39945</c:v>
                </c:pt>
                <c:pt idx="768">
                  <c:v>39946</c:v>
                </c:pt>
                <c:pt idx="769">
                  <c:v>39947</c:v>
                </c:pt>
                <c:pt idx="770">
                  <c:v>39948</c:v>
                </c:pt>
                <c:pt idx="771">
                  <c:v>39951</c:v>
                </c:pt>
                <c:pt idx="772">
                  <c:v>39952</c:v>
                </c:pt>
                <c:pt idx="773">
                  <c:v>39953</c:v>
                </c:pt>
                <c:pt idx="774">
                  <c:v>39954</c:v>
                </c:pt>
                <c:pt idx="775">
                  <c:v>39955</c:v>
                </c:pt>
                <c:pt idx="776">
                  <c:v>39958</c:v>
                </c:pt>
                <c:pt idx="777">
                  <c:v>39959</c:v>
                </c:pt>
                <c:pt idx="778">
                  <c:v>39960</c:v>
                </c:pt>
                <c:pt idx="779">
                  <c:v>39961</c:v>
                </c:pt>
                <c:pt idx="780">
                  <c:v>39962</c:v>
                </c:pt>
                <c:pt idx="781">
                  <c:v>39965</c:v>
                </c:pt>
                <c:pt idx="782">
                  <c:v>39966</c:v>
                </c:pt>
                <c:pt idx="783">
                  <c:v>39967</c:v>
                </c:pt>
                <c:pt idx="784">
                  <c:v>39968</c:v>
                </c:pt>
                <c:pt idx="785">
                  <c:v>39969</c:v>
                </c:pt>
                <c:pt idx="786">
                  <c:v>39972</c:v>
                </c:pt>
                <c:pt idx="787">
                  <c:v>39973</c:v>
                </c:pt>
                <c:pt idx="788">
                  <c:v>39974</c:v>
                </c:pt>
                <c:pt idx="789">
                  <c:v>39975</c:v>
                </c:pt>
                <c:pt idx="790">
                  <c:v>39976</c:v>
                </c:pt>
                <c:pt idx="791">
                  <c:v>39979</c:v>
                </c:pt>
                <c:pt idx="792">
                  <c:v>39980</c:v>
                </c:pt>
                <c:pt idx="793">
                  <c:v>39981</c:v>
                </c:pt>
                <c:pt idx="794">
                  <c:v>39982</c:v>
                </c:pt>
                <c:pt idx="795">
                  <c:v>39983</c:v>
                </c:pt>
                <c:pt idx="796">
                  <c:v>39986</c:v>
                </c:pt>
                <c:pt idx="797">
                  <c:v>39987</c:v>
                </c:pt>
                <c:pt idx="798">
                  <c:v>39988</c:v>
                </c:pt>
                <c:pt idx="799">
                  <c:v>39989</c:v>
                </c:pt>
                <c:pt idx="800">
                  <c:v>39990</c:v>
                </c:pt>
                <c:pt idx="801">
                  <c:v>39993</c:v>
                </c:pt>
                <c:pt idx="802">
                  <c:v>39994</c:v>
                </c:pt>
                <c:pt idx="803">
                  <c:v>39995</c:v>
                </c:pt>
                <c:pt idx="804">
                  <c:v>39996</c:v>
                </c:pt>
                <c:pt idx="805">
                  <c:v>39997</c:v>
                </c:pt>
                <c:pt idx="806">
                  <c:v>40000</c:v>
                </c:pt>
                <c:pt idx="807">
                  <c:v>40001</c:v>
                </c:pt>
                <c:pt idx="808">
                  <c:v>40002</c:v>
                </c:pt>
                <c:pt idx="809">
                  <c:v>40003</c:v>
                </c:pt>
                <c:pt idx="810">
                  <c:v>40004</c:v>
                </c:pt>
                <c:pt idx="811">
                  <c:v>40007</c:v>
                </c:pt>
                <c:pt idx="812">
                  <c:v>40008</c:v>
                </c:pt>
                <c:pt idx="813">
                  <c:v>40009</c:v>
                </c:pt>
                <c:pt idx="814">
                  <c:v>40010</c:v>
                </c:pt>
                <c:pt idx="815">
                  <c:v>40011</c:v>
                </c:pt>
                <c:pt idx="816">
                  <c:v>40014</c:v>
                </c:pt>
                <c:pt idx="817">
                  <c:v>40015</c:v>
                </c:pt>
                <c:pt idx="818">
                  <c:v>40016</c:v>
                </c:pt>
                <c:pt idx="819">
                  <c:v>40017</c:v>
                </c:pt>
                <c:pt idx="820">
                  <c:v>40018</c:v>
                </c:pt>
                <c:pt idx="821">
                  <c:v>40021</c:v>
                </c:pt>
                <c:pt idx="822">
                  <c:v>40022</c:v>
                </c:pt>
                <c:pt idx="823">
                  <c:v>40023</c:v>
                </c:pt>
                <c:pt idx="824">
                  <c:v>40024</c:v>
                </c:pt>
                <c:pt idx="825">
                  <c:v>40025</c:v>
                </c:pt>
                <c:pt idx="826">
                  <c:v>40028</c:v>
                </c:pt>
                <c:pt idx="827">
                  <c:v>40029</c:v>
                </c:pt>
                <c:pt idx="828">
                  <c:v>40030</c:v>
                </c:pt>
                <c:pt idx="829">
                  <c:v>40031</c:v>
                </c:pt>
                <c:pt idx="830">
                  <c:v>40032</c:v>
                </c:pt>
                <c:pt idx="831">
                  <c:v>40035</c:v>
                </c:pt>
                <c:pt idx="832">
                  <c:v>40036</c:v>
                </c:pt>
                <c:pt idx="833">
                  <c:v>40037</c:v>
                </c:pt>
                <c:pt idx="834">
                  <c:v>40038</c:v>
                </c:pt>
                <c:pt idx="835">
                  <c:v>40039</c:v>
                </c:pt>
                <c:pt idx="836">
                  <c:v>40042</c:v>
                </c:pt>
                <c:pt idx="837">
                  <c:v>40043</c:v>
                </c:pt>
                <c:pt idx="838">
                  <c:v>40044</c:v>
                </c:pt>
                <c:pt idx="839">
                  <c:v>40045</c:v>
                </c:pt>
                <c:pt idx="840">
                  <c:v>40046</c:v>
                </c:pt>
                <c:pt idx="841">
                  <c:v>40049</c:v>
                </c:pt>
                <c:pt idx="842">
                  <c:v>40050</c:v>
                </c:pt>
                <c:pt idx="843">
                  <c:v>40051</c:v>
                </c:pt>
                <c:pt idx="844">
                  <c:v>40052</c:v>
                </c:pt>
                <c:pt idx="845">
                  <c:v>40053</c:v>
                </c:pt>
                <c:pt idx="846">
                  <c:v>40056</c:v>
                </c:pt>
                <c:pt idx="847">
                  <c:v>40057</c:v>
                </c:pt>
                <c:pt idx="848">
                  <c:v>40058</c:v>
                </c:pt>
                <c:pt idx="849">
                  <c:v>40059</c:v>
                </c:pt>
                <c:pt idx="850">
                  <c:v>40060</c:v>
                </c:pt>
                <c:pt idx="851">
                  <c:v>40063</c:v>
                </c:pt>
                <c:pt idx="852">
                  <c:v>40064</c:v>
                </c:pt>
                <c:pt idx="853">
                  <c:v>40065</c:v>
                </c:pt>
                <c:pt idx="854">
                  <c:v>40066</c:v>
                </c:pt>
                <c:pt idx="855">
                  <c:v>40067</c:v>
                </c:pt>
                <c:pt idx="856">
                  <c:v>40070</c:v>
                </c:pt>
                <c:pt idx="857">
                  <c:v>40071</c:v>
                </c:pt>
                <c:pt idx="858">
                  <c:v>40072</c:v>
                </c:pt>
                <c:pt idx="859">
                  <c:v>40073</c:v>
                </c:pt>
                <c:pt idx="860">
                  <c:v>40074</c:v>
                </c:pt>
                <c:pt idx="861">
                  <c:v>40077</c:v>
                </c:pt>
                <c:pt idx="862">
                  <c:v>40078</c:v>
                </c:pt>
                <c:pt idx="863">
                  <c:v>40079</c:v>
                </c:pt>
                <c:pt idx="864">
                  <c:v>40080</c:v>
                </c:pt>
                <c:pt idx="865">
                  <c:v>40081</c:v>
                </c:pt>
                <c:pt idx="866">
                  <c:v>40084</c:v>
                </c:pt>
                <c:pt idx="867">
                  <c:v>40085</c:v>
                </c:pt>
                <c:pt idx="868">
                  <c:v>40086</c:v>
                </c:pt>
                <c:pt idx="869">
                  <c:v>40087</c:v>
                </c:pt>
                <c:pt idx="870">
                  <c:v>40088</c:v>
                </c:pt>
                <c:pt idx="871">
                  <c:v>40091</c:v>
                </c:pt>
                <c:pt idx="872">
                  <c:v>40092</c:v>
                </c:pt>
                <c:pt idx="873">
                  <c:v>40093</c:v>
                </c:pt>
                <c:pt idx="874">
                  <c:v>40094</c:v>
                </c:pt>
                <c:pt idx="875">
                  <c:v>40095</c:v>
                </c:pt>
                <c:pt idx="876">
                  <c:v>40098</c:v>
                </c:pt>
                <c:pt idx="877">
                  <c:v>40099</c:v>
                </c:pt>
                <c:pt idx="878">
                  <c:v>40100</c:v>
                </c:pt>
                <c:pt idx="879">
                  <c:v>40101</c:v>
                </c:pt>
                <c:pt idx="880">
                  <c:v>40102</c:v>
                </c:pt>
                <c:pt idx="881">
                  <c:v>40105</c:v>
                </c:pt>
                <c:pt idx="882">
                  <c:v>40106</c:v>
                </c:pt>
                <c:pt idx="883">
                  <c:v>40107</c:v>
                </c:pt>
                <c:pt idx="884">
                  <c:v>40108</c:v>
                </c:pt>
                <c:pt idx="885">
                  <c:v>40109</c:v>
                </c:pt>
                <c:pt idx="886">
                  <c:v>40112</c:v>
                </c:pt>
                <c:pt idx="887">
                  <c:v>40113</c:v>
                </c:pt>
                <c:pt idx="888">
                  <c:v>40114</c:v>
                </c:pt>
                <c:pt idx="889">
                  <c:v>40115</c:v>
                </c:pt>
                <c:pt idx="890">
                  <c:v>40116</c:v>
                </c:pt>
                <c:pt idx="891">
                  <c:v>40119</c:v>
                </c:pt>
                <c:pt idx="892">
                  <c:v>40120</c:v>
                </c:pt>
                <c:pt idx="893">
                  <c:v>40121</c:v>
                </c:pt>
                <c:pt idx="894">
                  <c:v>40122</c:v>
                </c:pt>
                <c:pt idx="895">
                  <c:v>40123</c:v>
                </c:pt>
                <c:pt idx="896">
                  <c:v>40126</c:v>
                </c:pt>
                <c:pt idx="897">
                  <c:v>40127</c:v>
                </c:pt>
                <c:pt idx="898">
                  <c:v>40128</c:v>
                </c:pt>
                <c:pt idx="899">
                  <c:v>40129</c:v>
                </c:pt>
                <c:pt idx="900">
                  <c:v>40130</c:v>
                </c:pt>
                <c:pt idx="901">
                  <c:v>40133</c:v>
                </c:pt>
                <c:pt idx="902">
                  <c:v>40134</c:v>
                </c:pt>
                <c:pt idx="903">
                  <c:v>40135</c:v>
                </c:pt>
                <c:pt idx="904">
                  <c:v>40136</c:v>
                </c:pt>
                <c:pt idx="905">
                  <c:v>40137</c:v>
                </c:pt>
                <c:pt idx="906">
                  <c:v>40140</c:v>
                </c:pt>
                <c:pt idx="907">
                  <c:v>40141</c:v>
                </c:pt>
                <c:pt idx="908">
                  <c:v>40142</c:v>
                </c:pt>
                <c:pt idx="909">
                  <c:v>40143</c:v>
                </c:pt>
                <c:pt idx="910">
                  <c:v>40144</c:v>
                </c:pt>
                <c:pt idx="911">
                  <c:v>40147</c:v>
                </c:pt>
                <c:pt idx="912">
                  <c:v>40148</c:v>
                </c:pt>
                <c:pt idx="913">
                  <c:v>40149</c:v>
                </c:pt>
                <c:pt idx="914">
                  <c:v>40150</c:v>
                </c:pt>
                <c:pt idx="915">
                  <c:v>40151</c:v>
                </c:pt>
                <c:pt idx="916">
                  <c:v>40154</c:v>
                </c:pt>
                <c:pt idx="917">
                  <c:v>40155</c:v>
                </c:pt>
                <c:pt idx="918">
                  <c:v>40156</c:v>
                </c:pt>
                <c:pt idx="919">
                  <c:v>40157</c:v>
                </c:pt>
                <c:pt idx="920">
                  <c:v>40158</c:v>
                </c:pt>
                <c:pt idx="921">
                  <c:v>40161</c:v>
                </c:pt>
                <c:pt idx="922">
                  <c:v>40162</c:v>
                </c:pt>
                <c:pt idx="923">
                  <c:v>40163</c:v>
                </c:pt>
                <c:pt idx="924">
                  <c:v>40164</c:v>
                </c:pt>
                <c:pt idx="925">
                  <c:v>40165</c:v>
                </c:pt>
                <c:pt idx="926">
                  <c:v>40168</c:v>
                </c:pt>
                <c:pt idx="927">
                  <c:v>40169</c:v>
                </c:pt>
                <c:pt idx="928">
                  <c:v>40170</c:v>
                </c:pt>
                <c:pt idx="929">
                  <c:v>40171</c:v>
                </c:pt>
                <c:pt idx="930">
                  <c:v>40175</c:v>
                </c:pt>
                <c:pt idx="931">
                  <c:v>40176</c:v>
                </c:pt>
                <c:pt idx="932">
                  <c:v>40177</c:v>
                </c:pt>
                <c:pt idx="933">
                  <c:v>40178</c:v>
                </c:pt>
                <c:pt idx="934">
                  <c:v>40182</c:v>
                </c:pt>
                <c:pt idx="935">
                  <c:v>40183</c:v>
                </c:pt>
                <c:pt idx="936">
                  <c:v>40184</c:v>
                </c:pt>
                <c:pt idx="937">
                  <c:v>40185</c:v>
                </c:pt>
                <c:pt idx="938">
                  <c:v>40186</c:v>
                </c:pt>
                <c:pt idx="939">
                  <c:v>40189</c:v>
                </c:pt>
                <c:pt idx="940">
                  <c:v>40190</c:v>
                </c:pt>
                <c:pt idx="941">
                  <c:v>40191</c:v>
                </c:pt>
                <c:pt idx="942">
                  <c:v>40192</c:v>
                </c:pt>
                <c:pt idx="943">
                  <c:v>40193</c:v>
                </c:pt>
                <c:pt idx="944">
                  <c:v>40196</c:v>
                </c:pt>
                <c:pt idx="945">
                  <c:v>40197</c:v>
                </c:pt>
                <c:pt idx="946">
                  <c:v>40198</c:v>
                </c:pt>
                <c:pt idx="947">
                  <c:v>40199</c:v>
                </c:pt>
                <c:pt idx="948">
                  <c:v>40200</c:v>
                </c:pt>
                <c:pt idx="949">
                  <c:v>40203</c:v>
                </c:pt>
                <c:pt idx="950">
                  <c:v>40204</c:v>
                </c:pt>
                <c:pt idx="951">
                  <c:v>40205</c:v>
                </c:pt>
                <c:pt idx="952">
                  <c:v>40206</c:v>
                </c:pt>
                <c:pt idx="953">
                  <c:v>40207</c:v>
                </c:pt>
                <c:pt idx="954">
                  <c:v>40210</c:v>
                </c:pt>
                <c:pt idx="955">
                  <c:v>40211</c:v>
                </c:pt>
                <c:pt idx="956">
                  <c:v>40212</c:v>
                </c:pt>
                <c:pt idx="957">
                  <c:v>40213</c:v>
                </c:pt>
                <c:pt idx="958">
                  <c:v>40214</c:v>
                </c:pt>
                <c:pt idx="959">
                  <c:v>40217</c:v>
                </c:pt>
                <c:pt idx="960">
                  <c:v>40218</c:v>
                </c:pt>
                <c:pt idx="961">
                  <c:v>40219</c:v>
                </c:pt>
                <c:pt idx="962">
                  <c:v>40220</c:v>
                </c:pt>
                <c:pt idx="963">
                  <c:v>40221</c:v>
                </c:pt>
                <c:pt idx="964">
                  <c:v>40224</c:v>
                </c:pt>
                <c:pt idx="965">
                  <c:v>40225</c:v>
                </c:pt>
                <c:pt idx="966">
                  <c:v>40226</c:v>
                </c:pt>
                <c:pt idx="967">
                  <c:v>40227</c:v>
                </c:pt>
                <c:pt idx="968">
                  <c:v>40228</c:v>
                </c:pt>
                <c:pt idx="969">
                  <c:v>40231</c:v>
                </c:pt>
                <c:pt idx="970">
                  <c:v>40232</c:v>
                </c:pt>
                <c:pt idx="971">
                  <c:v>40233</c:v>
                </c:pt>
                <c:pt idx="972">
                  <c:v>40234</c:v>
                </c:pt>
                <c:pt idx="973">
                  <c:v>40235</c:v>
                </c:pt>
                <c:pt idx="974">
                  <c:v>40238</c:v>
                </c:pt>
                <c:pt idx="975">
                  <c:v>40239</c:v>
                </c:pt>
                <c:pt idx="976">
                  <c:v>40240</c:v>
                </c:pt>
                <c:pt idx="977">
                  <c:v>40241</c:v>
                </c:pt>
                <c:pt idx="978">
                  <c:v>40242</c:v>
                </c:pt>
                <c:pt idx="979">
                  <c:v>40245</c:v>
                </c:pt>
                <c:pt idx="980">
                  <c:v>40246</c:v>
                </c:pt>
                <c:pt idx="981">
                  <c:v>40247</c:v>
                </c:pt>
                <c:pt idx="982">
                  <c:v>40248</c:v>
                </c:pt>
                <c:pt idx="983">
                  <c:v>40249</c:v>
                </c:pt>
                <c:pt idx="984">
                  <c:v>40252</c:v>
                </c:pt>
                <c:pt idx="985">
                  <c:v>40253</c:v>
                </c:pt>
                <c:pt idx="986">
                  <c:v>40254</c:v>
                </c:pt>
                <c:pt idx="987">
                  <c:v>40255</c:v>
                </c:pt>
                <c:pt idx="988">
                  <c:v>40256</c:v>
                </c:pt>
                <c:pt idx="989">
                  <c:v>40259</c:v>
                </c:pt>
                <c:pt idx="990">
                  <c:v>40260</c:v>
                </c:pt>
                <c:pt idx="991">
                  <c:v>40261</c:v>
                </c:pt>
                <c:pt idx="992">
                  <c:v>40262</c:v>
                </c:pt>
                <c:pt idx="993">
                  <c:v>40263</c:v>
                </c:pt>
                <c:pt idx="994">
                  <c:v>40266</c:v>
                </c:pt>
                <c:pt idx="995">
                  <c:v>40267</c:v>
                </c:pt>
                <c:pt idx="996">
                  <c:v>40268</c:v>
                </c:pt>
                <c:pt idx="997">
                  <c:v>40269</c:v>
                </c:pt>
                <c:pt idx="998">
                  <c:v>40270</c:v>
                </c:pt>
                <c:pt idx="999">
                  <c:v>40273</c:v>
                </c:pt>
                <c:pt idx="1000">
                  <c:v>40274</c:v>
                </c:pt>
                <c:pt idx="1001">
                  <c:v>40275</c:v>
                </c:pt>
                <c:pt idx="1002">
                  <c:v>40276</c:v>
                </c:pt>
                <c:pt idx="1003">
                  <c:v>40277</c:v>
                </c:pt>
                <c:pt idx="1004">
                  <c:v>40280</c:v>
                </c:pt>
                <c:pt idx="1005">
                  <c:v>40281</c:v>
                </c:pt>
                <c:pt idx="1006">
                  <c:v>40282</c:v>
                </c:pt>
                <c:pt idx="1007">
                  <c:v>40283</c:v>
                </c:pt>
                <c:pt idx="1008">
                  <c:v>40284</c:v>
                </c:pt>
                <c:pt idx="1009">
                  <c:v>40287</c:v>
                </c:pt>
                <c:pt idx="1010">
                  <c:v>40288</c:v>
                </c:pt>
                <c:pt idx="1011">
                  <c:v>40289</c:v>
                </c:pt>
                <c:pt idx="1012">
                  <c:v>40290</c:v>
                </c:pt>
                <c:pt idx="1013">
                  <c:v>40291</c:v>
                </c:pt>
                <c:pt idx="1014">
                  <c:v>40294</c:v>
                </c:pt>
                <c:pt idx="1015">
                  <c:v>40295</c:v>
                </c:pt>
                <c:pt idx="1016">
                  <c:v>40296</c:v>
                </c:pt>
                <c:pt idx="1017">
                  <c:v>40297</c:v>
                </c:pt>
                <c:pt idx="1018">
                  <c:v>40298</c:v>
                </c:pt>
                <c:pt idx="1019">
                  <c:v>40301</c:v>
                </c:pt>
                <c:pt idx="1020">
                  <c:v>40302</c:v>
                </c:pt>
                <c:pt idx="1021">
                  <c:v>40303</c:v>
                </c:pt>
                <c:pt idx="1022">
                  <c:v>40304</c:v>
                </c:pt>
                <c:pt idx="1023">
                  <c:v>40305</c:v>
                </c:pt>
                <c:pt idx="1024">
                  <c:v>40308</c:v>
                </c:pt>
                <c:pt idx="1025">
                  <c:v>40309</c:v>
                </c:pt>
                <c:pt idx="1026">
                  <c:v>40310</c:v>
                </c:pt>
                <c:pt idx="1027">
                  <c:v>40311</c:v>
                </c:pt>
                <c:pt idx="1028">
                  <c:v>40312</c:v>
                </c:pt>
                <c:pt idx="1029">
                  <c:v>40315</c:v>
                </c:pt>
                <c:pt idx="1030">
                  <c:v>40316</c:v>
                </c:pt>
                <c:pt idx="1031">
                  <c:v>40317</c:v>
                </c:pt>
                <c:pt idx="1032">
                  <c:v>40318</c:v>
                </c:pt>
                <c:pt idx="1033">
                  <c:v>40319</c:v>
                </c:pt>
                <c:pt idx="1034">
                  <c:v>40322</c:v>
                </c:pt>
                <c:pt idx="1035">
                  <c:v>40323</c:v>
                </c:pt>
                <c:pt idx="1036">
                  <c:v>40324</c:v>
                </c:pt>
                <c:pt idx="1037">
                  <c:v>40325</c:v>
                </c:pt>
                <c:pt idx="1038">
                  <c:v>40326</c:v>
                </c:pt>
                <c:pt idx="1039">
                  <c:v>40329</c:v>
                </c:pt>
                <c:pt idx="1040">
                  <c:v>40330</c:v>
                </c:pt>
                <c:pt idx="1041">
                  <c:v>40331</c:v>
                </c:pt>
                <c:pt idx="1042">
                  <c:v>40332</c:v>
                </c:pt>
                <c:pt idx="1043">
                  <c:v>40333</c:v>
                </c:pt>
                <c:pt idx="1044">
                  <c:v>40336</c:v>
                </c:pt>
                <c:pt idx="1045">
                  <c:v>40337</c:v>
                </c:pt>
                <c:pt idx="1046">
                  <c:v>40338</c:v>
                </c:pt>
                <c:pt idx="1047">
                  <c:v>40339</c:v>
                </c:pt>
                <c:pt idx="1048">
                  <c:v>40340</c:v>
                </c:pt>
                <c:pt idx="1049">
                  <c:v>40343</c:v>
                </c:pt>
                <c:pt idx="1050">
                  <c:v>40344</c:v>
                </c:pt>
                <c:pt idx="1051">
                  <c:v>40345</c:v>
                </c:pt>
                <c:pt idx="1052">
                  <c:v>40346</c:v>
                </c:pt>
                <c:pt idx="1053">
                  <c:v>40347</c:v>
                </c:pt>
                <c:pt idx="1054">
                  <c:v>40350</c:v>
                </c:pt>
                <c:pt idx="1055">
                  <c:v>40351</c:v>
                </c:pt>
                <c:pt idx="1056">
                  <c:v>40352</c:v>
                </c:pt>
                <c:pt idx="1057">
                  <c:v>40353</c:v>
                </c:pt>
                <c:pt idx="1058">
                  <c:v>40354</c:v>
                </c:pt>
                <c:pt idx="1059">
                  <c:v>40357</c:v>
                </c:pt>
                <c:pt idx="1060">
                  <c:v>40358</c:v>
                </c:pt>
                <c:pt idx="1061">
                  <c:v>40359</c:v>
                </c:pt>
                <c:pt idx="1062">
                  <c:v>40360</c:v>
                </c:pt>
                <c:pt idx="1063">
                  <c:v>40361</c:v>
                </c:pt>
                <c:pt idx="1064">
                  <c:v>40364</c:v>
                </c:pt>
                <c:pt idx="1065">
                  <c:v>40365</c:v>
                </c:pt>
                <c:pt idx="1066">
                  <c:v>40366</c:v>
                </c:pt>
                <c:pt idx="1067">
                  <c:v>40367</c:v>
                </c:pt>
                <c:pt idx="1068">
                  <c:v>40368</c:v>
                </c:pt>
                <c:pt idx="1069">
                  <c:v>40371</c:v>
                </c:pt>
                <c:pt idx="1070">
                  <c:v>40372</c:v>
                </c:pt>
                <c:pt idx="1071">
                  <c:v>40373</c:v>
                </c:pt>
                <c:pt idx="1072">
                  <c:v>40374</c:v>
                </c:pt>
                <c:pt idx="1073">
                  <c:v>40375</c:v>
                </c:pt>
                <c:pt idx="1074">
                  <c:v>40378</c:v>
                </c:pt>
                <c:pt idx="1075">
                  <c:v>40379</c:v>
                </c:pt>
                <c:pt idx="1076">
                  <c:v>40380</c:v>
                </c:pt>
                <c:pt idx="1077">
                  <c:v>40381</c:v>
                </c:pt>
                <c:pt idx="1078">
                  <c:v>40382</c:v>
                </c:pt>
                <c:pt idx="1079">
                  <c:v>40385</c:v>
                </c:pt>
                <c:pt idx="1080">
                  <c:v>40386</c:v>
                </c:pt>
                <c:pt idx="1081">
                  <c:v>40387</c:v>
                </c:pt>
                <c:pt idx="1082">
                  <c:v>40388</c:v>
                </c:pt>
                <c:pt idx="1083">
                  <c:v>40389</c:v>
                </c:pt>
                <c:pt idx="1084">
                  <c:v>40392</c:v>
                </c:pt>
                <c:pt idx="1085">
                  <c:v>40393</c:v>
                </c:pt>
                <c:pt idx="1086">
                  <c:v>40394</c:v>
                </c:pt>
                <c:pt idx="1087">
                  <c:v>40395</c:v>
                </c:pt>
                <c:pt idx="1088">
                  <c:v>40396</c:v>
                </c:pt>
                <c:pt idx="1089">
                  <c:v>40399</c:v>
                </c:pt>
                <c:pt idx="1090">
                  <c:v>40400</c:v>
                </c:pt>
                <c:pt idx="1091">
                  <c:v>40401</c:v>
                </c:pt>
                <c:pt idx="1092">
                  <c:v>40402</c:v>
                </c:pt>
                <c:pt idx="1093">
                  <c:v>40403</c:v>
                </c:pt>
                <c:pt idx="1094">
                  <c:v>40406</c:v>
                </c:pt>
                <c:pt idx="1095">
                  <c:v>40407</c:v>
                </c:pt>
                <c:pt idx="1096">
                  <c:v>40408</c:v>
                </c:pt>
                <c:pt idx="1097">
                  <c:v>40409</c:v>
                </c:pt>
                <c:pt idx="1098">
                  <c:v>40410</c:v>
                </c:pt>
                <c:pt idx="1099">
                  <c:v>40413</c:v>
                </c:pt>
                <c:pt idx="1100">
                  <c:v>40414</c:v>
                </c:pt>
                <c:pt idx="1101">
                  <c:v>40415</c:v>
                </c:pt>
                <c:pt idx="1102">
                  <c:v>40416</c:v>
                </c:pt>
                <c:pt idx="1103">
                  <c:v>40417</c:v>
                </c:pt>
                <c:pt idx="1104">
                  <c:v>40420</c:v>
                </c:pt>
                <c:pt idx="1105">
                  <c:v>40421</c:v>
                </c:pt>
                <c:pt idx="1106">
                  <c:v>40422</c:v>
                </c:pt>
                <c:pt idx="1107">
                  <c:v>40423</c:v>
                </c:pt>
                <c:pt idx="1108">
                  <c:v>40424</c:v>
                </c:pt>
                <c:pt idx="1109">
                  <c:v>40427</c:v>
                </c:pt>
                <c:pt idx="1110">
                  <c:v>40428</c:v>
                </c:pt>
                <c:pt idx="1111">
                  <c:v>40429</c:v>
                </c:pt>
                <c:pt idx="1112">
                  <c:v>40430</c:v>
                </c:pt>
                <c:pt idx="1113">
                  <c:v>40431</c:v>
                </c:pt>
                <c:pt idx="1114">
                  <c:v>40434</c:v>
                </c:pt>
                <c:pt idx="1115">
                  <c:v>40435</c:v>
                </c:pt>
                <c:pt idx="1116">
                  <c:v>40436</c:v>
                </c:pt>
                <c:pt idx="1117">
                  <c:v>40437</c:v>
                </c:pt>
                <c:pt idx="1118">
                  <c:v>40438</c:v>
                </c:pt>
                <c:pt idx="1119">
                  <c:v>40441</c:v>
                </c:pt>
                <c:pt idx="1120">
                  <c:v>40442</c:v>
                </c:pt>
                <c:pt idx="1121">
                  <c:v>40443</c:v>
                </c:pt>
                <c:pt idx="1122">
                  <c:v>40444</c:v>
                </c:pt>
                <c:pt idx="1123">
                  <c:v>40445</c:v>
                </c:pt>
                <c:pt idx="1124">
                  <c:v>40448</c:v>
                </c:pt>
                <c:pt idx="1125">
                  <c:v>40449</c:v>
                </c:pt>
                <c:pt idx="1126">
                  <c:v>40450</c:v>
                </c:pt>
                <c:pt idx="1127">
                  <c:v>40451</c:v>
                </c:pt>
                <c:pt idx="1128">
                  <c:v>40452</c:v>
                </c:pt>
                <c:pt idx="1129">
                  <c:v>40455</c:v>
                </c:pt>
                <c:pt idx="1130">
                  <c:v>40456</c:v>
                </c:pt>
                <c:pt idx="1131">
                  <c:v>40457</c:v>
                </c:pt>
                <c:pt idx="1132">
                  <c:v>40458</c:v>
                </c:pt>
                <c:pt idx="1133">
                  <c:v>40459</c:v>
                </c:pt>
                <c:pt idx="1134">
                  <c:v>40462</c:v>
                </c:pt>
                <c:pt idx="1135">
                  <c:v>40463</c:v>
                </c:pt>
                <c:pt idx="1136">
                  <c:v>40464</c:v>
                </c:pt>
                <c:pt idx="1137">
                  <c:v>40465</c:v>
                </c:pt>
                <c:pt idx="1138">
                  <c:v>40466</c:v>
                </c:pt>
                <c:pt idx="1139">
                  <c:v>40469</c:v>
                </c:pt>
                <c:pt idx="1140">
                  <c:v>40470</c:v>
                </c:pt>
                <c:pt idx="1141">
                  <c:v>40471</c:v>
                </c:pt>
                <c:pt idx="1142">
                  <c:v>40472</c:v>
                </c:pt>
                <c:pt idx="1143">
                  <c:v>40473</c:v>
                </c:pt>
                <c:pt idx="1144">
                  <c:v>40476</c:v>
                </c:pt>
                <c:pt idx="1145">
                  <c:v>40477</c:v>
                </c:pt>
                <c:pt idx="1146">
                  <c:v>40478</c:v>
                </c:pt>
                <c:pt idx="1147">
                  <c:v>40479</c:v>
                </c:pt>
                <c:pt idx="1148">
                  <c:v>40480</c:v>
                </c:pt>
                <c:pt idx="1149">
                  <c:v>40483</c:v>
                </c:pt>
                <c:pt idx="1150">
                  <c:v>40484</c:v>
                </c:pt>
                <c:pt idx="1151">
                  <c:v>40485</c:v>
                </c:pt>
                <c:pt idx="1152">
                  <c:v>40486</c:v>
                </c:pt>
                <c:pt idx="1153">
                  <c:v>40487</c:v>
                </c:pt>
                <c:pt idx="1154">
                  <c:v>40490</c:v>
                </c:pt>
                <c:pt idx="1155">
                  <c:v>40491</c:v>
                </c:pt>
                <c:pt idx="1156">
                  <c:v>40492</c:v>
                </c:pt>
                <c:pt idx="1157">
                  <c:v>40493</c:v>
                </c:pt>
                <c:pt idx="1158">
                  <c:v>40494</c:v>
                </c:pt>
                <c:pt idx="1159">
                  <c:v>40497</c:v>
                </c:pt>
                <c:pt idx="1160">
                  <c:v>40498</c:v>
                </c:pt>
                <c:pt idx="1161">
                  <c:v>40499</c:v>
                </c:pt>
                <c:pt idx="1162">
                  <c:v>40500</c:v>
                </c:pt>
                <c:pt idx="1163">
                  <c:v>40501</c:v>
                </c:pt>
                <c:pt idx="1164">
                  <c:v>40504</c:v>
                </c:pt>
                <c:pt idx="1165">
                  <c:v>40505</c:v>
                </c:pt>
                <c:pt idx="1166">
                  <c:v>40506</c:v>
                </c:pt>
                <c:pt idx="1167">
                  <c:v>40507</c:v>
                </c:pt>
                <c:pt idx="1168">
                  <c:v>40508</c:v>
                </c:pt>
                <c:pt idx="1169">
                  <c:v>40511</c:v>
                </c:pt>
                <c:pt idx="1170">
                  <c:v>40512</c:v>
                </c:pt>
                <c:pt idx="1171">
                  <c:v>40513</c:v>
                </c:pt>
                <c:pt idx="1172">
                  <c:v>40514</c:v>
                </c:pt>
                <c:pt idx="1173">
                  <c:v>40515</c:v>
                </c:pt>
                <c:pt idx="1174">
                  <c:v>40518</c:v>
                </c:pt>
                <c:pt idx="1175">
                  <c:v>40519</c:v>
                </c:pt>
                <c:pt idx="1176">
                  <c:v>40520</c:v>
                </c:pt>
                <c:pt idx="1177">
                  <c:v>40521</c:v>
                </c:pt>
                <c:pt idx="1178">
                  <c:v>40522</c:v>
                </c:pt>
                <c:pt idx="1179">
                  <c:v>40525</c:v>
                </c:pt>
                <c:pt idx="1180">
                  <c:v>40526</c:v>
                </c:pt>
                <c:pt idx="1181">
                  <c:v>40527</c:v>
                </c:pt>
                <c:pt idx="1182">
                  <c:v>40528</c:v>
                </c:pt>
                <c:pt idx="1183">
                  <c:v>40529</c:v>
                </c:pt>
                <c:pt idx="1184">
                  <c:v>40532</c:v>
                </c:pt>
                <c:pt idx="1185">
                  <c:v>40533</c:v>
                </c:pt>
                <c:pt idx="1186">
                  <c:v>40534</c:v>
                </c:pt>
                <c:pt idx="1187">
                  <c:v>40535</c:v>
                </c:pt>
                <c:pt idx="1188">
                  <c:v>40536</c:v>
                </c:pt>
                <c:pt idx="1189">
                  <c:v>40539</c:v>
                </c:pt>
                <c:pt idx="1190">
                  <c:v>40540</c:v>
                </c:pt>
                <c:pt idx="1191">
                  <c:v>40541</c:v>
                </c:pt>
                <c:pt idx="1192">
                  <c:v>40542</c:v>
                </c:pt>
                <c:pt idx="1193">
                  <c:v>40543</c:v>
                </c:pt>
                <c:pt idx="1194">
                  <c:v>40546</c:v>
                </c:pt>
                <c:pt idx="1195">
                  <c:v>40547</c:v>
                </c:pt>
                <c:pt idx="1196">
                  <c:v>40548</c:v>
                </c:pt>
                <c:pt idx="1197">
                  <c:v>40549</c:v>
                </c:pt>
                <c:pt idx="1198">
                  <c:v>40550</c:v>
                </c:pt>
                <c:pt idx="1199">
                  <c:v>40553</c:v>
                </c:pt>
                <c:pt idx="1200">
                  <c:v>40554</c:v>
                </c:pt>
                <c:pt idx="1201">
                  <c:v>40555</c:v>
                </c:pt>
                <c:pt idx="1202">
                  <c:v>40556</c:v>
                </c:pt>
                <c:pt idx="1203">
                  <c:v>40557</c:v>
                </c:pt>
                <c:pt idx="1204">
                  <c:v>40560</c:v>
                </c:pt>
                <c:pt idx="1205">
                  <c:v>40561</c:v>
                </c:pt>
                <c:pt idx="1206">
                  <c:v>40562</c:v>
                </c:pt>
                <c:pt idx="1207">
                  <c:v>40563</c:v>
                </c:pt>
                <c:pt idx="1208">
                  <c:v>40564</c:v>
                </c:pt>
                <c:pt idx="1209">
                  <c:v>40567</c:v>
                </c:pt>
                <c:pt idx="1210">
                  <c:v>40568</c:v>
                </c:pt>
                <c:pt idx="1211">
                  <c:v>40569</c:v>
                </c:pt>
                <c:pt idx="1212">
                  <c:v>40570</c:v>
                </c:pt>
                <c:pt idx="1213">
                  <c:v>40571</c:v>
                </c:pt>
                <c:pt idx="1214">
                  <c:v>40574</c:v>
                </c:pt>
                <c:pt idx="1215">
                  <c:v>40575</c:v>
                </c:pt>
                <c:pt idx="1216">
                  <c:v>40576</c:v>
                </c:pt>
                <c:pt idx="1217">
                  <c:v>40577</c:v>
                </c:pt>
                <c:pt idx="1218">
                  <c:v>40578</c:v>
                </c:pt>
                <c:pt idx="1219">
                  <c:v>40581</c:v>
                </c:pt>
                <c:pt idx="1220">
                  <c:v>40582</c:v>
                </c:pt>
                <c:pt idx="1221">
                  <c:v>40583</c:v>
                </c:pt>
                <c:pt idx="1222">
                  <c:v>40584</c:v>
                </c:pt>
                <c:pt idx="1223">
                  <c:v>40585</c:v>
                </c:pt>
                <c:pt idx="1224">
                  <c:v>40588</c:v>
                </c:pt>
                <c:pt idx="1225">
                  <c:v>40589</c:v>
                </c:pt>
                <c:pt idx="1226">
                  <c:v>40590</c:v>
                </c:pt>
                <c:pt idx="1227">
                  <c:v>40591</c:v>
                </c:pt>
                <c:pt idx="1228">
                  <c:v>40592</c:v>
                </c:pt>
                <c:pt idx="1229">
                  <c:v>40595</c:v>
                </c:pt>
                <c:pt idx="1230">
                  <c:v>40596</c:v>
                </c:pt>
                <c:pt idx="1231">
                  <c:v>40597</c:v>
                </c:pt>
                <c:pt idx="1232">
                  <c:v>40598</c:v>
                </c:pt>
                <c:pt idx="1233">
                  <c:v>40599</c:v>
                </c:pt>
                <c:pt idx="1234">
                  <c:v>40602</c:v>
                </c:pt>
                <c:pt idx="1235">
                  <c:v>40603</c:v>
                </c:pt>
                <c:pt idx="1236">
                  <c:v>40604</c:v>
                </c:pt>
                <c:pt idx="1237">
                  <c:v>40605</c:v>
                </c:pt>
                <c:pt idx="1238">
                  <c:v>40606</c:v>
                </c:pt>
                <c:pt idx="1239">
                  <c:v>40609</c:v>
                </c:pt>
                <c:pt idx="1240">
                  <c:v>40610</c:v>
                </c:pt>
                <c:pt idx="1241">
                  <c:v>40611</c:v>
                </c:pt>
                <c:pt idx="1242">
                  <c:v>40612</c:v>
                </c:pt>
                <c:pt idx="1243">
                  <c:v>40613</c:v>
                </c:pt>
                <c:pt idx="1244">
                  <c:v>40616</c:v>
                </c:pt>
                <c:pt idx="1245">
                  <c:v>40617</c:v>
                </c:pt>
                <c:pt idx="1246">
                  <c:v>40618</c:v>
                </c:pt>
                <c:pt idx="1247">
                  <c:v>40619</c:v>
                </c:pt>
                <c:pt idx="1248">
                  <c:v>40620</c:v>
                </c:pt>
                <c:pt idx="1249">
                  <c:v>40623</c:v>
                </c:pt>
                <c:pt idx="1250">
                  <c:v>40624</c:v>
                </c:pt>
                <c:pt idx="1251">
                  <c:v>40625</c:v>
                </c:pt>
                <c:pt idx="1252">
                  <c:v>40626</c:v>
                </c:pt>
                <c:pt idx="1253">
                  <c:v>40627</c:v>
                </c:pt>
                <c:pt idx="1254">
                  <c:v>40630</c:v>
                </c:pt>
                <c:pt idx="1255">
                  <c:v>40631</c:v>
                </c:pt>
                <c:pt idx="1256">
                  <c:v>40632</c:v>
                </c:pt>
                <c:pt idx="1257">
                  <c:v>40633</c:v>
                </c:pt>
                <c:pt idx="1258">
                  <c:v>40634</c:v>
                </c:pt>
                <c:pt idx="1259">
                  <c:v>40637</c:v>
                </c:pt>
                <c:pt idx="1260">
                  <c:v>40638</c:v>
                </c:pt>
                <c:pt idx="1261">
                  <c:v>40639</c:v>
                </c:pt>
                <c:pt idx="1262">
                  <c:v>40640</c:v>
                </c:pt>
                <c:pt idx="1263">
                  <c:v>40641</c:v>
                </c:pt>
                <c:pt idx="1264">
                  <c:v>40644</c:v>
                </c:pt>
                <c:pt idx="1265">
                  <c:v>40645</c:v>
                </c:pt>
                <c:pt idx="1266">
                  <c:v>40646</c:v>
                </c:pt>
                <c:pt idx="1267">
                  <c:v>40647</c:v>
                </c:pt>
                <c:pt idx="1268">
                  <c:v>40648</c:v>
                </c:pt>
                <c:pt idx="1269">
                  <c:v>40651</c:v>
                </c:pt>
                <c:pt idx="1270">
                  <c:v>40652</c:v>
                </c:pt>
                <c:pt idx="1271">
                  <c:v>40653</c:v>
                </c:pt>
                <c:pt idx="1272">
                  <c:v>40654</c:v>
                </c:pt>
                <c:pt idx="1273">
                  <c:v>40658</c:v>
                </c:pt>
                <c:pt idx="1274">
                  <c:v>40659</c:v>
                </c:pt>
                <c:pt idx="1275">
                  <c:v>40660</c:v>
                </c:pt>
                <c:pt idx="1276">
                  <c:v>40661</c:v>
                </c:pt>
                <c:pt idx="1277">
                  <c:v>40662</c:v>
                </c:pt>
                <c:pt idx="1278">
                  <c:v>40665</c:v>
                </c:pt>
                <c:pt idx="1279">
                  <c:v>40666</c:v>
                </c:pt>
                <c:pt idx="1280">
                  <c:v>40667</c:v>
                </c:pt>
                <c:pt idx="1281">
                  <c:v>40668</c:v>
                </c:pt>
                <c:pt idx="1282">
                  <c:v>40669</c:v>
                </c:pt>
                <c:pt idx="1283">
                  <c:v>40672</c:v>
                </c:pt>
                <c:pt idx="1284">
                  <c:v>40673</c:v>
                </c:pt>
                <c:pt idx="1285">
                  <c:v>40674</c:v>
                </c:pt>
                <c:pt idx="1286">
                  <c:v>40675</c:v>
                </c:pt>
                <c:pt idx="1287">
                  <c:v>40676</c:v>
                </c:pt>
                <c:pt idx="1288">
                  <c:v>40679</c:v>
                </c:pt>
                <c:pt idx="1289">
                  <c:v>40680</c:v>
                </c:pt>
                <c:pt idx="1290">
                  <c:v>40681</c:v>
                </c:pt>
                <c:pt idx="1291">
                  <c:v>40682</c:v>
                </c:pt>
                <c:pt idx="1292">
                  <c:v>40683</c:v>
                </c:pt>
                <c:pt idx="1293">
                  <c:v>40686</c:v>
                </c:pt>
                <c:pt idx="1294">
                  <c:v>40687</c:v>
                </c:pt>
                <c:pt idx="1295">
                  <c:v>40688</c:v>
                </c:pt>
                <c:pt idx="1296">
                  <c:v>40689</c:v>
                </c:pt>
                <c:pt idx="1297">
                  <c:v>40690</c:v>
                </c:pt>
                <c:pt idx="1298">
                  <c:v>40693</c:v>
                </c:pt>
                <c:pt idx="1299">
                  <c:v>40694</c:v>
                </c:pt>
                <c:pt idx="1300">
                  <c:v>40695</c:v>
                </c:pt>
                <c:pt idx="1301">
                  <c:v>40696</c:v>
                </c:pt>
                <c:pt idx="1302">
                  <c:v>40697</c:v>
                </c:pt>
                <c:pt idx="1303">
                  <c:v>40700</c:v>
                </c:pt>
                <c:pt idx="1304">
                  <c:v>40701</c:v>
                </c:pt>
                <c:pt idx="1305">
                  <c:v>40702</c:v>
                </c:pt>
                <c:pt idx="1306">
                  <c:v>40703</c:v>
                </c:pt>
                <c:pt idx="1307">
                  <c:v>40704</c:v>
                </c:pt>
                <c:pt idx="1308">
                  <c:v>40707</c:v>
                </c:pt>
                <c:pt idx="1309">
                  <c:v>40708</c:v>
                </c:pt>
                <c:pt idx="1310">
                  <c:v>40709</c:v>
                </c:pt>
                <c:pt idx="1311">
                  <c:v>40710</c:v>
                </c:pt>
                <c:pt idx="1312">
                  <c:v>40711</c:v>
                </c:pt>
                <c:pt idx="1313">
                  <c:v>40714</c:v>
                </c:pt>
                <c:pt idx="1314">
                  <c:v>40715</c:v>
                </c:pt>
                <c:pt idx="1315">
                  <c:v>40716</c:v>
                </c:pt>
                <c:pt idx="1316">
                  <c:v>40717</c:v>
                </c:pt>
                <c:pt idx="1317">
                  <c:v>40718</c:v>
                </c:pt>
                <c:pt idx="1318">
                  <c:v>40721</c:v>
                </c:pt>
                <c:pt idx="1319">
                  <c:v>40722</c:v>
                </c:pt>
                <c:pt idx="1320">
                  <c:v>40723</c:v>
                </c:pt>
                <c:pt idx="1321">
                  <c:v>40724</c:v>
                </c:pt>
                <c:pt idx="1322">
                  <c:v>40725</c:v>
                </c:pt>
                <c:pt idx="1323">
                  <c:v>40728</c:v>
                </c:pt>
                <c:pt idx="1324">
                  <c:v>40729</c:v>
                </c:pt>
                <c:pt idx="1325">
                  <c:v>40730</c:v>
                </c:pt>
                <c:pt idx="1326">
                  <c:v>40731</c:v>
                </c:pt>
                <c:pt idx="1327">
                  <c:v>40732</c:v>
                </c:pt>
                <c:pt idx="1328">
                  <c:v>40735</c:v>
                </c:pt>
                <c:pt idx="1329">
                  <c:v>40736</c:v>
                </c:pt>
                <c:pt idx="1330">
                  <c:v>40737</c:v>
                </c:pt>
                <c:pt idx="1331">
                  <c:v>40738</c:v>
                </c:pt>
                <c:pt idx="1332">
                  <c:v>40739</c:v>
                </c:pt>
                <c:pt idx="1333">
                  <c:v>40742</c:v>
                </c:pt>
                <c:pt idx="1334">
                  <c:v>40743</c:v>
                </c:pt>
                <c:pt idx="1335">
                  <c:v>40744</c:v>
                </c:pt>
                <c:pt idx="1336">
                  <c:v>40745</c:v>
                </c:pt>
                <c:pt idx="1337">
                  <c:v>40746</c:v>
                </c:pt>
                <c:pt idx="1338">
                  <c:v>40749</c:v>
                </c:pt>
                <c:pt idx="1339">
                  <c:v>40750</c:v>
                </c:pt>
                <c:pt idx="1340">
                  <c:v>40751</c:v>
                </c:pt>
                <c:pt idx="1341">
                  <c:v>40752</c:v>
                </c:pt>
                <c:pt idx="1342">
                  <c:v>40753</c:v>
                </c:pt>
                <c:pt idx="1343">
                  <c:v>40756</c:v>
                </c:pt>
                <c:pt idx="1344">
                  <c:v>40757</c:v>
                </c:pt>
                <c:pt idx="1345">
                  <c:v>40758</c:v>
                </c:pt>
                <c:pt idx="1346">
                  <c:v>40759</c:v>
                </c:pt>
                <c:pt idx="1347">
                  <c:v>40760</c:v>
                </c:pt>
                <c:pt idx="1348">
                  <c:v>40763</c:v>
                </c:pt>
                <c:pt idx="1349">
                  <c:v>40764</c:v>
                </c:pt>
                <c:pt idx="1350">
                  <c:v>40765</c:v>
                </c:pt>
                <c:pt idx="1351">
                  <c:v>40766</c:v>
                </c:pt>
                <c:pt idx="1352">
                  <c:v>40767</c:v>
                </c:pt>
                <c:pt idx="1353">
                  <c:v>40770</c:v>
                </c:pt>
                <c:pt idx="1354">
                  <c:v>40771</c:v>
                </c:pt>
                <c:pt idx="1355">
                  <c:v>40772</c:v>
                </c:pt>
                <c:pt idx="1356">
                  <c:v>40773</c:v>
                </c:pt>
                <c:pt idx="1357">
                  <c:v>40774</c:v>
                </c:pt>
                <c:pt idx="1358">
                  <c:v>40777</c:v>
                </c:pt>
                <c:pt idx="1359">
                  <c:v>40778</c:v>
                </c:pt>
                <c:pt idx="1360">
                  <c:v>40779</c:v>
                </c:pt>
                <c:pt idx="1361">
                  <c:v>40780</c:v>
                </c:pt>
                <c:pt idx="1362">
                  <c:v>40781</c:v>
                </c:pt>
                <c:pt idx="1363">
                  <c:v>40784</c:v>
                </c:pt>
                <c:pt idx="1364">
                  <c:v>40785</c:v>
                </c:pt>
                <c:pt idx="1365">
                  <c:v>40786</c:v>
                </c:pt>
                <c:pt idx="1366">
                  <c:v>40787</c:v>
                </c:pt>
                <c:pt idx="1367">
                  <c:v>40788</c:v>
                </c:pt>
                <c:pt idx="1368">
                  <c:v>40791</c:v>
                </c:pt>
                <c:pt idx="1369">
                  <c:v>40792</c:v>
                </c:pt>
                <c:pt idx="1370">
                  <c:v>40793</c:v>
                </c:pt>
                <c:pt idx="1371">
                  <c:v>40794</c:v>
                </c:pt>
                <c:pt idx="1372">
                  <c:v>40795</c:v>
                </c:pt>
                <c:pt idx="1373">
                  <c:v>40798</c:v>
                </c:pt>
                <c:pt idx="1374">
                  <c:v>40799</c:v>
                </c:pt>
                <c:pt idx="1375">
                  <c:v>40800</c:v>
                </c:pt>
                <c:pt idx="1376">
                  <c:v>40801</c:v>
                </c:pt>
                <c:pt idx="1377">
                  <c:v>40802</c:v>
                </c:pt>
                <c:pt idx="1378">
                  <c:v>40805</c:v>
                </c:pt>
                <c:pt idx="1379">
                  <c:v>40806</c:v>
                </c:pt>
                <c:pt idx="1380">
                  <c:v>40807</c:v>
                </c:pt>
                <c:pt idx="1381">
                  <c:v>40808</c:v>
                </c:pt>
                <c:pt idx="1382">
                  <c:v>40809</c:v>
                </c:pt>
                <c:pt idx="1383">
                  <c:v>40812</c:v>
                </c:pt>
                <c:pt idx="1384">
                  <c:v>40813</c:v>
                </c:pt>
                <c:pt idx="1385">
                  <c:v>40814</c:v>
                </c:pt>
                <c:pt idx="1386">
                  <c:v>40815</c:v>
                </c:pt>
                <c:pt idx="1387">
                  <c:v>40816</c:v>
                </c:pt>
                <c:pt idx="1388">
                  <c:v>40819</c:v>
                </c:pt>
                <c:pt idx="1389">
                  <c:v>40820</c:v>
                </c:pt>
                <c:pt idx="1390">
                  <c:v>40821</c:v>
                </c:pt>
                <c:pt idx="1391">
                  <c:v>40822</c:v>
                </c:pt>
                <c:pt idx="1392">
                  <c:v>40823</c:v>
                </c:pt>
                <c:pt idx="1393">
                  <c:v>40826</c:v>
                </c:pt>
                <c:pt idx="1394">
                  <c:v>40827</c:v>
                </c:pt>
                <c:pt idx="1395">
                  <c:v>40828</c:v>
                </c:pt>
                <c:pt idx="1396">
                  <c:v>40829</c:v>
                </c:pt>
                <c:pt idx="1397">
                  <c:v>40830</c:v>
                </c:pt>
                <c:pt idx="1398">
                  <c:v>40833</c:v>
                </c:pt>
                <c:pt idx="1399">
                  <c:v>40834</c:v>
                </c:pt>
                <c:pt idx="1400">
                  <c:v>40835</c:v>
                </c:pt>
                <c:pt idx="1401">
                  <c:v>40836</c:v>
                </c:pt>
                <c:pt idx="1402">
                  <c:v>40837</c:v>
                </c:pt>
                <c:pt idx="1403">
                  <c:v>40840</c:v>
                </c:pt>
                <c:pt idx="1404">
                  <c:v>40841</c:v>
                </c:pt>
                <c:pt idx="1405">
                  <c:v>40842</c:v>
                </c:pt>
                <c:pt idx="1406">
                  <c:v>40843</c:v>
                </c:pt>
                <c:pt idx="1407">
                  <c:v>40844</c:v>
                </c:pt>
                <c:pt idx="1408">
                  <c:v>40847</c:v>
                </c:pt>
                <c:pt idx="1409">
                  <c:v>40848</c:v>
                </c:pt>
                <c:pt idx="1410">
                  <c:v>40849</c:v>
                </c:pt>
                <c:pt idx="1411">
                  <c:v>40850</c:v>
                </c:pt>
                <c:pt idx="1412">
                  <c:v>40851</c:v>
                </c:pt>
                <c:pt idx="1413">
                  <c:v>40854</c:v>
                </c:pt>
                <c:pt idx="1414">
                  <c:v>40855</c:v>
                </c:pt>
                <c:pt idx="1415">
                  <c:v>40856</c:v>
                </c:pt>
                <c:pt idx="1416">
                  <c:v>40857</c:v>
                </c:pt>
                <c:pt idx="1417">
                  <c:v>40858</c:v>
                </c:pt>
                <c:pt idx="1418">
                  <c:v>40861</c:v>
                </c:pt>
                <c:pt idx="1419">
                  <c:v>40862</c:v>
                </c:pt>
                <c:pt idx="1420">
                  <c:v>40863</c:v>
                </c:pt>
                <c:pt idx="1421">
                  <c:v>40864</c:v>
                </c:pt>
                <c:pt idx="1422">
                  <c:v>40865</c:v>
                </c:pt>
                <c:pt idx="1423">
                  <c:v>40868</c:v>
                </c:pt>
                <c:pt idx="1424">
                  <c:v>40869</c:v>
                </c:pt>
                <c:pt idx="1425">
                  <c:v>40870</c:v>
                </c:pt>
                <c:pt idx="1426">
                  <c:v>40871</c:v>
                </c:pt>
                <c:pt idx="1427">
                  <c:v>40872</c:v>
                </c:pt>
                <c:pt idx="1428">
                  <c:v>40875</c:v>
                </c:pt>
                <c:pt idx="1429">
                  <c:v>40876</c:v>
                </c:pt>
                <c:pt idx="1430">
                  <c:v>40877</c:v>
                </c:pt>
                <c:pt idx="1431">
                  <c:v>40878</c:v>
                </c:pt>
                <c:pt idx="1432">
                  <c:v>40879</c:v>
                </c:pt>
                <c:pt idx="1433">
                  <c:v>40882</c:v>
                </c:pt>
                <c:pt idx="1434">
                  <c:v>40883</c:v>
                </c:pt>
                <c:pt idx="1435">
                  <c:v>40884</c:v>
                </c:pt>
                <c:pt idx="1436">
                  <c:v>40885</c:v>
                </c:pt>
                <c:pt idx="1437">
                  <c:v>40886</c:v>
                </c:pt>
                <c:pt idx="1438">
                  <c:v>40889</c:v>
                </c:pt>
                <c:pt idx="1439">
                  <c:v>40890</c:v>
                </c:pt>
                <c:pt idx="1440">
                  <c:v>40891</c:v>
                </c:pt>
                <c:pt idx="1441">
                  <c:v>40892</c:v>
                </c:pt>
                <c:pt idx="1442">
                  <c:v>40893</c:v>
                </c:pt>
                <c:pt idx="1443">
                  <c:v>40896</c:v>
                </c:pt>
                <c:pt idx="1444">
                  <c:v>40897</c:v>
                </c:pt>
                <c:pt idx="1445">
                  <c:v>40898</c:v>
                </c:pt>
                <c:pt idx="1446">
                  <c:v>40899</c:v>
                </c:pt>
                <c:pt idx="1447">
                  <c:v>40900</c:v>
                </c:pt>
                <c:pt idx="1448">
                  <c:v>40904</c:v>
                </c:pt>
                <c:pt idx="1449">
                  <c:v>40905</c:v>
                </c:pt>
                <c:pt idx="1450">
                  <c:v>40906</c:v>
                </c:pt>
                <c:pt idx="1451">
                  <c:v>40907</c:v>
                </c:pt>
                <c:pt idx="1452">
                  <c:v>40911</c:v>
                </c:pt>
                <c:pt idx="1453">
                  <c:v>40912</c:v>
                </c:pt>
                <c:pt idx="1454">
                  <c:v>40913</c:v>
                </c:pt>
                <c:pt idx="1455">
                  <c:v>40914</c:v>
                </c:pt>
                <c:pt idx="1456">
                  <c:v>40917</c:v>
                </c:pt>
                <c:pt idx="1457">
                  <c:v>40918</c:v>
                </c:pt>
                <c:pt idx="1458">
                  <c:v>40919</c:v>
                </c:pt>
                <c:pt idx="1459">
                  <c:v>40920</c:v>
                </c:pt>
                <c:pt idx="1460">
                  <c:v>40921</c:v>
                </c:pt>
                <c:pt idx="1461">
                  <c:v>40924</c:v>
                </c:pt>
                <c:pt idx="1462">
                  <c:v>40925</c:v>
                </c:pt>
                <c:pt idx="1463">
                  <c:v>40926</c:v>
                </c:pt>
                <c:pt idx="1464">
                  <c:v>40927</c:v>
                </c:pt>
                <c:pt idx="1465">
                  <c:v>40928</c:v>
                </c:pt>
                <c:pt idx="1466">
                  <c:v>40931</c:v>
                </c:pt>
                <c:pt idx="1467">
                  <c:v>40932</c:v>
                </c:pt>
                <c:pt idx="1468">
                  <c:v>40933</c:v>
                </c:pt>
                <c:pt idx="1469">
                  <c:v>40934</c:v>
                </c:pt>
                <c:pt idx="1470">
                  <c:v>40935</c:v>
                </c:pt>
                <c:pt idx="1471">
                  <c:v>40938</c:v>
                </c:pt>
                <c:pt idx="1472">
                  <c:v>40939</c:v>
                </c:pt>
                <c:pt idx="1473">
                  <c:v>40940</c:v>
                </c:pt>
                <c:pt idx="1474">
                  <c:v>40941</c:v>
                </c:pt>
                <c:pt idx="1475">
                  <c:v>40942</c:v>
                </c:pt>
                <c:pt idx="1476">
                  <c:v>40945</c:v>
                </c:pt>
                <c:pt idx="1477">
                  <c:v>40946</c:v>
                </c:pt>
                <c:pt idx="1478">
                  <c:v>40947</c:v>
                </c:pt>
                <c:pt idx="1479">
                  <c:v>40948</c:v>
                </c:pt>
                <c:pt idx="1480">
                  <c:v>40949</c:v>
                </c:pt>
                <c:pt idx="1481">
                  <c:v>40952</c:v>
                </c:pt>
                <c:pt idx="1482">
                  <c:v>40953</c:v>
                </c:pt>
                <c:pt idx="1483">
                  <c:v>40954</c:v>
                </c:pt>
                <c:pt idx="1484">
                  <c:v>40955</c:v>
                </c:pt>
                <c:pt idx="1485">
                  <c:v>40956</c:v>
                </c:pt>
                <c:pt idx="1486">
                  <c:v>40959</c:v>
                </c:pt>
                <c:pt idx="1487">
                  <c:v>40960</c:v>
                </c:pt>
                <c:pt idx="1488">
                  <c:v>40961</c:v>
                </c:pt>
                <c:pt idx="1489">
                  <c:v>40962</c:v>
                </c:pt>
                <c:pt idx="1490">
                  <c:v>40963</c:v>
                </c:pt>
                <c:pt idx="1491">
                  <c:v>40966</c:v>
                </c:pt>
                <c:pt idx="1492">
                  <c:v>40967</c:v>
                </c:pt>
                <c:pt idx="1493">
                  <c:v>40968</c:v>
                </c:pt>
                <c:pt idx="1494">
                  <c:v>40969</c:v>
                </c:pt>
                <c:pt idx="1495">
                  <c:v>40970</c:v>
                </c:pt>
                <c:pt idx="1496">
                  <c:v>40973</c:v>
                </c:pt>
                <c:pt idx="1497">
                  <c:v>40974</c:v>
                </c:pt>
                <c:pt idx="1498">
                  <c:v>40975</c:v>
                </c:pt>
                <c:pt idx="1499">
                  <c:v>40976</c:v>
                </c:pt>
                <c:pt idx="1500">
                  <c:v>40977</c:v>
                </c:pt>
                <c:pt idx="1501">
                  <c:v>40980</c:v>
                </c:pt>
                <c:pt idx="1502">
                  <c:v>40981</c:v>
                </c:pt>
                <c:pt idx="1503">
                  <c:v>40982</c:v>
                </c:pt>
                <c:pt idx="1504">
                  <c:v>40983</c:v>
                </c:pt>
                <c:pt idx="1505">
                  <c:v>40984</c:v>
                </c:pt>
                <c:pt idx="1506">
                  <c:v>40987</c:v>
                </c:pt>
                <c:pt idx="1507">
                  <c:v>40988</c:v>
                </c:pt>
                <c:pt idx="1508">
                  <c:v>40989</c:v>
                </c:pt>
                <c:pt idx="1509">
                  <c:v>40990</c:v>
                </c:pt>
                <c:pt idx="1510">
                  <c:v>40991</c:v>
                </c:pt>
                <c:pt idx="1511">
                  <c:v>40994</c:v>
                </c:pt>
                <c:pt idx="1512">
                  <c:v>40995</c:v>
                </c:pt>
                <c:pt idx="1513">
                  <c:v>40996</c:v>
                </c:pt>
                <c:pt idx="1514">
                  <c:v>40997</c:v>
                </c:pt>
                <c:pt idx="1515">
                  <c:v>40998</c:v>
                </c:pt>
                <c:pt idx="1516">
                  <c:v>41001</c:v>
                </c:pt>
                <c:pt idx="1517">
                  <c:v>41002</c:v>
                </c:pt>
                <c:pt idx="1518">
                  <c:v>41003</c:v>
                </c:pt>
                <c:pt idx="1519">
                  <c:v>41004</c:v>
                </c:pt>
                <c:pt idx="1520">
                  <c:v>41008</c:v>
                </c:pt>
                <c:pt idx="1521">
                  <c:v>41009</c:v>
                </c:pt>
                <c:pt idx="1522">
                  <c:v>41010</c:v>
                </c:pt>
                <c:pt idx="1523">
                  <c:v>41011</c:v>
                </c:pt>
                <c:pt idx="1524">
                  <c:v>41012</c:v>
                </c:pt>
                <c:pt idx="1525">
                  <c:v>41015</c:v>
                </c:pt>
                <c:pt idx="1526">
                  <c:v>41016</c:v>
                </c:pt>
                <c:pt idx="1527">
                  <c:v>41017</c:v>
                </c:pt>
                <c:pt idx="1528">
                  <c:v>41018</c:v>
                </c:pt>
                <c:pt idx="1529">
                  <c:v>41019</c:v>
                </c:pt>
                <c:pt idx="1530">
                  <c:v>41022</c:v>
                </c:pt>
                <c:pt idx="1531">
                  <c:v>41023</c:v>
                </c:pt>
                <c:pt idx="1532">
                  <c:v>41024</c:v>
                </c:pt>
                <c:pt idx="1533">
                  <c:v>41025</c:v>
                </c:pt>
                <c:pt idx="1534">
                  <c:v>41026</c:v>
                </c:pt>
                <c:pt idx="1535">
                  <c:v>41029</c:v>
                </c:pt>
                <c:pt idx="1536">
                  <c:v>41030</c:v>
                </c:pt>
                <c:pt idx="1537">
                  <c:v>41031</c:v>
                </c:pt>
                <c:pt idx="1538">
                  <c:v>41032</c:v>
                </c:pt>
                <c:pt idx="1539">
                  <c:v>41033</c:v>
                </c:pt>
                <c:pt idx="1540">
                  <c:v>41036</c:v>
                </c:pt>
                <c:pt idx="1541">
                  <c:v>41037</c:v>
                </c:pt>
                <c:pt idx="1542">
                  <c:v>41038</c:v>
                </c:pt>
                <c:pt idx="1543">
                  <c:v>41039</c:v>
                </c:pt>
                <c:pt idx="1544">
                  <c:v>41040</c:v>
                </c:pt>
                <c:pt idx="1545">
                  <c:v>41043</c:v>
                </c:pt>
                <c:pt idx="1546">
                  <c:v>41044</c:v>
                </c:pt>
                <c:pt idx="1547">
                  <c:v>41045</c:v>
                </c:pt>
                <c:pt idx="1548">
                  <c:v>41046</c:v>
                </c:pt>
                <c:pt idx="1549">
                  <c:v>41047</c:v>
                </c:pt>
                <c:pt idx="1550">
                  <c:v>41050</c:v>
                </c:pt>
                <c:pt idx="1551">
                  <c:v>41051</c:v>
                </c:pt>
                <c:pt idx="1552">
                  <c:v>41052</c:v>
                </c:pt>
                <c:pt idx="1553">
                  <c:v>41053</c:v>
                </c:pt>
                <c:pt idx="1554">
                  <c:v>41054</c:v>
                </c:pt>
                <c:pt idx="1555">
                  <c:v>41057</c:v>
                </c:pt>
                <c:pt idx="1556">
                  <c:v>41058</c:v>
                </c:pt>
                <c:pt idx="1557">
                  <c:v>41059</c:v>
                </c:pt>
                <c:pt idx="1558">
                  <c:v>41060</c:v>
                </c:pt>
                <c:pt idx="1559">
                  <c:v>41061</c:v>
                </c:pt>
                <c:pt idx="1560">
                  <c:v>41064</c:v>
                </c:pt>
                <c:pt idx="1561">
                  <c:v>41065</c:v>
                </c:pt>
                <c:pt idx="1562">
                  <c:v>41066</c:v>
                </c:pt>
                <c:pt idx="1563">
                  <c:v>41067</c:v>
                </c:pt>
                <c:pt idx="1564">
                  <c:v>41068</c:v>
                </c:pt>
                <c:pt idx="1565">
                  <c:v>41071</c:v>
                </c:pt>
                <c:pt idx="1566">
                  <c:v>41072</c:v>
                </c:pt>
                <c:pt idx="1567">
                  <c:v>41073</c:v>
                </c:pt>
                <c:pt idx="1568">
                  <c:v>41074</c:v>
                </c:pt>
                <c:pt idx="1569">
                  <c:v>41075</c:v>
                </c:pt>
                <c:pt idx="1570">
                  <c:v>41078</c:v>
                </c:pt>
                <c:pt idx="1571">
                  <c:v>41079</c:v>
                </c:pt>
                <c:pt idx="1572">
                  <c:v>41080</c:v>
                </c:pt>
                <c:pt idx="1573">
                  <c:v>41081</c:v>
                </c:pt>
                <c:pt idx="1574">
                  <c:v>41082</c:v>
                </c:pt>
                <c:pt idx="1575">
                  <c:v>41085</c:v>
                </c:pt>
                <c:pt idx="1576">
                  <c:v>41086</c:v>
                </c:pt>
                <c:pt idx="1577">
                  <c:v>41087</c:v>
                </c:pt>
                <c:pt idx="1578">
                  <c:v>41088</c:v>
                </c:pt>
                <c:pt idx="1579">
                  <c:v>41089</c:v>
                </c:pt>
                <c:pt idx="1580">
                  <c:v>41092</c:v>
                </c:pt>
                <c:pt idx="1581">
                  <c:v>41093</c:v>
                </c:pt>
                <c:pt idx="1582">
                  <c:v>41094</c:v>
                </c:pt>
                <c:pt idx="1583">
                  <c:v>41095</c:v>
                </c:pt>
                <c:pt idx="1584">
                  <c:v>41096</c:v>
                </c:pt>
                <c:pt idx="1585">
                  <c:v>41099</c:v>
                </c:pt>
                <c:pt idx="1586">
                  <c:v>41100</c:v>
                </c:pt>
                <c:pt idx="1587">
                  <c:v>41101</c:v>
                </c:pt>
                <c:pt idx="1588">
                  <c:v>41102</c:v>
                </c:pt>
                <c:pt idx="1589">
                  <c:v>41103</c:v>
                </c:pt>
                <c:pt idx="1590">
                  <c:v>41106</c:v>
                </c:pt>
                <c:pt idx="1591">
                  <c:v>41107</c:v>
                </c:pt>
                <c:pt idx="1592">
                  <c:v>41108</c:v>
                </c:pt>
                <c:pt idx="1593">
                  <c:v>41109</c:v>
                </c:pt>
                <c:pt idx="1594">
                  <c:v>41110</c:v>
                </c:pt>
                <c:pt idx="1595">
                  <c:v>41113</c:v>
                </c:pt>
                <c:pt idx="1596">
                  <c:v>41114</c:v>
                </c:pt>
                <c:pt idx="1597">
                  <c:v>41115</c:v>
                </c:pt>
                <c:pt idx="1598">
                  <c:v>41116</c:v>
                </c:pt>
                <c:pt idx="1599">
                  <c:v>41117</c:v>
                </c:pt>
                <c:pt idx="1600">
                  <c:v>41120</c:v>
                </c:pt>
                <c:pt idx="1601">
                  <c:v>41121</c:v>
                </c:pt>
                <c:pt idx="1602">
                  <c:v>41122</c:v>
                </c:pt>
                <c:pt idx="1603">
                  <c:v>41123</c:v>
                </c:pt>
                <c:pt idx="1604">
                  <c:v>41124</c:v>
                </c:pt>
                <c:pt idx="1605">
                  <c:v>41127</c:v>
                </c:pt>
                <c:pt idx="1606">
                  <c:v>41128</c:v>
                </c:pt>
                <c:pt idx="1607">
                  <c:v>41129</c:v>
                </c:pt>
                <c:pt idx="1608">
                  <c:v>41130</c:v>
                </c:pt>
                <c:pt idx="1609">
                  <c:v>41131</c:v>
                </c:pt>
                <c:pt idx="1610">
                  <c:v>41134</c:v>
                </c:pt>
                <c:pt idx="1611">
                  <c:v>41135</c:v>
                </c:pt>
                <c:pt idx="1612">
                  <c:v>41136</c:v>
                </c:pt>
                <c:pt idx="1613">
                  <c:v>41137</c:v>
                </c:pt>
                <c:pt idx="1614">
                  <c:v>41138</c:v>
                </c:pt>
                <c:pt idx="1615">
                  <c:v>41141</c:v>
                </c:pt>
                <c:pt idx="1616">
                  <c:v>41142</c:v>
                </c:pt>
                <c:pt idx="1617">
                  <c:v>41143</c:v>
                </c:pt>
                <c:pt idx="1618">
                  <c:v>41144</c:v>
                </c:pt>
                <c:pt idx="1619">
                  <c:v>41145</c:v>
                </c:pt>
                <c:pt idx="1620">
                  <c:v>41148</c:v>
                </c:pt>
                <c:pt idx="1621">
                  <c:v>41149</c:v>
                </c:pt>
                <c:pt idx="1622">
                  <c:v>41150</c:v>
                </c:pt>
                <c:pt idx="1623">
                  <c:v>41151</c:v>
                </c:pt>
                <c:pt idx="1624">
                  <c:v>41152</c:v>
                </c:pt>
                <c:pt idx="1625">
                  <c:v>41155</c:v>
                </c:pt>
                <c:pt idx="1626">
                  <c:v>41156</c:v>
                </c:pt>
                <c:pt idx="1627">
                  <c:v>41157</c:v>
                </c:pt>
                <c:pt idx="1628">
                  <c:v>41158</c:v>
                </c:pt>
                <c:pt idx="1629">
                  <c:v>41159</c:v>
                </c:pt>
                <c:pt idx="1630">
                  <c:v>41162</c:v>
                </c:pt>
                <c:pt idx="1631">
                  <c:v>41163</c:v>
                </c:pt>
                <c:pt idx="1632">
                  <c:v>41164</c:v>
                </c:pt>
                <c:pt idx="1633">
                  <c:v>41165</c:v>
                </c:pt>
                <c:pt idx="1634">
                  <c:v>41166</c:v>
                </c:pt>
                <c:pt idx="1635">
                  <c:v>41169</c:v>
                </c:pt>
                <c:pt idx="1636">
                  <c:v>41170</c:v>
                </c:pt>
                <c:pt idx="1637">
                  <c:v>41171</c:v>
                </c:pt>
                <c:pt idx="1638">
                  <c:v>41172</c:v>
                </c:pt>
                <c:pt idx="1639">
                  <c:v>41173</c:v>
                </c:pt>
                <c:pt idx="1640">
                  <c:v>41176</c:v>
                </c:pt>
                <c:pt idx="1641">
                  <c:v>41177</c:v>
                </c:pt>
                <c:pt idx="1642">
                  <c:v>41178</c:v>
                </c:pt>
                <c:pt idx="1643">
                  <c:v>41179</c:v>
                </c:pt>
                <c:pt idx="1644">
                  <c:v>41180</c:v>
                </c:pt>
                <c:pt idx="1645">
                  <c:v>41183</c:v>
                </c:pt>
                <c:pt idx="1646">
                  <c:v>41184</c:v>
                </c:pt>
                <c:pt idx="1647">
                  <c:v>41185</c:v>
                </c:pt>
                <c:pt idx="1648">
                  <c:v>41186</c:v>
                </c:pt>
                <c:pt idx="1649">
                  <c:v>41187</c:v>
                </c:pt>
                <c:pt idx="1650">
                  <c:v>41190</c:v>
                </c:pt>
                <c:pt idx="1651">
                  <c:v>41191</c:v>
                </c:pt>
                <c:pt idx="1652">
                  <c:v>41192</c:v>
                </c:pt>
                <c:pt idx="1653">
                  <c:v>41193</c:v>
                </c:pt>
                <c:pt idx="1654">
                  <c:v>41194</c:v>
                </c:pt>
                <c:pt idx="1655">
                  <c:v>41197</c:v>
                </c:pt>
                <c:pt idx="1656">
                  <c:v>41198</c:v>
                </c:pt>
                <c:pt idx="1657">
                  <c:v>41199</c:v>
                </c:pt>
                <c:pt idx="1658">
                  <c:v>41200</c:v>
                </c:pt>
                <c:pt idx="1659">
                  <c:v>41201</c:v>
                </c:pt>
                <c:pt idx="1660">
                  <c:v>41204</c:v>
                </c:pt>
                <c:pt idx="1661">
                  <c:v>41205</c:v>
                </c:pt>
                <c:pt idx="1662">
                  <c:v>41206</c:v>
                </c:pt>
                <c:pt idx="1663">
                  <c:v>41207</c:v>
                </c:pt>
                <c:pt idx="1664">
                  <c:v>41208</c:v>
                </c:pt>
                <c:pt idx="1665">
                  <c:v>41211</c:v>
                </c:pt>
                <c:pt idx="1666">
                  <c:v>41212</c:v>
                </c:pt>
                <c:pt idx="1667">
                  <c:v>41213</c:v>
                </c:pt>
                <c:pt idx="1668">
                  <c:v>41214</c:v>
                </c:pt>
                <c:pt idx="1669">
                  <c:v>41215</c:v>
                </c:pt>
                <c:pt idx="1670">
                  <c:v>41218</c:v>
                </c:pt>
                <c:pt idx="1671">
                  <c:v>41219</c:v>
                </c:pt>
                <c:pt idx="1672">
                  <c:v>41220</c:v>
                </c:pt>
                <c:pt idx="1673">
                  <c:v>41221</c:v>
                </c:pt>
                <c:pt idx="1674">
                  <c:v>41222</c:v>
                </c:pt>
                <c:pt idx="1675">
                  <c:v>41225</c:v>
                </c:pt>
                <c:pt idx="1676">
                  <c:v>41226</c:v>
                </c:pt>
                <c:pt idx="1677">
                  <c:v>41227</c:v>
                </c:pt>
                <c:pt idx="1678">
                  <c:v>41228</c:v>
                </c:pt>
                <c:pt idx="1679">
                  <c:v>41229</c:v>
                </c:pt>
                <c:pt idx="1680">
                  <c:v>41232</c:v>
                </c:pt>
                <c:pt idx="1681">
                  <c:v>41233</c:v>
                </c:pt>
                <c:pt idx="1682">
                  <c:v>41234</c:v>
                </c:pt>
                <c:pt idx="1683">
                  <c:v>41235</c:v>
                </c:pt>
                <c:pt idx="1684">
                  <c:v>41236</c:v>
                </c:pt>
                <c:pt idx="1685">
                  <c:v>41239</c:v>
                </c:pt>
                <c:pt idx="1686">
                  <c:v>41240</c:v>
                </c:pt>
                <c:pt idx="1687">
                  <c:v>41241</c:v>
                </c:pt>
                <c:pt idx="1688">
                  <c:v>41242</c:v>
                </c:pt>
                <c:pt idx="1689">
                  <c:v>41243</c:v>
                </c:pt>
                <c:pt idx="1690">
                  <c:v>41246</c:v>
                </c:pt>
                <c:pt idx="1691">
                  <c:v>41247</c:v>
                </c:pt>
                <c:pt idx="1692">
                  <c:v>41248</c:v>
                </c:pt>
                <c:pt idx="1693">
                  <c:v>41249</c:v>
                </c:pt>
                <c:pt idx="1694">
                  <c:v>41250</c:v>
                </c:pt>
                <c:pt idx="1695">
                  <c:v>41253</c:v>
                </c:pt>
                <c:pt idx="1696">
                  <c:v>41254</c:v>
                </c:pt>
                <c:pt idx="1697">
                  <c:v>41255</c:v>
                </c:pt>
                <c:pt idx="1698">
                  <c:v>41256</c:v>
                </c:pt>
                <c:pt idx="1699">
                  <c:v>41257</c:v>
                </c:pt>
                <c:pt idx="1700">
                  <c:v>41260</c:v>
                </c:pt>
                <c:pt idx="1701">
                  <c:v>41261</c:v>
                </c:pt>
                <c:pt idx="1702">
                  <c:v>41262</c:v>
                </c:pt>
                <c:pt idx="1703">
                  <c:v>41263</c:v>
                </c:pt>
                <c:pt idx="1704">
                  <c:v>41264</c:v>
                </c:pt>
                <c:pt idx="1705">
                  <c:v>41267</c:v>
                </c:pt>
                <c:pt idx="1706">
                  <c:v>41269</c:v>
                </c:pt>
                <c:pt idx="1707">
                  <c:v>41270</c:v>
                </c:pt>
                <c:pt idx="1708">
                  <c:v>41271</c:v>
                </c:pt>
                <c:pt idx="1709">
                  <c:v>41274</c:v>
                </c:pt>
                <c:pt idx="1710">
                  <c:v>41276</c:v>
                </c:pt>
                <c:pt idx="1711">
                  <c:v>41277</c:v>
                </c:pt>
                <c:pt idx="1712">
                  <c:v>41278</c:v>
                </c:pt>
                <c:pt idx="1713">
                  <c:v>41281</c:v>
                </c:pt>
                <c:pt idx="1714">
                  <c:v>41282</c:v>
                </c:pt>
                <c:pt idx="1715">
                  <c:v>41283</c:v>
                </c:pt>
                <c:pt idx="1716">
                  <c:v>41284</c:v>
                </c:pt>
                <c:pt idx="1717">
                  <c:v>41285</c:v>
                </c:pt>
                <c:pt idx="1718">
                  <c:v>41288</c:v>
                </c:pt>
                <c:pt idx="1719">
                  <c:v>41289</c:v>
                </c:pt>
                <c:pt idx="1720">
                  <c:v>41290</c:v>
                </c:pt>
                <c:pt idx="1721">
                  <c:v>41291</c:v>
                </c:pt>
                <c:pt idx="1722">
                  <c:v>41292</c:v>
                </c:pt>
                <c:pt idx="1723">
                  <c:v>41295</c:v>
                </c:pt>
                <c:pt idx="1724">
                  <c:v>41296</c:v>
                </c:pt>
                <c:pt idx="1725">
                  <c:v>41297</c:v>
                </c:pt>
                <c:pt idx="1726">
                  <c:v>41298</c:v>
                </c:pt>
                <c:pt idx="1727">
                  <c:v>41299</c:v>
                </c:pt>
                <c:pt idx="1728">
                  <c:v>41302</c:v>
                </c:pt>
                <c:pt idx="1729">
                  <c:v>41303</c:v>
                </c:pt>
                <c:pt idx="1730">
                  <c:v>41304</c:v>
                </c:pt>
                <c:pt idx="1731">
                  <c:v>41305</c:v>
                </c:pt>
                <c:pt idx="1732">
                  <c:v>41306</c:v>
                </c:pt>
                <c:pt idx="1733">
                  <c:v>41309</c:v>
                </c:pt>
                <c:pt idx="1734">
                  <c:v>41310</c:v>
                </c:pt>
                <c:pt idx="1735">
                  <c:v>41311</c:v>
                </c:pt>
                <c:pt idx="1736">
                  <c:v>41312</c:v>
                </c:pt>
                <c:pt idx="1737">
                  <c:v>41313</c:v>
                </c:pt>
                <c:pt idx="1738">
                  <c:v>41316</c:v>
                </c:pt>
                <c:pt idx="1739">
                  <c:v>41317</c:v>
                </c:pt>
                <c:pt idx="1740">
                  <c:v>41318</c:v>
                </c:pt>
                <c:pt idx="1741">
                  <c:v>41319</c:v>
                </c:pt>
                <c:pt idx="1742">
                  <c:v>41320</c:v>
                </c:pt>
                <c:pt idx="1743">
                  <c:v>41323</c:v>
                </c:pt>
                <c:pt idx="1744">
                  <c:v>41324</c:v>
                </c:pt>
                <c:pt idx="1745">
                  <c:v>41325</c:v>
                </c:pt>
                <c:pt idx="1746">
                  <c:v>41326</c:v>
                </c:pt>
                <c:pt idx="1747">
                  <c:v>41327</c:v>
                </c:pt>
                <c:pt idx="1748">
                  <c:v>41330</c:v>
                </c:pt>
                <c:pt idx="1749">
                  <c:v>41331</c:v>
                </c:pt>
                <c:pt idx="1750">
                  <c:v>41332</c:v>
                </c:pt>
                <c:pt idx="1751">
                  <c:v>41333</c:v>
                </c:pt>
                <c:pt idx="1752">
                  <c:v>41334</c:v>
                </c:pt>
                <c:pt idx="1753">
                  <c:v>41337</c:v>
                </c:pt>
                <c:pt idx="1754">
                  <c:v>41338</c:v>
                </c:pt>
                <c:pt idx="1755">
                  <c:v>41339</c:v>
                </c:pt>
                <c:pt idx="1756">
                  <c:v>41340</c:v>
                </c:pt>
                <c:pt idx="1757">
                  <c:v>41341</c:v>
                </c:pt>
                <c:pt idx="1758">
                  <c:v>41344</c:v>
                </c:pt>
                <c:pt idx="1759">
                  <c:v>41345</c:v>
                </c:pt>
                <c:pt idx="1760">
                  <c:v>41346</c:v>
                </c:pt>
                <c:pt idx="1761">
                  <c:v>41347</c:v>
                </c:pt>
                <c:pt idx="1762">
                  <c:v>41348</c:v>
                </c:pt>
                <c:pt idx="1763">
                  <c:v>41351</c:v>
                </c:pt>
                <c:pt idx="1764">
                  <c:v>41352</c:v>
                </c:pt>
                <c:pt idx="1765">
                  <c:v>41353</c:v>
                </c:pt>
                <c:pt idx="1766">
                  <c:v>41354</c:v>
                </c:pt>
                <c:pt idx="1767">
                  <c:v>41355</c:v>
                </c:pt>
                <c:pt idx="1768">
                  <c:v>41358</c:v>
                </c:pt>
                <c:pt idx="1769">
                  <c:v>41359</c:v>
                </c:pt>
                <c:pt idx="1770">
                  <c:v>41360</c:v>
                </c:pt>
                <c:pt idx="1771">
                  <c:v>41361</c:v>
                </c:pt>
                <c:pt idx="1772">
                  <c:v>41365</c:v>
                </c:pt>
                <c:pt idx="1773">
                  <c:v>41366</c:v>
                </c:pt>
                <c:pt idx="1774">
                  <c:v>41367</c:v>
                </c:pt>
                <c:pt idx="1775">
                  <c:v>41368</c:v>
                </c:pt>
                <c:pt idx="1776">
                  <c:v>41369</c:v>
                </c:pt>
                <c:pt idx="1777">
                  <c:v>41372</c:v>
                </c:pt>
                <c:pt idx="1778">
                  <c:v>41373</c:v>
                </c:pt>
                <c:pt idx="1779">
                  <c:v>41374</c:v>
                </c:pt>
                <c:pt idx="1780">
                  <c:v>41375</c:v>
                </c:pt>
                <c:pt idx="1781">
                  <c:v>41376</c:v>
                </c:pt>
                <c:pt idx="1782">
                  <c:v>41379</c:v>
                </c:pt>
                <c:pt idx="1783">
                  <c:v>41380</c:v>
                </c:pt>
                <c:pt idx="1784">
                  <c:v>41381</c:v>
                </c:pt>
                <c:pt idx="1785">
                  <c:v>41382</c:v>
                </c:pt>
                <c:pt idx="1786">
                  <c:v>41383</c:v>
                </c:pt>
                <c:pt idx="1787">
                  <c:v>41386</c:v>
                </c:pt>
                <c:pt idx="1788">
                  <c:v>41387</c:v>
                </c:pt>
                <c:pt idx="1789">
                  <c:v>41388</c:v>
                </c:pt>
                <c:pt idx="1790">
                  <c:v>41389</c:v>
                </c:pt>
                <c:pt idx="1791">
                  <c:v>41390</c:v>
                </c:pt>
                <c:pt idx="1792">
                  <c:v>41393</c:v>
                </c:pt>
                <c:pt idx="1793">
                  <c:v>41394</c:v>
                </c:pt>
                <c:pt idx="1794">
                  <c:v>41395</c:v>
                </c:pt>
                <c:pt idx="1795">
                  <c:v>41396</c:v>
                </c:pt>
                <c:pt idx="1796">
                  <c:v>41397</c:v>
                </c:pt>
                <c:pt idx="1797">
                  <c:v>41400</c:v>
                </c:pt>
                <c:pt idx="1798">
                  <c:v>41401</c:v>
                </c:pt>
                <c:pt idx="1799">
                  <c:v>41402</c:v>
                </c:pt>
                <c:pt idx="1800">
                  <c:v>41403</c:v>
                </c:pt>
                <c:pt idx="1801">
                  <c:v>41404</c:v>
                </c:pt>
                <c:pt idx="1802">
                  <c:v>41407</c:v>
                </c:pt>
                <c:pt idx="1803">
                  <c:v>41408</c:v>
                </c:pt>
                <c:pt idx="1804">
                  <c:v>41409</c:v>
                </c:pt>
                <c:pt idx="1805">
                  <c:v>41410</c:v>
                </c:pt>
                <c:pt idx="1806">
                  <c:v>41411</c:v>
                </c:pt>
                <c:pt idx="1807">
                  <c:v>41414</c:v>
                </c:pt>
                <c:pt idx="1808">
                  <c:v>41415</c:v>
                </c:pt>
                <c:pt idx="1809">
                  <c:v>41416</c:v>
                </c:pt>
                <c:pt idx="1810">
                  <c:v>41417</c:v>
                </c:pt>
                <c:pt idx="1811">
                  <c:v>41418</c:v>
                </c:pt>
                <c:pt idx="1812">
                  <c:v>41421</c:v>
                </c:pt>
                <c:pt idx="1813">
                  <c:v>41422</c:v>
                </c:pt>
                <c:pt idx="1814">
                  <c:v>41423</c:v>
                </c:pt>
                <c:pt idx="1815">
                  <c:v>41424</c:v>
                </c:pt>
                <c:pt idx="1816">
                  <c:v>41425</c:v>
                </c:pt>
                <c:pt idx="1817">
                  <c:v>41428</c:v>
                </c:pt>
                <c:pt idx="1818">
                  <c:v>41429</c:v>
                </c:pt>
                <c:pt idx="1819">
                  <c:v>41430</c:v>
                </c:pt>
                <c:pt idx="1820">
                  <c:v>41431</c:v>
                </c:pt>
                <c:pt idx="1821">
                  <c:v>41432</c:v>
                </c:pt>
                <c:pt idx="1822">
                  <c:v>41435</c:v>
                </c:pt>
                <c:pt idx="1823">
                  <c:v>41436</c:v>
                </c:pt>
                <c:pt idx="1824">
                  <c:v>41437</c:v>
                </c:pt>
                <c:pt idx="1825">
                  <c:v>41438</c:v>
                </c:pt>
                <c:pt idx="1826">
                  <c:v>41439</c:v>
                </c:pt>
                <c:pt idx="1827">
                  <c:v>41442</c:v>
                </c:pt>
                <c:pt idx="1828">
                  <c:v>41443</c:v>
                </c:pt>
                <c:pt idx="1829">
                  <c:v>41444</c:v>
                </c:pt>
                <c:pt idx="1830">
                  <c:v>41445</c:v>
                </c:pt>
                <c:pt idx="1831">
                  <c:v>41446</c:v>
                </c:pt>
                <c:pt idx="1832">
                  <c:v>41449</c:v>
                </c:pt>
                <c:pt idx="1833">
                  <c:v>41450</c:v>
                </c:pt>
                <c:pt idx="1834">
                  <c:v>41451</c:v>
                </c:pt>
                <c:pt idx="1835">
                  <c:v>41452</c:v>
                </c:pt>
                <c:pt idx="1836">
                  <c:v>41453</c:v>
                </c:pt>
                <c:pt idx="1837">
                  <c:v>41456</c:v>
                </c:pt>
                <c:pt idx="1838">
                  <c:v>41457</c:v>
                </c:pt>
                <c:pt idx="1839">
                  <c:v>41458</c:v>
                </c:pt>
                <c:pt idx="1840">
                  <c:v>41459</c:v>
                </c:pt>
                <c:pt idx="1841">
                  <c:v>41460</c:v>
                </c:pt>
                <c:pt idx="1842">
                  <c:v>41463</c:v>
                </c:pt>
                <c:pt idx="1843">
                  <c:v>41464</c:v>
                </c:pt>
                <c:pt idx="1844">
                  <c:v>41465</c:v>
                </c:pt>
                <c:pt idx="1845">
                  <c:v>41466</c:v>
                </c:pt>
                <c:pt idx="1846">
                  <c:v>41467</c:v>
                </c:pt>
                <c:pt idx="1847">
                  <c:v>41470</c:v>
                </c:pt>
                <c:pt idx="1848">
                  <c:v>41471</c:v>
                </c:pt>
                <c:pt idx="1849">
                  <c:v>41472</c:v>
                </c:pt>
                <c:pt idx="1850">
                  <c:v>41473</c:v>
                </c:pt>
                <c:pt idx="1851">
                  <c:v>41474</c:v>
                </c:pt>
                <c:pt idx="1852">
                  <c:v>41477</c:v>
                </c:pt>
                <c:pt idx="1853">
                  <c:v>41478</c:v>
                </c:pt>
                <c:pt idx="1854">
                  <c:v>41479</c:v>
                </c:pt>
                <c:pt idx="1855">
                  <c:v>41480</c:v>
                </c:pt>
                <c:pt idx="1856">
                  <c:v>41481</c:v>
                </c:pt>
                <c:pt idx="1857">
                  <c:v>41484</c:v>
                </c:pt>
                <c:pt idx="1858">
                  <c:v>41485</c:v>
                </c:pt>
                <c:pt idx="1859">
                  <c:v>41486</c:v>
                </c:pt>
                <c:pt idx="1860">
                  <c:v>41487</c:v>
                </c:pt>
                <c:pt idx="1861">
                  <c:v>41488</c:v>
                </c:pt>
                <c:pt idx="1862">
                  <c:v>41491</c:v>
                </c:pt>
                <c:pt idx="1863">
                  <c:v>41492</c:v>
                </c:pt>
                <c:pt idx="1864">
                  <c:v>41493</c:v>
                </c:pt>
                <c:pt idx="1865">
                  <c:v>41494</c:v>
                </c:pt>
                <c:pt idx="1866">
                  <c:v>41495</c:v>
                </c:pt>
                <c:pt idx="1867">
                  <c:v>41498</c:v>
                </c:pt>
                <c:pt idx="1868">
                  <c:v>41499</c:v>
                </c:pt>
                <c:pt idx="1869">
                  <c:v>41500</c:v>
                </c:pt>
                <c:pt idx="1870">
                  <c:v>41501</c:v>
                </c:pt>
                <c:pt idx="1871">
                  <c:v>41502</c:v>
                </c:pt>
                <c:pt idx="1872">
                  <c:v>41505</c:v>
                </c:pt>
                <c:pt idx="1873">
                  <c:v>41506</c:v>
                </c:pt>
                <c:pt idx="1874">
                  <c:v>41507</c:v>
                </c:pt>
                <c:pt idx="1875">
                  <c:v>41508</c:v>
                </c:pt>
                <c:pt idx="1876">
                  <c:v>41509</c:v>
                </c:pt>
                <c:pt idx="1877">
                  <c:v>41512</c:v>
                </c:pt>
                <c:pt idx="1878">
                  <c:v>41513</c:v>
                </c:pt>
                <c:pt idx="1879">
                  <c:v>41514</c:v>
                </c:pt>
                <c:pt idx="1880">
                  <c:v>41515</c:v>
                </c:pt>
                <c:pt idx="1881">
                  <c:v>41516</c:v>
                </c:pt>
                <c:pt idx="1882">
                  <c:v>41519</c:v>
                </c:pt>
                <c:pt idx="1883">
                  <c:v>41520</c:v>
                </c:pt>
                <c:pt idx="1884">
                  <c:v>41521</c:v>
                </c:pt>
                <c:pt idx="1885">
                  <c:v>41522</c:v>
                </c:pt>
                <c:pt idx="1886">
                  <c:v>41523</c:v>
                </c:pt>
                <c:pt idx="1887">
                  <c:v>41526</c:v>
                </c:pt>
                <c:pt idx="1888">
                  <c:v>41527</c:v>
                </c:pt>
                <c:pt idx="1889">
                  <c:v>41528</c:v>
                </c:pt>
                <c:pt idx="1890">
                  <c:v>41529</c:v>
                </c:pt>
                <c:pt idx="1891">
                  <c:v>41530</c:v>
                </c:pt>
                <c:pt idx="1892">
                  <c:v>41533</c:v>
                </c:pt>
                <c:pt idx="1893">
                  <c:v>41534</c:v>
                </c:pt>
                <c:pt idx="1894">
                  <c:v>41535</c:v>
                </c:pt>
                <c:pt idx="1895">
                  <c:v>41536</c:v>
                </c:pt>
                <c:pt idx="1896">
                  <c:v>41537</c:v>
                </c:pt>
                <c:pt idx="1897">
                  <c:v>41540</c:v>
                </c:pt>
                <c:pt idx="1898">
                  <c:v>41541</c:v>
                </c:pt>
                <c:pt idx="1899">
                  <c:v>41542</c:v>
                </c:pt>
                <c:pt idx="1900">
                  <c:v>41543</c:v>
                </c:pt>
                <c:pt idx="1901">
                  <c:v>41544</c:v>
                </c:pt>
                <c:pt idx="1902">
                  <c:v>41547</c:v>
                </c:pt>
                <c:pt idx="1903">
                  <c:v>41548</c:v>
                </c:pt>
                <c:pt idx="1904">
                  <c:v>41549</c:v>
                </c:pt>
                <c:pt idx="1905">
                  <c:v>41550</c:v>
                </c:pt>
                <c:pt idx="1906">
                  <c:v>41551</c:v>
                </c:pt>
                <c:pt idx="1907">
                  <c:v>41554</c:v>
                </c:pt>
                <c:pt idx="1908">
                  <c:v>41555</c:v>
                </c:pt>
                <c:pt idx="1909">
                  <c:v>41556</c:v>
                </c:pt>
                <c:pt idx="1910">
                  <c:v>41557</c:v>
                </c:pt>
                <c:pt idx="1911">
                  <c:v>41558</c:v>
                </c:pt>
                <c:pt idx="1912">
                  <c:v>41561</c:v>
                </c:pt>
                <c:pt idx="1913">
                  <c:v>41562</c:v>
                </c:pt>
                <c:pt idx="1914">
                  <c:v>41563</c:v>
                </c:pt>
                <c:pt idx="1915">
                  <c:v>41564</c:v>
                </c:pt>
                <c:pt idx="1916">
                  <c:v>41565</c:v>
                </c:pt>
                <c:pt idx="1917">
                  <c:v>41568</c:v>
                </c:pt>
                <c:pt idx="1918">
                  <c:v>41569</c:v>
                </c:pt>
                <c:pt idx="1919">
                  <c:v>41570</c:v>
                </c:pt>
                <c:pt idx="1920">
                  <c:v>41571</c:v>
                </c:pt>
                <c:pt idx="1921">
                  <c:v>41572</c:v>
                </c:pt>
                <c:pt idx="1922">
                  <c:v>41575</c:v>
                </c:pt>
                <c:pt idx="1923">
                  <c:v>41576</c:v>
                </c:pt>
                <c:pt idx="1924">
                  <c:v>41577</c:v>
                </c:pt>
                <c:pt idx="1925">
                  <c:v>41578</c:v>
                </c:pt>
                <c:pt idx="1926">
                  <c:v>41579</c:v>
                </c:pt>
                <c:pt idx="1927">
                  <c:v>41582</c:v>
                </c:pt>
                <c:pt idx="1928">
                  <c:v>41583</c:v>
                </c:pt>
                <c:pt idx="1929">
                  <c:v>41584</c:v>
                </c:pt>
                <c:pt idx="1930">
                  <c:v>41585</c:v>
                </c:pt>
                <c:pt idx="1931">
                  <c:v>41586</c:v>
                </c:pt>
                <c:pt idx="1932">
                  <c:v>41589</c:v>
                </c:pt>
                <c:pt idx="1933">
                  <c:v>41590</c:v>
                </c:pt>
                <c:pt idx="1934">
                  <c:v>41591</c:v>
                </c:pt>
                <c:pt idx="1935">
                  <c:v>41592</c:v>
                </c:pt>
                <c:pt idx="1936">
                  <c:v>41593</c:v>
                </c:pt>
                <c:pt idx="1937">
                  <c:v>41596</c:v>
                </c:pt>
                <c:pt idx="1938">
                  <c:v>41597</c:v>
                </c:pt>
                <c:pt idx="1939">
                  <c:v>41598</c:v>
                </c:pt>
                <c:pt idx="1940">
                  <c:v>41599</c:v>
                </c:pt>
                <c:pt idx="1941">
                  <c:v>41600</c:v>
                </c:pt>
                <c:pt idx="1942">
                  <c:v>41603</c:v>
                </c:pt>
                <c:pt idx="1943">
                  <c:v>41604</c:v>
                </c:pt>
                <c:pt idx="1944">
                  <c:v>41605</c:v>
                </c:pt>
                <c:pt idx="1945">
                  <c:v>41606</c:v>
                </c:pt>
                <c:pt idx="1946">
                  <c:v>41607</c:v>
                </c:pt>
                <c:pt idx="1947">
                  <c:v>41610</c:v>
                </c:pt>
                <c:pt idx="1948">
                  <c:v>41611</c:v>
                </c:pt>
                <c:pt idx="1949">
                  <c:v>41612</c:v>
                </c:pt>
                <c:pt idx="1950">
                  <c:v>41613</c:v>
                </c:pt>
                <c:pt idx="1951">
                  <c:v>41614</c:v>
                </c:pt>
                <c:pt idx="1952">
                  <c:v>41617</c:v>
                </c:pt>
                <c:pt idx="1953">
                  <c:v>41618</c:v>
                </c:pt>
                <c:pt idx="1954">
                  <c:v>41619</c:v>
                </c:pt>
                <c:pt idx="1955">
                  <c:v>41620</c:v>
                </c:pt>
                <c:pt idx="1956">
                  <c:v>41621</c:v>
                </c:pt>
                <c:pt idx="1957">
                  <c:v>41624</c:v>
                </c:pt>
                <c:pt idx="1958">
                  <c:v>41625</c:v>
                </c:pt>
                <c:pt idx="1959">
                  <c:v>41626</c:v>
                </c:pt>
                <c:pt idx="1960">
                  <c:v>41627</c:v>
                </c:pt>
                <c:pt idx="1961">
                  <c:v>41628</c:v>
                </c:pt>
                <c:pt idx="1962">
                  <c:v>41631</c:v>
                </c:pt>
                <c:pt idx="1963">
                  <c:v>41632</c:v>
                </c:pt>
                <c:pt idx="1964">
                  <c:v>41634</c:v>
                </c:pt>
                <c:pt idx="1965">
                  <c:v>41635</c:v>
                </c:pt>
                <c:pt idx="1966">
                  <c:v>41638</c:v>
                </c:pt>
                <c:pt idx="1967">
                  <c:v>41639</c:v>
                </c:pt>
                <c:pt idx="1968">
                  <c:v>41641</c:v>
                </c:pt>
                <c:pt idx="1969">
                  <c:v>41642</c:v>
                </c:pt>
                <c:pt idx="1970">
                  <c:v>41645</c:v>
                </c:pt>
                <c:pt idx="1971">
                  <c:v>41646</c:v>
                </c:pt>
                <c:pt idx="1972">
                  <c:v>41647</c:v>
                </c:pt>
                <c:pt idx="1973">
                  <c:v>41648</c:v>
                </c:pt>
                <c:pt idx="1974">
                  <c:v>41649</c:v>
                </c:pt>
                <c:pt idx="1975">
                  <c:v>41652</c:v>
                </c:pt>
                <c:pt idx="1976">
                  <c:v>41653</c:v>
                </c:pt>
                <c:pt idx="1977">
                  <c:v>41654</c:v>
                </c:pt>
                <c:pt idx="1978">
                  <c:v>41655</c:v>
                </c:pt>
                <c:pt idx="1979">
                  <c:v>41656</c:v>
                </c:pt>
                <c:pt idx="1980">
                  <c:v>41659</c:v>
                </c:pt>
                <c:pt idx="1981">
                  <c:v>41660</c:v>
                </c:pt>
                <c:pt idx="1982">
                  <c:v>41661</c:v>
                </c:pt>
                <c:pt idx="1983">
                  <c:v>41662</c:v>
                </c:pt>
                <c:pt idx="1984">
                  <c:v>41663</c:v>
                </c:pt>
                <c:pt idx="1985">
                  <c:v>41666</c:v>
                </c:pt>
                <c:pt idx="1986">
                  <c:v>41667</c:v>
                </c:pt>
                <c:pt idx="1987">
                  <c:v>41668</c:v>
                </c:pt>
                <c:pt idx="1988">
                  <c:v>41669</c:v>
                </c:pt>
                <c:pt idx="1989">
                  <c:v>41670</c:v>
                </c:pt>
                <c:pt idx="1990">
                  <c:v>41673</c:v>
                </c:pt>
                <c:pt idx="1991">
                  <c:v>41674</c:v>
                </c:pt>
                <c:pt idx="1992">
                  <c:v>41675</c:v>
                </c:pt>
                <c:pt idx="1993">
                  <c:v>41676</c:v>
                </c:pt>
                <c:pt idx="1994">
                  <c:v>41677</c:v>
                </c:pt>
                <c:pt idx="1995">
                  <c:v>41680</c:v>
                </c:pt>
                <c:pt idx="1996">
                  <c:v>41681</c:v>
                </c:pt>
                <c:pt idx="1997">
                  <c:v>41682</c:v>
                </c:pt>
                <c:pt idx="1998">
                  <c:v>41683</c:v>
                </c:pt>
                <c:pt idx="1999">
                  <c:v>41684</c:v>
                </c:pt>
                <c:pt idx="2000">
                  <c:v>41687</c:v>
                </c:pt>
                <c:pt idx="2001">
                  <c:v>41688</c:v>
                </c:pt>
                <c:pt idx="2002">
                  <c:v>41689</c:v>
                </c:pt>
                <c:pt idx="2003">
                  <c:v>41690</c:v>
                </c:pt>
                <c:pt idx="2004">
                  <c:v>41691</c:v>
                </c:pt>
                <c:pt idx="2005">
                  <c:v>41694</c:v>
                </c:pt>
                <c:pt idx="2006">
                  <c:v>41695</c:v>
                </c:pt>
                <c:pt idx="2007">
                  <c:v>41696</c:v>
                </c:pt>
                <c:pt idx="2008">
                  <c:v>41697</c:v>
                </c:pt>
                <c:pt idx="2009">
                  <c:v>41698</c:v>
                </c:pt>
                <c:pt idx="2010">
                  <c:v>41701</c:v>
                </c:pt>
                <c:pt idx="2011">
                  <c:v>41702</c:v>
                </c:pt>
                <c:pt idx="2012">
                  <c:v>41703</c:v>
                </c:pt>
                <c:pt idx="2013">
                  <c:v>41704</c:v>
                </c:pt>
                <c:pt idx="2014">
                  <c:v>41705</c:v>
                </c:pt>
                <c:pt idx="2015">
                  <c:v>41708</c:v>
                </c:pt>
                <c:pt idx="2016">
                  <c:v>41709</c:v>
                </c:pt>
                <c:pt idx="2017">
                  <c:v>41710</c:v>
                </c:pt>
                <c:pt idx="2018">
                  <c:v>41711</c:v>
                </c:pt>
                <c:pt idx="2019">
                  <c:v>41712</c:v>
                </c:pt>
                <c:pt idx="2020">
                  <c:v>41715</c:v>
                </c:pt>
                <c:pt idx="2021">
                  <c:v>41716</c:v>
                </c:pt>
                <c:pt idx="2022">
                  <c:v>41717</c:v>
                </c:pt>
                <c:pt idx="2023">
                  <c:v>41718</c:v>
                </c:pt>
                <c:pt idx="2024">
                  <c:v>41719</c:v>
                </c:pt>
                <c:pt idx="2025">
                  <c:v>41722</c:v>
                </c:pt>
                <c:pt idx="2026">
                  <c:v>41723</c:v>
                </c:pt>
                <c:pt idx="2027">
                  <c:v>41724</c:v>
                </c:pt>
                <c:pt idx="2028">
                  <c:v>41725</c:v>
                </c:pt>
                <c:pt idx="2029">
                  <c:v>41726</c:v>
                </c:pt>
                <c:pt idx="2030">
                  <c:v>41729</c:v>
                </c:pt>
                <c:pt idx="2031">
                  <c:v>41730</c:v>
                </c:pt>
                <c:pt idx="2032">
                  <c:v>41731</c:v>
                </c:pt>
                <c:pt idx="2033">
                  <c:v>41732</c:v>
                </c:pt>
                <c:pt idx="2034">
                  <c:v>41733</c:v>
                </c:pt>
                <c:pt idx="2035">
                  <c:v>41736</c:v>
                </c:pt>
                <c:pt idx="2036">
                  <c:v>41737</c:v>
                </c:pt>
                <c:pt idx="2037">
                  <c:v>41738</c:v>
                </c:pt>
                <c:pt idx="2038">
                  <c:v>41739</c:v>
                </c:pt>
                <c:pt idx="2039">
                  <c:v>41740</c:v>
                </c:pt>
                <c:pt idx="2040">
                  <c:v>41743</c:v>
                </c:pt>
                <c:pt idx="2041">
                  <c:v>41744</c:v>
                </c:pt>
                <c:pt idx="2042">
                  <c:v>41745</c:v>
                </c:pt>
                <c:pt idx="2043">
                  <c:v>41746</c:v>
                </c:pt>
                <c:pt idx="2044">
                  <c:v>41750</c:v>
                </c:pt>
                <c:pt idx="2045">
                  <c:v>41751</c:v>
                </c:pt>
                <c:pt idx="2046">
                  <c:v>41752</c:v>
                </c:pt>
                <c:pt idx="2047">
                  <c:v>41753</c:v>
                </c:pt>
                <c:pt idx="2048">
                  <c:v>41754</c:v>
                </c:pt>
                <c:pt idx="2049">
                  <c:v>41757</c:v>
                </c:pt>
                <c:pt idx="2050">
                  <c:v>41758</c:v>
                </c:pt>
                <c:pt idx="2051">
                  <c:v>41759</c:v>
                </c:pt>
                <c:pt idx="2052">
                  <c:v>41760</c:v>
                </c:pt>
                <c:pt idx="2053">
                  <c:v>41761</c:v>
                </c:pt>
                <c:pt idx="2054">
                  <c:v>41764</c:v>
                </c:pt>
                <c:pt idx="2055">
                  <c:v>41765</c:v>
                </c:pt>
                <c:pt idx="2056">
                  <c:v>41766</c:v>
                </c:pt>
                <c:pt idx="2057">
                  <c:v>41767</c:v>
                </c:pt>
                <c:pt idx="2058">
                  <c:v>41768</c:v>
                </c:pt>
                <c:pt idx="2059">
                  <c:v>41771</c:v>
                </c:pt>
                <c:pt idx="2060">
                  <c:v>41772</c:v>
                </c:pt>
                <c:pt idx="2061">
                  <c:v>41773</c:v>
                </c:pt>
                <c:pt idx="2062">
                  <c:v>41774</c:v>
                </c:pt>
                <c:pt idx="2063">
                  <c:v>41775</c:v>
                </c:pt>
                <c:pt idx="2064">
                  <c:v>41778</c:v>
                </c:pt>
                <c:pt idx="2065">
                  <c:v>41779</c:v>
                </c:pt>
                <c:pt idx="2066">
                  <c:v>41780</c:v>
                </c:pt>
                <c:pt idx="2067">
                  <c:v>41781</c:v>
                </c:pt>
                <c:pt idx="2068">
                  <c:v>41782</c:v>
                </c:pt>
                <c:pt idx="2069">
                  <c:v>41785</c:v>
                </c:pt>
                <c:pt idx="2070">
                  <c:v>41786</c:v>
                </c:pt>
                <c:pt idx="2071">
                  <c:v>41787</c:v>
                </c:pt>
                <c:pt idx="2072">
                  <c:v>41788</c:v>
                </c:pt>
                <c:pt idx="2073">
                  <c:v>41789</c:v>
                </c:pt>
                <c:pt idx="2074">
                  <c:v>41792</c:v>
                </c:pt>
                <c:pt idx="2075">
                  <c:v>41793</c:v>
                </c:pt>
                <c:pt idx="2076">
                  <c:v>41794</c:v>
                </c:pt>
                <c:pt idx="2077">
                  <c:v>41795</c:v>
                </c:pt>
                <c:pt idx="2078">
                  <c:v>41796</c:v>
                </c:pt>
                <c:pt idx="2079">
                  <c:v>41799</c:v>
                </c:pt>
                <c:pt idx="2080">
                  <c:v>41800</c:v>
                </c:pt>
                <c:pt idx="2081">
                  <c:v>41801</c:v>
                </c:pt>
                <c:pt idx="2082">
                  <c:v>41802</c:v>
                </c:pt>
                <c:pt idx="2083">
                  <c:v>41803</c:v>
                </c:pt>
                <c:pt idx="2084">
                  <c:v>41806</c:v>
                </c:pt>
                <c:pt idx="2085">
                  <c:v>41807</c:v>
                </c:pt>
                <c:pt idx="2086">
                  <c:v>41808</c:v>
                </c:pt>
                <c:pt idx="2087">
                  <c:v>41809</c:v>
                </c:pt>
                <c:pt idx="2088">
                  <c:v>41810</c:v>
                </c:pt>
                <c:pt idx="2089">
                  <c:v>41813</c:v>
                </c:pt>
                <c:pt idx="2090">
                  <c:v>41814</c:v>
                </c:pt>
                <c:pt idx="2091">
                  <c:v>41815</c:v>
                </c:pt>
                <c:pt idx="2092">
                  <c:v>41816</c:v>
                </c:pt>
                <c:pt idx="2093">
                  <c:v>41817</c:v>
                </c:pt>
                <c:pt idx="2094">
                  <c:v>41820</c:v>
                </c:pt>
                <c:pt idx="2095">
                  <c:v>41821</c:v>
                </c:pt>
                <c:pt idx="2096">
                  <c:v>41822</c:v>
                </c:pt>
                <c:pt idx="2097">
                  <c:v>41823</c:v>
                </c:pt>
                <c:pt idx="2098">
                  <c:v>41824</c:v>
                </c:pt>
                <c:pt idx="2099">
                  <c:v>41827</c:v>
                </c:pt>
                <c:pt idx="2100">
                  <c:v>41828</c:v>
                </c:pt>
                <c:pt idx="2101">
                  <c:v>41829</c:v>
                </c:pt>
                <c:pt idx="2102">
                  <c:v>41830</c:v>
                </c:pt>
                <c:pt idx="2103">
                  <c:v>41831</c:v>
                </c:pt>
                <c:pt idx="2104">
                  <c:v>41834</c:v>
                </c:pt>
                <c:pt idx="2105">
                  <c:v>41835</c:v>
                </c:pt>
                <c:pt idx="2106">
                  <c:v>41836</c:v>
                </c:pt>
                <c:pt idx="2107">
                  <c:v>41837</c:v>
                </c:pt>
                <c:pt idx="2108">
                  <c:v>41838</c:v>
                </c:pt>
                <c:pt idx="2109">
                  <c:v>41841</c:v>
                </c:pt>
                <c:pt idx="2110">
                  <c:v>41842</c:v>
                </c:pt>
                <c:pt idx="2111">
                  <c:v>41843</c:v>
                </c:pt>
                <c:pt idx="2112">
                  <c:v>41844</c:v>
                </c:pt>
                <c:pt idx="2113">
                  <c:v>41845</c:v>
                </c:pt>
                <c:pt idx="2114">
                  <c:v>41848</c:v>
                </c:pt>
                <c:pt idx="2115">
                  <c:v>41849</c:v>
                </c:pt>
                <c:pt idx="2116">
                  <c:v>41850</c:v>
                </c:pt>
                <c:pt idx="2117">
                  <c:v>41851</c:v>
                </c:pt>
                <c:pt idx="2118">
                  <c:v>41852</c:v>
                </c:pt>
                <c:pt idx="2119">
                  <c:v>41855</c:v>
                </c:pt>
                <c:pt idx="2120">
                  <c:v>41856</c:v>
                </c:pt>
                <c:pt idx="2121">
                  <c:v>41857</c:v>
                </c:pt>
                <c:pt idx="2122">
                  <c:v>41858</c:v>
                </c:pt>
                <c:pt idx="2123">
                  <c:v>41859</c:v>
                </c:pt>
                <c:pt idx="2124">
                  <c:v>41862</c:v>
                </c:pt>
                <c:pt idx="2125">
                  <c:v>41863</c:v>
                </c:pt>
                <c:pt idx="2126">
                  <c:v>41864</c:v>
                </c:pt>
                <c:pt idx="2127">
                  <c:v>41865</c:v>
                </c:pt>
                <c:pt idx="2128">
                  <c:v>41866</c:v>
                </c:pt>
                <c:pt idx="2129">
                  <c:v>41869</c:v>
                </c:pt>
                <c:pt idx="2130">
                  <c:v>41870</c:v>
                </c:pt>
                <c:pt idx="2131">
                  <c:v>41871</c:v>
                </c:pt>
                <c:pt idx="2132">
                  <c:v>41872</c:v>
                </c:pt>
                <c:pt idx="2133">
                  <c:v>41873</c:v>
                </c:pt>
                <c:pt idx="2134">
                  <c:v>41876</c:v>
                </c:pt>
                <c:pt idx="2135">
                  <c:v>41877</c:v>
                </c:pt>
                <c:pt idx="2136">
                  <c:v>41878</c:v>
                </c:pt>
                <c:pt idx="2137">
                  <c:v>41879</c:v>
                </c:pt>
                <c:pt idx="2138">
                  <c:v>41880</c:v>
                </c:pt>
                <c:pt idx="2139">
                  <c:v>41883</c:v>
                </c:pt>
                <c:pt idx="2140">
                  <c:v>41884</c:v>
                </c:pt>
                <c:pt idx="2141">
                  <c:v>41885</c:v>
                </c:pt>
                <c:pt idx="2142">
                  <c:v>41886</c:v>
                </c:pt>
                <c:pt idx="2143">
                  <c:v>41887</c:v>
                </c:pt>
                <c:pt idx="2144">
                  <c:v>41890</c:v>
                </c:pt>
                <c:pt idx="2145">
                  <c:v>41891</c:v>
                </c:pt>
                <c:pt idx="2146">
                  <c:v>41892</c:v>
                </c:pt>
                <c:pt idx="2147">
                  <c:v>41893</c:v>
                </c:pt>
                <c:pt idx="2148">
                  <c:v>41894</c:v>
                </c:pt>
                <c:pt idx="2149">
                  <c:v>41897</c:v>
                </c:pt>
                <c:pt idx="2150">
                  <c:v>41898</c:v>
                </c:pt>
                <c:pt idx="2151">
                  <c:v>41899</c:v>
                </c:pt>
                <c:pt idx="2152">
                  <c:v>41900</c:v>
                </c:pt>
                <c:pt idx="2153">
                  <c:v>41901</c:v>
                </c:pt>
                <c:pt idx="2154">
                  <c:v>41904</c:v>
                </c:pt>
                <c:pt idx="2155">
                  <c:v>41905</c:v>
                </c:pt>
                <c:pt idx="2156">
                  <c:v>41906</c:v>
                </c:pt>
                <c:pt idx="2157">
                  <c:v>41907</c:v>
                </c:pt>
                <c:pt idx="2158">
                  <c:v>41908</c:v>
                </c:pt>
                <c:pt idx="2159">
                  <c:v>41911</c:v>
                </c:pt>
                <c:pt idx="2160">
                  <c:v>41912</c:v>
                </c:pt>
                <c:pt idx="2161">
                  <c:v>41913</c:v>
                </c:pt>
                <c:pt idx="2162">
                  <c:v>41914</c:v>
                </c:pt>
                <c:pt idx="2163">
                  <c:v>41915</c:v>
                </c:pt>
                <c:pt idx="2164">
                  <c:v>41918</c:v>
                </c:pt>
                <c:pt idx="2165">
                  <c:v>41919</c:v>
                </c:pt>
                <c:pt idx="2166">
                  <c:v>41920</c:v>
                </c:pt>
                <c:pt idx="2167">
                  <c:v>41921</c:v>
                </c:pt>
                <c:pt idx="2168">
                  <c:v>41922</c:v>
                </c:pt>
                <c:pt idx="2169">
                  <c:v>41925</c:v>
                </c:pt>
                <c:pt idx="2170">
                  <c:v>41926</c:v>
                </c:pt>
                <c:pt idx="2171">
                  <c:v>41927</c:v>
                </c:pt>
                <c:pt idx="2172">
                  <c:v>41928</c:v>
                </c:pt>
                <c:pt idx="2173">
                  <c:v>41929</c:v>
                </c:pt>
                <c:pt idx="2174">
                  <c:v>41932</c:v>
                </c:pt>
                <c:pt idx="2175">
                  <c:v>41933</c:v>
                </c:pt>
                <c:pt idx="2176">
                  <c:v>41934</c:v>
                </c:pt>
                <c:pt idx="2177">
                  <c:v>41935</c:v>
                </c:pt>
                <c:pt idx="2178">
                  <c:v>41936</c:v>
                </c:pt>
                <c:pt idx="2179">
                  <c:v>41939</c:v>
                </c:pt>
                <c:pt idx="2180">
                  <c:v>41940</c:v>
                </c:pt>
                <c:pt idx="2181">
                  <c:v>41941</c:v>
                </c:pt>
                <c:pt idx="2182">
                  <c:v>41942</c:v>
                </c:pt>
                <c:pt idx="2183">
                  <c:v>41943</c:v>
                </c:pt>
                <c:pt idx="2184">
                  <c:v>41946</c:v>
                </c:pt>
                <c:pt idx="2185">
                  <c:v>41947</c:v>
                </c:pt>
                <c:pt idx="2186">
                  <c:v>41948</c:v>
                </c:pt>
                <c:pt idx="2187">
                  <c:v>41949</c:v>
                </c:pt>
                <c:pt idx="2188">
                  <c:v>41950</c:v>
                </c:pt>
                <c:pt idx="2189">
                  <c:v>41953</c:v>
                </c:pt>
                <c:pt idx="2190">
                  <c:v>41954</c:v>
                </c:pt>
                <c:pt idx="2191">
                  <c:v>41955</c:v>
                </c:pt>
                <c:pt idx="2192">
                  <c:v>41956</c:v>
                </c:pt>
                <c:pt idx="2193">
                  <c:v>41957</c:v>
                </c:pt>
                <c:pt idx="2194">
                  <c:v>41960</c:v>
                </c:pt>
                <c:pt idx="2195">
                  <c:v>41961</c:v>
                </c:pt>
                <c:pt idx="2196">
                  <c:v>41962</c:v>
                </c:pt>
                <c:pt idx="2197">
                  <c:v>41963</c:v>
                </c:pt>
                <c:pt idx="2198">
                  <c:v>41964</c:v>
                </c:pt>
                <c:pt idx="2199">
                  <c:v>41967</c:v>
                </c:pt>
                <c:pt idx="2200">
                  <c:v>41968</c:v>
                </c:pt>
                <c:pt idx="2201">
                  <c:v>41969</c:v>
                </c:pt>
                <c:pt idx="2202">
                  <c:v>41970</c:v>
                </c:pt>
                <c:pt idx="2203">
                  <c:v>41971</c:v>
                </c:pt>
                <c:pt idx="2204">
                  <c:v>41974</c:v>
                </c:pt>
                <c:pt idx="2205">
                  <c:v>41975</c:v>
                </c:pt>
                <c:pt idx="2206">
                  <c:v>41976</c:v>
                </c:pt>
                <c:pt idx="2207">
                  <c:v>41977</c:v>
                </c:pt>
                <c:pt idx="2208">
                  <c:v>41978</c:v>
                </c:pt>
                <c:pt idx="2209">
                  <c:v>41981</c:v>
                </c:pt>
                <c:pt idx="2210">
                  <c:v>41982</c:v>
                </c:pt>
                <c:pt idx="2211">
                  <c:v>41983</c:v>
                </c:pt>
                <c:pt idx="2212">
                  <c:v>41984</c:v>
                </c:pt>
                <c:pt idx="2213">
                  <c:v>41985</c:v>
                </c:pt>
                <c:pt idx="2214">
                  <c:v>41988</c:v>
                </c:pt>
                <c:pt idx="2215">
                  <c:v>41989</c:v>
                </c:pt>
                <c:pt idx="2216">
                  <c:v>41990</c:v>
                </c:pt>
                <c:pt idx="2217">
                  <c:v>41991</c:v>
                </c:pt>
                <c:pt idx="2218">
                  <c:v>41992</c:v>
                </c:pt>
                <c:pt idx="2219">
                  <c:v>41995</c:v>
                </c:pt>
                <c:pt idx="2220">
                  <c:v>41996</c:v>
                </c:pt>
                <c:pt idx="2221">
                  <c:v>41997</c:v>
                </c:pt>
                <c:pt idx="2222">
                  <c:v>41999</c:v>
                </c:pt>
                <c:pt idx="2223">
                  <c:v>42002</c:v>
                </c:pt>
                <c:pt idx="2224">
                  <c:v>42003</c:v>
                </c:pt>
                <c:pt idx="2225">
                  <c:v>42004</c:v>
                </c:pt>
                <c:pt idx="2226">
                  <c:v>42006</c:v>
                </c:pt>
                <c:pt idx="2227">
                  <c:v>42009</c:v>
                </c:pt>
                <c:pt idx="2228">
                  <c:v>42010</c:v>
                </c:pt>
                <c:pt idx="2229">
                  <c:v>42011</c:v>
                </c:pt>
                <c:pt idx="2230">
                  <c:v>42012</c:v>
                </c:pt>
                <c:pt idx="2231">
                  <c:v>42013</c:v>
                </c:pt>
                <c:pt idx="2232">
                  <c:v>42016</c:v>
                </c:pt>
                <c:pt idx="2233">
                  <c:v>42017</c:v>
                </c:pt>
                <c:pt idx="2234">
                  <c:v>42018</c:v>
                </c:pt>
                <c:pt idx="2235">
                  <c:v>42019</c:v>
                </c:pt>
                <c:pt idx="2236">
                  <c:v>42020</c:v>
                </c:pt>
                <c:pt idx="2237">
                  <c:v>42023</c:v>
                </c:pt>
                <c:pt idx="2238">
                  <c:v>42024</c:v>
                </c:pt>
                <c:pt idx="2239">
                  <c:v>42025</c:v>
                </c:pt>
                <c:pt idx="2240">
                  <c:v>42026</c:v>
                </c:pt>
                <c:pt idx="2241">
                  <c:v>42027</c:v>
                </c:pt>
                <c:pt idx="2242">
                  <c:v>42030</c:v>
                </c:pt>
                <c:pt idx="2243">
                  <c:v>42031</c:v>
                </c:pt>
                <c:pt idx="2244">
                  <c:v>42032</c:v>
                </c:pt>
                <c:pt idx="2245">
                  <c:v>42033</c:v>
                </c:pt>
                <c:pt idx="2246">
                  <c:v>42034</c:v>
                </c:pt>
                <c:pt idx="2247">
                  <c:v>42037</c:v>
                </c:pt>
                <c:pt idx="2248">
                  <c:v>42038</c:v>
                </c:pt>
                <c:pt idx="2249">
                  <c:v>42039</c:v>
                </c:pt>
                <c:pt idx="2250">
                  <c:v>42040</c:v>
                </c:pt>
                <c:pt idx="2251">
                  <c:v>42041</c:v>
                </c:pt>
                <c:pt idx="2252">
                  <c:v>42044</c:v>
                </c:pt>
                <c:pt idx="2253">
                  <c:v>42045</c:v>
                </c:pt>
                <c:pt idx="2254">
                  <c:v>42046</c:v>
                </c:pt>
                <c:pt idx="2255">
                  <c:v>42047</c:v>
                </c:pt>
                <c:pt idx="2256">
                  <c:v>42048</c:v>
                </c:pt>
                <c:pt idx="2257">
                  <c:v>42051</c:v>
                </c:pt>
                <c:pt idx="2258">
                  <c:v>42052</c:v>
                </c:pt>
                <c:pt idx="2259">
                  <c:v>42053</c:v>
                </c:pt>
                <c:pt idx="2260">
                  <c:v>42054</c:v>
                </c:pt>
                <c:pt idx="2261">
                  <c:v>42055</c:v>
                </c:pt>
                <c:pt idx="2262">
                  <c:v>42058</c:v>
                </c:pt>
                <c:pt idx="2263">
                  <c:v>42059</c:v>
                </c:pt>
                <c:pt idx="2264">
                  <c:v>42060</c:v>
                </c:pt>
                <c:pt idx="2265">
                  <c:v>42061</c:v>
                </c:pt>
                <c:pt idx="2266">
                  <c:v>42062</c:v>
                </c:pt>
                <c:pt idx="2267">
                  <c:v>42065</c:v>
                </c:pt>
                <c:pt idx="2268">
                  <c:v>42066</c:v>
                </c:pt>
                <c:pt idx="2269">
                  <c:v>42067</c:v>
                </c:pt>
                <c:pt idx="2270">
                  <c:v>42068</c:v>
                </c:pt>
                <c:pt idx="2271">
                  <c:v>42069</c:v>
                </c:pt>
                <c:pt idx="2272">
                  <c:v>42072</c:v>
                </c:pt>
                <c:pt idx="2273">
                  <c:v>42073</c:v>
                </c:pt>
                <c:pt idx="2274">
                  <c:v>42074</c:v>
                </c:pt>
                <c:pt idx="2275">
                  <c:v>42075</c:v>
                </c:pt>
                <c:pt idx="2276">
                  <c:v>42076</c:v>
                </c:pt>
                <c:pt idx="2277">
                  <c:v>42079</c:v>
                </c:pt>
                <c:pt idx="2278">
                  <c:v>42080</c:v>
                </c:pt>
                <c:pt idx="2279">
                  <c:v>42081</c:v>
                </c:pt>
                <c:pt idx="2280">
                  <c:v>42082</c:v>
                </c:pt>
                <c:pt idx="2281">
                  <c:v>42083</c:v>
                </c:pt>
                <c:pt idx="2282">
                  <c:v>42086</c:v>
                </c:pt>
                <c:pt idx="2283">
                  <c:v>42087</c:v>
                </c:pt>
                <c:pt idx="2284">
                  <c:v>42088</c:v>
                </c:pt>
                <c:pt idx="2285">
                  <c:v>42089</c:v>
                </c:pt>
                <c:pt idx="2286">
                  <c:v>42090</c:v>
                </c:pt>
                <c:pt idx="2287">
                  <c:v>42093</c:v>
                </c:pt>
                <c:pt idx="2288">
                  <c:v>42094</c:v>
                </c:pt>
                <c:pt idx="2289">
                  <c:v>42095</c:v>
                </c:pt>
                <c:pt idx="2290">
                  <c:v>42096</c:v>
                </c:pt>
                <c:pt idx="2291">
                  <c:v>42100</c:v>
                </c:pt>
                <c:pt idx="2292">
                  <c:v>42101</c:v>
                </c:pt>
                <c:pt idx="2293">
                  <c:v>42102</c:v>
                </c:pt>
                <c:pt idx="2294">
                  <c:v>42103</c:v>
                </c:pt>
                <c:pt idx="2295">
                  <c:v>42104</c:v>
                </c:pt>
                <c:pt idx="2296">
                  <c:v>42107</c:v>
                </c:pt>
                <c:pt idx="2297">
                  <c:v>42108</c:v>
                </c:pt>
                <c:pt idx="2298">
                  <c:v>42109</c:v>
                </c:pt>
                <c:pt idx="2299">
                  <c:v>42110</c:v>
                </c:pt>
                <c:pt idx="2300">
                  <c:v>42111</c:v>
                </c:pt>
                <c:pt idx="2301">
                  <c:v>42114</c:v>
                </c:pt>
                <c:pt idx="2302">
                  <c:v>42115</c:v>
                </c:pt>
                <c:pt idx="2303">
                  <c:v>42116</c:v>
                </c:pt>
                <c:pt idx="2304">
                  <c:v>42117</c:v>
                </c:pt>
                <c:pt idx="2305">
                  <c:v>42118</c:v>
                </c:pt>
                <c:pt idx="2306">
                  <c:v>42121</c:v>
                </c:pt>
                <c:pt idx="2307">
                  <c:v>42122</c:v>
                </c:pt>
                <c:pt idx="2308">
                  <c:v>42123</c:v>
                </c:pt>
                <c:pt idx="2309">
                  <c:v>42124</c:v>
                </c:pt>
                <c:pt idx="2310">
                  <c:v>42125</c:v>
                </c:pt>
                <c:pt idx="2311">
                  <c:v>42128</c:v>
                </c:pt>
                <c:pt idx="2312">
                  <c:v>42129</c:v>
                </c:pt>
                <c:pt idx="2313">
                  <c:v>42130</c:v>
                </c:pt>
                <c:pt idx="2314">
                  <c:v>42131</c:v>
                </c:pt>
                <c:pt idx="2315">
                  <c:v>42132</c:v>
                </c:pt>
                <c:pt idx="2316">
                  <c:v>42135</c:v>
                </c:pt>
                <c:pt idx="2317">
                  <c:v>42136</c:v>
                </c:pt>
                <c:pt idx="2318">
                  <c:v>42137</c:v>
                </c:pt>
                <c:pt idx="2319">
                  <c:v>42138</c:v>
                </c:pt>
                <c:pt idx="2320">
                  <c:v>42139</c:v>
                </c:pt>
                <c:pt idx="2321">
                  <c:v>42142</c:v>
                </c:pt>
                <c:pt idx="2322">
                  <c:v>42143</c:v>
                </c:pt>
                <c:pt idx="2323">
                  <c:v>42144</c:v>
                </c:pt>
                <c:pt idx="2324">
                  <c:v>42145</c:v>
                </c:pt>
                <c:pt idx="2325">
                  <c:v>42146</c:v>
                </c:pt>
                <c:pt idx="2326">
                  <c:v>42149</c:v>
                </c:pt>
                <c:pt idx="2327">
                  <c:v>42150</c:v>
                </c:pt>
                <c:pt idx="2328">
                  <c:v>42151</c:v>
                </c:pt>
                <c:pt idx="2329">
                  <c:v>42152</c:v>
                </c:pt>
                <c:pt idx="2330">
                  <c:v>42153</c:v>
                </c:pt>
                <c:pt idx="2331">
                  <c:v>42156</c:v>
                </c:pt>
                <c:pt idx="2332">
                  <c:v>42157</c:v>
                </c:pt>
                <c:pt idx="2333">
                  <c:v>42158</c:v>
                </c:pt>
                <c:pt idx="2334">
                  <c:v>42159</c:v>
                </c:pt>
                <c:pt idx="2335">
                  <c:v>42160</c:v>
                </c:pt>
                <c:pt idx="2336">
                  <c:v>42163</c:v>
                </c:pt>
                <c:pt idx="2337">
                  <c:v>42164</c:v>
                </c:pt>
                <c:pt idx="2338">
                  <c:v>42165</c:v>
                </c:pt>
                <c:pt idx="2339">
                  <c:v>42166</c:v>
                </c:pt>
                <c:pt idx="2340">
                  <c:v>42167</c:v>
                </c:pt>
                <c:pt idx="2341">
                  <c:v>42170</c:v>
                </c:pt>
                <c:pt idx="2342">
                  <c:v>42171</c:v>
                </c:pt>
                <c:pt idx="2343">
                  <c:v>42172</c:v>
                </c:pt>
                <c:pt idx="2344">
                  <c:v>42173</c:v>
                </c:pt>
                <c:pt idx="2345">
                  <c:v>42174</c:v>
                </c:pt>
                <c:pt idx="2346">
                  <c:v>42177</c:v>
                </c:pt>
                <c:pt idx="2347">
                  <c:v>42178</c:v>
                </c:pt>
                <c:pt idx="2348">
                  <c:v>42179</c:v>
                </c:pt>
                <c:pt idx="2349">
                  <c:v>42180</c:v>
                </c:pt>
                <c:pt idx="2350">
                  <c:v>42181</c:v>
                </c:pt>
                <c:pt idx="2351">
                  <c:v>42184</c:v>
                </c:pt>
                <c:pt idx="2352">
                  <c:v>42185</c:v>
                </c:pt>
                <c:pt idx="2353">
                  <c:v>42186</c:v>
                </c:pt>
                <c:pt idx="2354">
                  <c:v>42187</c:v>
                </c:pt>
                <c:pt idx="2355">
                  <c:v>42188</c:v>
                </c:pt>
                <c:pt idx="2356">
                  <c:v>42191</c:v>
                </c:pt>
                <c:pt idx="2357">
                  <c:v>42192</c:v>
                </c:pt>
                <c:pt idx="2358">
                  <c:v>42193</c:v>
                </c:pt>
                <c:pt idx="2359">
                  <c:v>42194</c:v>
                </c:pt>
                <c:pt idx="2360">
                  <c:v>42195</c:v>
                </c:pt>
                <c:pt idx="2361">
                  <c:v>42198</c:v>
                </c:pt>
                <c:pt idx="2362">
                  <c:v>42199</c:v>
                </c:pt>
                <c:pt idx="2363">
                  <c:v>42200</c:v>
                </c:pt>
                <c:pt idx="2364">
                  <c:v>42201</c:v>
                </c:pt>
                <c:pt idx="2365">
                  <c:v>42202</c:v>
                </c:pt>
                <c:pt idx="2366">
                  <c:v>42205</c:v>
                </c:pt>
                <c:pt idx="2367">
                  <c:v>42206</c:v>
                </c:pt>
                <c:pt idx="2368">
                  <c:v>42207</c:v>
                </c:pt>
                <c:pt idx="2369">
                  <c:v>42208</c:v>
                </c:pt>
                <c:pt idx="2370">
                  <c:v>42209</c:v>
                </c:pt>
                <c:pt idx="2371">
                  <c:v>42212</c:v>
                </c:pt>
                <c:pt idx="2372">
                  <c:v>42213</c:v>
                </c:pt>
                <c:pt idx="2373">
                  <c:v>42214</c:v>
                </c:pt>
                <c:pt idx="2374">
                  <c:v>42215</c:v>
                </c:pt>
                <c:pt idx="2375">
                  <c:v>42216</c:v>
                </c:pt>
                <c:pt idx="2376">
                  <c:v>42219</c:v>
                </c:pt>
                <c:pt idx="2377">
                  <c:v>42220</c:v>
                </c:pt>
                <c:pt idx="2378">
                  <c:v>42221</c:v>
                </c:pt>
                <c:pt idx="2379">
                  <c:v>42222</c:v>
                </c:pt>
                <c:pt idx="2380">
                  <c:v>42223</c:v>
                </c:pt>
                <c:pt idx="2381">
                  <c:v>42226</c:v>
                </c:pt>
                <c:pt idx="2382">
                  <c:v>42227</c:v>
                </c:pt>
                <c:pt idx="2383">
                  <c:v>42228</c:v>
                </c:pt>
                <c:pt idx="2384">
                  <c:v>42229</c:v>
                </c:pt>
                <c:pt idx="2385">
                  <c:v>42230</c:v>
                </c:pt>
                <c:pt idx="2386">
                  <c:v>42233</c:v>
                </c:pt>
                <c:pt idx="2387">
                  <c:v>42234</c:v>
                </c:pt>
                <c:pt idx="2388">
                  <c:v>42235</c:v>
                </c:pt>
                <c:pt idx="2389">
                  <c:v>42236</c:v>
                </c:pt>
                <c:pt idx="2390">
                  <c:v>42237</c:v>
                </c:pt>
                <c:pt idx="2391">
                  <c:v>42240</c:v>
                </c:pt>
                <c:pt idx="2392">
                  <c:v>42241</c:v>
                </c:pt>
                <c:pt idx="2393">
                  <c:v>42242</c:v>
                </c:pt>
                <c:pt idx="2394">
                  <c:v>42243</c:v>
                </c:pt>
                <c:pt idx="2395">
                  <c:v>42244</c:v>
                </c:pt>
                <c:pt idx="2396">
                  <c:v>42247</c:v>
                </c:pt>
                <c:pt idx="2397">
                  <c:v>42248</c:v>
                </c:pt>
                <c:pt idx="2398">
                  <c:v>42249</c:v>
                </c:pt>
                <c:pt idx="2399">
                  <c:v>42250</c:v>
                </c:pt>
                <c:pt idx="2400">
                  <c:v>42251</c:v>
                </c:pt>
                <c:pt idx="2401">
                  <c:v>42254</c:v>
                </c:pt>
                <c:pt idx="2402">
                  <c:v>42255</c:v>
                </c:pt>
                <c:pt idx="2403">
                  <c:v>42256</c:v>
                </c:pt>
                <c:pt idx="2404">
                  <c:v>42257</c:v>
                </c:pt>
                <c:pt idx="2405">
                  <c:v>42258</c:v>
                </c:pt>
                <c:pt idx="2406">
                  <c:v>42261</c:v>
                </c:pt>
                <c:pt idx="2407">
                  <c:v>42262</c:v>
                </c:pt>
                <c:pt idx="2408">
                  <c:v>42263</c:v>
                </c:pt>
                <c:pt idx="2409">
                  <c:v>42264</c:v>
                </c:pt>
                <c:pt idx="2410">
                  <c:v>42265</c:v>
                </c:pt>
                <c:pt idx="2411">
                  <c:v>42268</c:v>
                </c:pt>
                <c:pt idx="2412">
                  <c:v>42269</c:v>
                </c:pt>
                <c:pt idx="2413">
                  <c:v>42270</c:v>
                </c:pt>
                <c:pt idx="2414">
                  <c:v>42271</c:v>
                </c:pt>
                <c:pt idx="2415">
                  <c:v>42272</c:v>
                </c:pt>
                <c:pt idx="2416">
                  <c:v>42275</c:v>
                </c:pt>
                <c:pt idx="2417">
                  <c:v>42276</c:v>
                </c:pt>
                <c:pt idx="2418">
                  <c:v>42277</c:v>
                </c:pt>
                <c:pt idx="2419">
                  <c:v>42278</c:v>
                </c:pt>
                <c:pt idx="2420">
                  <c:v>42279</c:v>
                </c:pt>
                <c:pt idx="2421">
                  <c:v>42282</c:v>
                </c:pt>
                <c:pt idx="2422">
                  <c:v>42283</c:v>
                </c:pt>
                <c:pt idx="2423">
                  <c:v>42284</c:v>
                </c:pt>
                <c:pt idx="2424">
                  <c:v>42285</c:v>
                </c:pt>
                <c:pt idx="2425">
                  <c:v>42286</c:v>
                </c:pt>
                <c:pt idx="2426">
                  <c:v>42289</c:v>
                </c:pt>
                <c:pt idx="2427">
                  <c:v>42290</c:v>
                </c:pt>
                <c:pt idx="2428">
                  <c:v>42291</c:v>
                </c:pt>
                <c:pt idx="2429">
                  <c:v>42292</c:v>
                </c:pt>
                <c:pt idx="2430">
                  <c:v>42293</c:v>
                </c:pt>
                <c:pt idx="2431">
                  <c:v>42296</c:v>
                </c:pt>
                <c:pt idx="2432">
                  <c:v>42297</c:v>
                </c:pt>
                <c:pt idx="2433">
                  <c:v>42298</c:v>
                </c:pt>
                <c:pt idx="2434">
                  <c:v>42299</c:v>
                </c:pt>
                <c:pt idx="2435">
                  <c:v>42300</c:v>
                </c:pt>
                <c:pt idx="2436">
                  <c:v>42303</c:v>
                </c:pt>
                <c:pt idx="2437">
                  <c:v>42304</c:v>
                </c:pt>
                <c:pt idx="2438">
                  <c:v>42305</c:v>
                </c:pt>
                <c:pt idx="2439">
                  <c:v>42306</c:v>
                </c:pt>
                <c:pt idx="2440">
                  <c:v>42307</c:v>
                </c:pt>
                <c:pt idx="2441">
                  <c:v>42310</c:v>
                </c:pt>
                <c:pt idx="2442">
                  <c:v>42311</c:v>
                </c:pt>
                <c:pt idx="2443">
                  <c:v>42312</c:v>
                </c:pt>
                <c:pt idx="2444">
                  <c:v>42313</c:v>
                </c:pt>
                <c:pt idx="2445">
                  <c:v>42314</c:v>
                </c:pt>
                <c:pt idx="2446">
                  <c:v>42317</c:v>
                </c:pt>
                <c:pt idx="2447">
                  <c:v>42318</c:v>
                </c:pt>
                <c:pt idx="2448">
                  <c:v>42319</c:v>
                </c:pt>
                <c:pt idx="2449">
                  <c:v>42320</c:v>
                </c:pt>
                <c:pt idx="2450">
                  <c:v>42321</c:v>
                </c:pt>
                <c:pt idx="2451">
                  <c:v>42324</c:v>
                </c:pt>
                <c:pt idx="2452">
                  <c:v>42325</c:v>
                </c:pt>
                <c:pt idx="2453">
                  <c:v>42326</c:v>
                </c:pt>
                <c:pt idx="2454">
                  <c:v>42327</c:v>
                </c:pt>
                <c:pt idx="2455">
                  <c:v>42328</c:v>
                </c:pt>
                <c:pt idx="2456">
                  <c:v>42331</c:v>
                </c:pt>
                <c:pt idx="2457">
                  <c:v>42332</c:v>
                </c:pt>
                <c:pt idx="2458">
                  <c:v>42333</c:v>
                </c:pt>
                <c:pt idx="2459">
                  <c:v>42334</c:v>
                </c:pt>
                <c:pt idx="2460">
                  <c:v>42335</c:v>
                </c:pt>
                <c:pt idx="2461">
                  <c:v>42338</c:v>
                </c:pt>
                <c:pt idx="2462">
                  <c:v>42339</c:v>
                </c:pt>
                <c:pt idx="2463">
                  <c:v>42340</c:v>
                </c:pt>
                <c:pt idx="2464">
                  <c:v>42341</c:v>
                </c:pt>
                <c:pt idx="2465">
                  <c:v>42342</c:v>
                </c:pt>
                <c:pt idx="2466">
                  <c:v>42345</c:v>
                </c:pt>
                <c:pt idx="2467">
                  <c:v>42346</c:v>
                </c:pt>
                <c:pt idx="2468">
                  <c:v>42347</c:v>
                </c:pt>
                <c:pt idx="2469">
                  <c:v>42348</c:v>
                </c:pt>
                <c:pt idx="2470">
                  <c:v>42349</c:v>
                </c:pt>
                <c:pt idx="2471">
                  <c:v>42352</c:v>
                </c:pt>
                <c:pt idx="2472">
                  <c:v>42353</c:v>
                </c:pt>
                <c:pt idx="2473">
                  <c:v>42354</c:v>
                </c:pt>
                <c:pt idx="2474">
                  <c:v>42355</c:v>
                </c:pt>
                <c:pt idx="2475">
                  <c:v>42356</c:v>
                </c:pt>
                <c:pt idx="2476">
                  <c:v>42359</c:v>
                </c:pt>
                <c:pt idx="2477">
                  <c:v>42360</c:v>
                </c:pt>
                <c:pt idx="2478">
                  <c:v>42361</c:v>
                </c:pt>
                <c:pt idx="2479">
                  <c:v>42362</c:v>
                </c:pt>
                <c:pt idx="2480">
                  <c:v>42366</c:v>
                </c:pt>
                <c:pt idx="2481">
                  <c:v>42367</c:v>
                </c:pt>
                <c:pt idx="2482">
                  <c:v>42368</c:v>
                </c:pt>
                <c:pt idx="2483">
                  <c:v>42369</c:v>
                </c:pt>
                <c:pt idx="2484">
                  <c:v>42373</c:v>
                </c:pt>
                <c:pt idx="2485">
                  <c:v>42374</c:v>
                </c:pt>
                <c:pt idx="2486">
                  <c:v>42375</c:v>
                </c:pt>
                <c:pt idx="2487">
                  <c:v>42376</c:v>
                </c:pt>
                <c:pt idx="2488">
                  <c:v>42377</c:v>
                </c:pt>
                <c:pt idx="2489">
                  <c:v>42380</c:v>
                </c:pt>
                <c:pt idx="2490">
                  <c:v>42381</c:v>
                </c:pt>
                <c:pt idx="2491">
                  <c:v>42382</c:v>
                </c:pt>
                <c:pt idx="2492">
                  <c:v>42383</c:v>
                </c:pt>
                <c:pt idx="2493">
                  <c:v>42384</c:v>
                </c:pt>
                <c:pt idx="2494">
                  <c:v>42387</c:v>
                </c:pt>
                <c:pt idx="2495">
                  <c:v>42388</c:v>
                </c:pt>
                <c:pt idx="2496">
                  <c:v>42389</c:v>
                </c:pt>
                <c:pt idx="2497">
                  <c:v>42390</c:v>
                </c:pt>
                <c:pt idx="2498">
                  <c:v>42391</c:v>
                </c:pt>
                <c:pt idx="2499">
                  <c:v>42394</c:v>
                </c:pt>
                <c:pt idx="2500">
                  <c:v>42395</c:v>
                </c:pt>
                <c:pt idx="2501">
                  <c:v>42396</c:v>
                </c:pt>
                <c:pt idx="2502">
                  <c:v>42397</c:v>
                </c:pt>
                <c:pt idx="2503">
                  <c:v>42398</c:v>
                </c:pt>
                <c:pt idx="2504">
                  <c:v>42401</c:v>
                </c:pt>
                <c:pt idx="2505">
                  <c:v>42402</c:v>
                </c:pt>
                <c:pt idx="2506">
                  <c:v>42403</c:v>
                </c:pt>
                <c:pt idx="2507">
                  <c:v>42404</c:v>
                </c:pt>
                <c:pt idx="2508">
                  <c:v>42405</c:v>
                </c:pt>
                <c:pt idx="2509">
                  <c:v>42408</c:v>
                </c:pt>
                <c:pt idx="2510">
                  <c:v>42409</c:v>
                </c:pt>
                <c:pt idx="2511">
                  <c:v>42410</c:v>
                </c:pt>
                <c:pt idx="2512">
                  <c:v>42411</c:v>
                </c:pt>
                <c:pt idx="2513">
                  <c:v>42412</c:v>
                </c:pt>
                <c:pt idx="2514">
                  <c:v>42415</c:v>
                </c:pt>
                <c:pt idx="2515">
                  <c:v>42416</c:v>
                </c:pt>
                <c:pt idx="2516">
                  <c:v>42417</c:v>
                </c:pt>
                <c:pt idx="2517">
                  <c:v>42418</c:v>
                </c:pt>
                <c:pt idx="2518">
                  <c:v>42419</c:v>
                </c:pt>
                <c:pt idx="2519">
                  <c:v>42422</c:v>
                </c:pt>
                <c:pt idx="2520">
                  <c:v>42423</c:v>
                </c:pt>
                <c:pt idx="2521">
                  <c:v>42424</c:v>
                </c:pt>
                <c:pt idx="2522">
                  <c:v>42425</c:v>
                </c:pt>
                <c:pt idx="2523">
                  <c:v>42426</c:v>
                </c:pt>
                <c:pt idx="2524">
                  <c:v>42429</c:v>
                </c:pt>
                <c:pt idx="2525">
                  <c:v>42430</c:v>
                </c:pt>
                <c:pt idx="2526">
                  <c:v>42431</c:v>
                </c:pt>
                <c:pt idx="2527">
                  <c:v>42432</c:v>
                </c:pt>
                <c:pt idx="2528">
                  <c:v>42433</c:v>
                </c:pt>
                <c:pt idx="2529">
                  <c:v>42436</c:v>
                </c:pt>
                <c:pt idx="2530">
                  <c:v>42437</c:v>
                </c:pt>
                <c:pt idx="2531">
                  <c:v>42438</c:v>
                </c:pt>
                <c:pt idx="2532">
                  <c:v>42439</c:v>
                </c:pt>
                <c:pt idx="2533">
                  <c:v>42440</c:v>
                </c:pt>
                <c:pt idx="2534">
                  <c:v>42443</c:v>
                </c:pt>
                <c:pt idx="2535">
                  <c:v>42444</c:v>
                </c:pt>
                <c:pt idx="2536">
                  <c:v>42445</c:v>
                </c:pt>
                <c:pt idx="2537">
                  <c:v>42446</c:v>
                </c:pt>
                <c:pt idx="2538">
                  <c:v>42447</c:v>
                </c:pt>
                <c:pt idx="2539">
                  <c:v>42450</c:v>
                </c:pt>
                <c:pt idx="2540">
                  <c:v>42451</c:v>
                </c:pt>
                <c:pt idx="2541">
                  <c:v>42452</c:v>
                </c:pt>
                <c:pt idx="2542">
                  <c:v>42453</c:v>
                </c:pt>
                <c:pt idx="2543">
                  <c:v>42457</c:v>
                </c:pt>
                <c:pt idx="2544">
                  <c:v>42458</c:v>
                </c:pt>
                <c:pt idx="2545">
                  <c:v>42459</c:v>
                </c:pt>
                <c:pt idx="2546">
                  <c:v>42460</c:v>
                </c:pt>
                <c:pt idx="2547">
                  <c:v>42461</c:v>
                </c:pt>
                <c:pt idx="2548">
                  <c:v>42464</c:v>
                </c:pt>
                <c:pt idx="2549">
                  <c:v>42465</c:v>
                </c:pt>
                <c:pt idx="2550">
                  <c:v>42466</c:v>
                </c:pt>
                <c:pt idx="2551">
                  <c:v>42467</c:v>
                </c:pt>
                <c:pt idx="2552">
                  <c:v>42468</c:v>
                </c:pt>
                <c:pt idx="2553">
                  <c:v>42471</c:v>
                </c:pt>
                <c:pt idx="2554">
                  <c:v>42472</c:v>
                </c:pt>
                <c:pt idx="2555">
                  <c:v>42473</c:v>
                </c:pt>
                <c:pt idx="2556">
                  <c:v>42474</c:v>
                </c:pt>
                <c:pt idx="2557">
                  <c:v>42475</c:v>
                </c:pt>
                <c:pt idx="2558">
                  <c:v>42478</c:v>
                </c:pt>
                <c:pt idx="2559">
                  <c:v>42479</c:v>
                </c:pt>
                <c:pt idx="2560">
                  <c:v>42480</c:v>
                </c:pt>
                <c:pt idx="2561">
                  <c:v>42481</c:v>
                </c:pt>
                <c:pt idx="2562">
                  <c:v>42482</c:v>
                </c:pt>
                <c:pt idx="2563">
                  <c:v>42485</c:v>
                </c:pt>
                <c:pt idx="2564">
                  <c:v>42486</c:v>
                </c:pt>
                <c:pt idx="2565">
                  <c:v>42487</c:v>
                </c:pt>
                <c:pt idx="2566">
                  <c:v>42488</c:v>
                </c:pt>
                <c:pt idx="2567">
                  <c:v>42489</c:v>
                </c:pt>
                <c:pt idx="2568">
                  <c:v>42492</c:v>
                </c:pt>
                <c:pt idx="2569">
                  <c:v>42493</c:v>
                </c:pt>
                <c:pt idx="2570">
                  <c:v>42494</c:v>
                </c:pt>
                <c:pt idx="2571">
                  <c:v>42495</c:v>
                </c:pt>
                <c:pt idx="2572">
                  <c:v>42496</c:v>
                </c:pt>
                <c:pt idx="2573">
                  <c:v>42499</c:v>
                </c:pt>
                <c:pt idx="2574">
                  <c:v>42500</c:v>
                </c:pt>
                <c:pt idx="2575">
                  <c:v>42501</c:v>
                </c:pt>
                <c:pt idx="2576">
                  <c:v>42502</c:v>
                </c:pt>
                <c:pt idx="2577">
                  <c:v>42503</c:v>
                </c:pt>
                <c:pt idx="2578">
                  <c:v>42506</c:v>
                </c:pt>
                <c:pt idx="2579">
                  <c:v>42507</c:v>
                </c:pt>
                <c:pt idx="2580">
                  <c:v>42508</c:v>
                </c:pt>
                <c:pt idx="2581">
                  <c:v>42509</c:v>
                </c:pt>
                <c:pt idx="2582">
                  <c:v>42510</c:v>
                </c:pt>
                <c:pt idx="2583">
                  <c:v>42513</c:v>
                </c:pt>
                <c:pt idx="2584">
                  <c:v>42514</c:v>
                </c:pt>
                <c:pt idx="2585">
                  <c:v>42515</c:v>
                </c:pt>
                <c:pt idx="2586">
                  <c:v>42516</c:v>
                </c:pt>
                <c:pt idx="2587">
                  <c:v>42517</c:v>
                </c:pt>
                <c:pt idx="2588">
                  <c:v>42520</c:v>
                </c:pt>
                <c:pt idx="2589">
                  <c:v>42521</c:v>
                </c:pt>
                <c:pt idx="2590">
                  <c:v>42522</c:v>
                </c:pt>
                <c:pt idx="2591">
                  <c:v>42523</c:v>
                </c:pt>
                <c:pt idx="2592">
                  <c:v>42524</c:v>
                </c:pt>
                <c:pt idx="2593">
                  <c:v>42527</c:v>
                </c:pt>
                <c:pt idx="2594">
                  <c:v>42528</c:v>
                </c:pt>
                <c:pt idx="2595">
                  <c:v>42529</c:v>
                </c:pt>
                <c:pt idx="2596">
                  <c:v>42530</c:v>
                </c:pt>
                <c:pt idx="2597">
                  <c:v>42531</c:v>
                </c:pt>
                <c:pt idx="2598">
                  <c:v>42534</c:v>
                </c:pt>
                <c:pt idx="2599">
                  <c:v>42535</c:v>
                </c:pt>
                <c:pt idx="2600">
                  <c:v>42536</c:v>
                </c:pt>
                <c:pt idx="2601">
                  <c:v>42537</c:v>
                </c:pt>
                <c:pt idx="2602">
                  <c:v>42538</c:v>
                </c:pt>
                <c:pt idx="2603">
                  <c:v>42541</c:v>
                </c:pt>
                <c:pt idx="2604">
                  <c:v>42542</c:v>
                </c:pt>
                <c:pt idx="2605">
                  <c:v>42543</c:v>
                </c:pt>
                <c:pt idx="2606">
                  <c:v>42544</c:v>
                </c:pt>
                <c:pt idx="2607">
                  <c:v>42545</c:v>
                </c:pt>
                <c:pt idx="2608">
                  <c:v>42548</c:v>
                </c:pt>
                <c:pt idx="2609">
                  <c:v>42549</c:v>
                </c:pt>
                <c:pt idx="2610">
                  <c:v>42550</c:v>
                </c:pt>
                <c:pt idx="2611">
                  <c:v>42551</c:v>
                </c:pt>
                <c:pt idx="2612">
                  <c:v>42552</c:v>
                </c:pt>
                <c:pt idx="2613">
                  <c:v>42555</c:v>
                </c:pt>
                <c:pt idx="2614">
                  <c:v>42556</c:v>
                </c:pt>
                <c:pt idx="2615">
                  <c:v>42557</c:v>
                </c:pt>
                <c:pt idx="2616">
                  <c:v>42558</c:v>
                </c:pt>
                <c:pt idx="2617">
                  <c:v>42559</c:v>
                </c:pt>
                <c:pt idx="2618">
                  <c:v>42562</c:v>
                </c:pt>
                <c:pt idx="2619">
                  <c:v>42563</c:v>
                </c:pt>
                <c:pt idx="2620">
                  <c:v>42564</c:v>
                </c:pt>
                <c:pt idx="2621">
                  <c:v>42565</c:v>
                </c:pt>
                <c:pt idx="2622">
                  <c:v>42566</c:v>
                </c:pt>
                <c:pt idx="2623">
                  <c:v>42569</c:v>
                </c:pt>
                <c:pt idx="2624">
                  <c:v>42570</c:v>
                </c:pt>
                <c:pt idx="2625">
                  <c:v>42571</c:v>
                </c:pt>
                <c:pt idx="2626">
                  <c:v>42572</c:v>
                </c:pt>
                <c:pt idx="2627">
                  <c:v>42573</c:v>
                </c:pt>
                <c:pt idx="2628">
                  <c:v>42576</c:v>
                </c:pt>
                <c:pt idx="2629">
                  <c:v>42577</c:v>
                </c:pt>
                <c:pt idx="2630">
                  <c:v>42578</c:v>
                </c:pt>
                <c:pt idx="2631">
                  <c:v>42579</c:v>
                </c:pt>
                <c:pt idx="2632">
                  <c:v>42580</c:v>
                </c:pt>
                <c:pt idx="2633">
                  <c:v>42583</c:v>
                </c:pt>
                <c:pt idx="2634">
                  <c:v>42584</c:v>
                </c:pt>
                <c:pt idx="2635">
                  <c:v>42585</c:v>
                </c:pt>
                <c:pt idx="2636">
                  <c:v>42586</c:v>
                </c:pt>
                <c:pt idx="2637">
                  <c:v>42587</c:v>
                </c:pt>
                <c:pt idx="2638">
                  <c:v>42590</c:v>
                </c:pt>
                <c:pt idx="2639">
                  <c:v>42591</c:v>
                </c:pt>
                <c:pt idx="2640">
                  <c:v>42592</c:v>
                </c:pt>
                <c:pt idx="2641">
                  <c:v>42593</c:v>
                </c:pt>
                <c:pt idx="2642">
                  <c:v>42594</c:v>
                </c:pt>
                <c:pt idx="2643">
                  <c:v>42597</c:v>
                </c:pt>
                <c:pt idx="2644">
                  <c:v>42598</c:v>
                </c:pt>
                <c:pt idx="2645">
                  <c:v>42599</c:v>
                </c:pt>
                <c:pt idx="2646">
                  <c:v>42600</c:v>
                </c:pt>
                <c:pt idx="2647">
                  <c:v>42601</c:v>
                </c:pt>
                <c:pt idx="2648">
                  <c:v>42604</c:v>
                </c:pt>
                <c:pt idx="2649">
                  <c:v>42605</c:v>
                </c:pt>
                <c:pt idx="2650">
                  <c:v>42606</c:v>
                </c:pt>
                <c:pt idx="2651">
                  <c:v>42607</c:v>
                </c:pt>
                <c:pt idx="2652">
                  <c:v>42608</c:v>
                </c:pt>
                <c:pt idx="2653">
                  <c:v>42611</c:v>
                </c:pt>
                <c:pt idx="2654">
                  <c:v>42612</c:v>
                </c:pt>
                <c:pt idx="2655">
                  <c:v>42613</c:v>
                </c:pt>
                <c:pt idx="2656">
                  <c:v>42614</c:v>
                </c:pt>
                <c:pt idx="2657">
                  <c:v>42615</c:v>
                </c:pt>
                <c:pt idx="2658">
                  <c:v>42618</c:v>
                </c:pt>
                <c:pt idx="2659">
                  <c:v>42619</c:v>
                </c:pt>
                <c:pt idx="2660">
                  <c:v>42620</c:v>
                </c:pt>
                <c:pt idx="2661">
                  <c:v>42621</c:v>
                </c:pt>
                <c:pt idx="2662">
                  <c:v>42622</c:v>
                </c:pt>
                <c:pt idx="2663">
                  <c:v>42625</c:v>
                </c:pt>
                <c:pt idx="2664">
                  <c:v>42626</c:v>
                </c:pt>
                <c:pt idx="2665">
                  <c:v>42627</c:v>
                </c:pt>
                <c:pt idx="2666">
                  <c:v>42628</c:v>
                </c:pt>
                <c:pt idx="2667">
                  <c:v>42629</c:v>
                </c:pt>
                <c:pt idx="2668">
                  <c:v>42632</c:v>
                </c:pt>
                <c:pt idx="2669">
                  <c:v>42633</c:v>
                </c:pt>
                <c:pt idx="2670">
                  <c:v>42634</c:v>
                </c:pt>
                <c:pt idx="2671">
                  <c:v>42635</c:v>
                </c:pt>
                <c:pt idx="2672">
                  <c:v>42636</c:v>
                </c:pt>
                <c:pt idx="2673">
                  <c:v>42639</c:v>
                </c:pt>
                <c:pt idx="2674">
                  <c:v>42640</c:v>
                </c:pt>
                <c:pt idx="2675">
                  <c:v>42641</c:v>
                </c:pt>
                <c:pt idx="2676">
                  <c:v>42642</c:v>
                </c:pt>
                <c:pt idx="2677">
                  <c:v>42643</c:v>
                </c:pt>
                <c:pt idx="2678">
                  <c:v>42646</c:v>
                </c:pt>
                <c:pt idx="2679">
                  <c:v>42647</c:v>
                </c:pt>
                <c:pt idx="2680">
                  <c:v>42648</c:v>
                </c:pt>
                <c:pt idx="2681">
                  <c:v>42649</c:v>
                </c:pt>
                <c:pt idx="2682">
                  <c:v>42650</c:v>
                </c:pt>
                <c:pt idx="2683">
                  <c:v>42653</c:v>
                </c:pt>
                <c:pt idx="2684">
                  <c:v>42654</c:v>
                </c:pt>
                <c:pt idx="2685">
                  <c:v>42655</c:v>
                </c:pt>
                <c:pt idx="2686">
                  <c:v>42656</c:v>
                </c:pt>
                <c:pt idx="2687">
                  <c:v>42657</c:v>
                </c:pt>
                <c:pt idx="2688">
                  <c:v>42660</c:v>
                </c:pt>
                <c:pt idx="2689">
                  <c:v>42661</c:v>
                </c:pt>
                <c:pt idx="2690">
                  <c:v>42662</c:v>
                </c:pt>
                <c:pt idx="2691">
                  <c:v>42663</c:v>
                </c:pt>
                <c:pt idx="2692">
                  <c:v>42664</c:v>
                </c:pt>
                <c:pt idx="2693">
                  <c:v>42667</c:v>
                </c:pt>
                <c:pt idx="2694">
                  <c:v>42668</c:v>
                </c:pt>
                <c:pt idx="2695">
                  <c:v>42669</c:v>
                </c:pt>
                <c:pt idx="2696">
                  <c:v>42670</c:v>
                </c:pt>
                <c:pt idx="2697">
                  <c:v>42671</c:v>
                </c:pt>
                <c:pt idx="2698">
                  <c:v>42674</c:v>
                </c:pt>
                <c:pt idx="2699">
                  <c:v>42675</c:v>
                </c:pt>
                <c:pt idx="2700">
                  <c:v>42676</c:v>
                </c:pt>
                <c:pt idx="2701">
                  <c:v>42677</c:v>
                </c:pt>
                <c:pt idx="2702">
                  <c:v>42678</c:v>
                </c:pt>
                <c:pt idx="2703">
                  <c:v>42681</c:v>
                </c:pt>
                <c:pt idx="2704">
                  <c:v>42682</c:v>
                </c:pt>
                <c:pt idx="2705">
                  <c:v>42683</c:v>
                </c:pt>
                <c:pt idx="2706">
                  <c:v>42684</c:v>
                </c:pt>
                <c:pt idx="2707">
                  <c:v>42685</c:v>
                </c:pt>
                <c:pt idx="2708">
                  <c:v>42688</c:v>
                </c:pt>
                <c:pt idx="2709">
                  <c:v>42689</c:v>
                </c:pt>
                <c:pt idx="2710">
                  <c:v>42690</c:v>
                </c:pt>
                <c:pt idx="2711">
                  <c:v>42691</c:v>
                </c:pt>
                <c:pt idx="2712">
                  <c:v>42692</c:v>
                </c:pt>
                <c:pt idx="2713">
                  <c:v>42695</c:v>
                </c:pt>
                <c:pt idx="2714">
                  <c:v>42696</c:v>
                </c:pt>
                <c:pt idx="2715">
                  <c:v>42697</c:v>
                </c:pt>
                <c:pt idx="2716">
                  <c:v>42698</c:v>
                </c:pt>
                <c:pt idx="2717">
                  <c:v>42699</c:v>
                </c:pt>
                <c:pt idx="2718">
                  <c:v>42702</c:v>
                </c:pt>
                <c:pt idx="2719">
                  <c:v>42703</c:v>
                </c:pt>
                <c:pt idx="2720">
                  <c:v>42704</c:v>
                </c:pt>
                <c:pt idx="2721">
                  <c:v>42705</c:v>
                </c:pt>
                <c:pt idx="2722">
                  <c:v>42706</c:v>
                </c:pt>
                <c:pt idx="2723">
                  <c:v>42709</c:v>
                </c:pt>
                <c:pt idx="2724">
                  <c:v>42710</c:v>
                </c:pt>
                <c:pt idx="2725">
                  <c:v>42711</c:v>
                </c:pt>
                <c:pt idx="2726">
                  <c:v>42712</c:v>
                </c:pt>
                <c:pt idx="2727">
                  <c:v>42713</c:v>
                </c:pt>
                <c:pt idx="2728">
                  <c:v>42716</c:v>
                </c:pt>
                <c:pt idx="2729">
                  <c:v>42717</c:v>
                </c:pt>
                <c:pt idx="2730">
                  <c:v>42718</c:v>
                </c:pt>
                <c:pt idx="2731">
                  <c:v>42719</c:v>
                </c:pt>
                <c:pt idx="2732">
                  <c:v>42720</c:v>
                </c:pt>
                <c:pt idx="2733">
                  <c:v>42723</c:v>
                </c:pt>
                <c:pt idx="2734">
                  <c:v>42724</c:v>
                </c:pt>
                <c:pt idx="2735">
                  <c:v>42725</c:v>
                </c:pt>
                <c:pt idx="2736">
                  <c:v>42726</c:v>
                </c:pt>
                <c:pt idx="2737">
                  <c:v>42727</c:v>
                </c:pt>
                <c:pt idx="2738">
                  <c:v>42731</c:v>
                </c:pt>
                <c:pt idx="2739">
                  <c:v>42732</c:v>
                </c:pt>
                <c:pt idx="2740">
                  <c:v>42733</c:v>
                </c:pt>
                <c:pt idx="2741">
                  <c:v>42734</c:v>
                </c:pt>
                <c:pt idx="2742">
                  <c:v>42737</c:v>
                </c:pt>
                <c:pt idx="2743">
                  <c:v>42738</c:v>
                </c:pt>
                <c:pt idx="2744">
                  <c:v>42739</c:v>
                </c:pt>
                <c:pt idx="2745">
                  <c:v>42740</c:v>
                </c:pt>
                <c:pt idx="2746">
                  <c:v>42741</c:v>
                </c:pt>
                <c:pt idx="2747">
                  <c:v>42744</c:v>
                </c:pt>
                <c:pt idx="2748">
                  <c:v>42745</c:v>
                </c:pt>
                <c:pt idx="2749">
                  <c:v>42746</c:v>
                </c:pt>
                <c:pt idx="2750">
                  <c:v>42747</c:v>
                </c:pt>
                <c:pt idx="2751">
                  <c:v>42748</c:v>
                </c:pt>
                <c:pt idx="2752">
                  <c:v>42751</c:v>
                </c:pt>
                <c:pt idx="2753">
                  <c:v>42752</c:v>
                </c:pt>
                <c:pt idx="2754">
                  <c:v>42753</c:v>
                </c:pt>
                <c:pt idx="2755">
                  <c:v>42754</c:v>
                </c:pt>
                <c:pt idx="2756">
                  <c:v>42755</c:v>
                </c:pt>
                <c:pt idx="2757">
                  <c:v>42758</c:v>
                </c:pt>
                <c:pt idx="2758">
                  <c:v>42759</c:v>
                </c:pt>
                <c:pt idx="2759">
                  <c:v>42760</c:v>
                </c:pt>
                <c:pt idx="2760">
                  <c:v>42761</c:v>
                </c:pt>
                <c:pt idx="2761">
                  <c:v>42762</c:v>
                </c:pt>
                <c:pt idx="2762">
                  <c:v>42765</c:v>
                </c:pt>
                <c:pt idx="2763">
                  <c:v>42766</c:v>
                </c:pt>
                <c:pt idx="2764">
                  <c:v>42767</c:v>
                </c:pt>
                <c:pt idx="2765">
                  <c:v>42768</c:v>
                </c:pt>
                <c:pt idx="2766">
                  <c:v>42769</c:v>
                </c:pt>
                <c:pt idx="2767">
                  <c:v>42772</c:v>
                </c:pt>
                <c:pt idx="2768">
                  <c:v>42773</c:v>
                </c:pt>
                <c:pt idx="2769">
                  <c:v>42774</c:v>
                </c:pt>
                <c:pt idx="2770">
                  <c:v>42775</c:v>
                </c:pt>
                <c:pt idx="2771">
                  <c:v>42776</c:v>
                </c:pt>
                <c:pt idx="2772">
                  <c:v>42779</c:v>
                </c:pt>
                <c:pt idx="2773">
                  <c:v>42780</c:v>
                </c:pt>
                <c:pt idx="2774">
                  <c:v>42781</c:v>
                </c:pt>
                <c:pt idx="2775">
                  <c:v>42782</c:v>
                </c:pt>
                <c:pt idx="2776">
                  <c:v>42783</c:v>
                </c:pt>
                <c:pt idx="2777">
                  <c:v>42786</c:v>
                </c:pt>
                <c:pt idx="2778">
                  <c:v>42787</c:v>
                </c:pt>
                <c:pt idx="2779">
                  <c:v>42788</c:v>
                </c:pt>
                <c:pt idx="2780">
                  <c:v>42789</c:v>
                </c:pt>
                <c:pt idx="2781">
                  <c:v>42790</c:v>
                </c:pt>
                <c:pt idx="2782">
                  <c:v>42793</c:v>
                </c:pt>
                <c:pt idx="2783">
                  <c:v>42794</c:v>
                </c:pt>
                <c:pt idx="2784">
                  <c:v>42795</c:v>
                </c:pt>
                <c:pt idx="2785">
                  <c:v>42796</c:v>
                </c:pt>
                <c:pt idx="2786">
                  <c:v>42797</c:v>
                </c:pt>
                <c:pt idx="2787">
                  <c:v>42800</c:v>
                </c:pt>
                <c:pt idx="2788">
                  <c:v>42801</c:v>
                </c:pt>
                <c:pt idx="2789">
                  <c:v>42802</c:v>
                </c:pt>
                <c:pt idx="2790">
                  <c:v>42803</c:v>
                </c:pt>
                <c:pt idx="2791">
                  <c:v>42804</c:v>
                </c:pt>
                <c:pt idx="2792">
                  <c:v>42807</c:v>
                </c:pt>
                <c:pt idx="2793">
                  <c:v>42808</c:v>
                </c:pt>
                <c:pt idx="2794">
                  <c:v>42809</c:v>
                </c:pt>
                <c:pt idx="2795">
                  <c:v>42810</c:v>
                </c:pt>
                <c:pt idx="2796">
                  <c:v>42811</c:v>
                </c:pt>
                <c:pt idx="2797">
                  <c:v>42814</c:v>
                </c:pt>
                <c:pt idx="2798">
                  <c:v>42815</c:v>
                </c:pt>
                <c:pt idx="2799">
                  <c:v>42816</c:v>
                </c:pt>
                <c:pt idx="2800">
                  <c:v>42817</c:v>
                </c:pt>
                <c:pt idx="2801">
                  <c:v>42818</c:v>
                </c:pt>
                <c:pt idx="2802">
                  <c:v>42821</c:v>
                </c:pt>
                <c:pt idx="2803">
                  <c:v>42822</c:v>
                </c:pt>
                <c:pt idx="2804">
                  <c:v>42823</c:v>
                </c:pt>
                <c:pt idx="2805">
                  <c:v>42824</c:v>
                </c:pt>
                <c:pt idx="2806">
                  <c:v>42825</c:v>
                </c:pt>
                <c:pt idx="2807">
                  <c:v>42828</c:v>
                </c:pt>
                <c:pt idx="2808">
                  <c:v>42829</c:v>
                </c:pt>
                <c:pt idx="2809">
                  <c:v>42830</c:v>
                </c:pt>
                <c:pt idx="2810">
                  <c:v>42831</c:v>
                </c:pt>
                <c:pt idx="2811">
                  <c:v>42832</c:v>
                </c:pt>
                <c:pt idx="2812">
                  <c:v>42835</c:v>
                </c:pt>
                <c:pt idx="2813">
                  <c:v>42836</c:v>
                </c:pt>
                <c:pt idx="2814">
                  <c:v>42837</c:v>
                </c:pt>
                <c:pt idx="2815">
                  <c:v>42838</c:v>
                </c:pt>
                <c:pt idx="2816">
                  <c:v>42842</c:v>
                </c:pt>
                <c:pt idx="2817">
                  <c:v>42843</c:v>
                </c:pt>
                <c:pt idx="2818">
                  <c:v>42844</c:v>
                </c:pt>
                <c:pt idx="2819">
                  <c:v>42845</c:v>
                </c:pt>
                <c:pt idx="2820">
                  <c:v>42846</c:v>
                </c:pt>
                <c:pt idx="2821">
                  <c:v>42849</c:v>
                </c:pt>
                <c:pt idx="2822">
                  <c:v>42850</c:v>
                </c:pt>
                <c:pt idx="2823">
                  <c:v>42851</c:v>
                </c:pt>
                <c:pt idx="2824">
                  <c:v>42852</c:v>
                </c:pt>
                <c:pt idx="2825">
                  <c:v>42853</c:v>
                </c:pt>
                <c:pt idx="2826">
                  <c:v>42856</c:v>
                </c:pt>
                <c:pt idx="2827">
                  <c:v>42857</c:v>
                </c:pt>
                <c:pt idx="2828">
                  <c:v>42858</c:v>
                </c:pt>
                <c:pt idx="2829">
                  <c:v>42859</c:v>
                </c:pt>
                <c:pt idx="2830">
                  <c:v>42860</c:v>
                </c:pt>
                <c:pt idx="2831">
                  <c:v>42863</c:v>
                </c:pt>
                <c:pt idx="2832">
                  <c:v>42864</c:v>
                </c:pt>
                <c:pt idx="2833">
                  <c:v>42865</c:v>
                </c:pt>
                <c:pt idx="2834">
                  <c:v>42866</c:v>
                </c:pt>
                <c:pt idx="2835">
                  <c:v>42867</c:v>
                </c:pt>
                <c:pt idx="2836">
                  <c:v>42870</c:v>
                </c:pt>
                <c:pt idx="2837">
                  <c:v>42871</c:v>
                </c:pt>
                <c:pt idx="2838">
                  <c:v>42872</c:v>
                </c:pt>
                <c:pt idx="2839">
                  <c:v>42873</c:v>
                </c:pt>
                <c:pt idx="2840">
                  <c:v>42874</c:v>
                </c:pt>
                <c:pt idx="2841">
                  <c:v>42877</c:v>
                </c:pt>
                <c:pt idx="2842">
                  <c:v>42878</c:v>
                </c:pt>
                <c:pt idx="2843">
                  <c:v>42879</c:v>
                </c:pt>
                <c:pt idx="2844">
                  <c:v>42880</c:v>
                </c:pt>
                <c:pt idx="2845">
                  <c:v>42881</c:v>
                </c:pt>
                <c:pt idx="2846">
                  <c:v>42884</c:v>
                </c:pt>
                <c:pt idx="2847">
                  <c:v>42885</c:v>
                </c:pt>
                <c:pt idx="2848">
                  <c:v>42886</c:v>
                </c:pt>
                <c:pt idx="2849">
                  <c:v>42887</c:v>
                </c:pt>
                <c:pt idx="2850">
                  <c:v>42888</c:v>
                </c:pt>
                <c:pt idx="2851">
                  <c:v>42891</c:v>
                </c:pt>
                <c:pt idx="2852">
                  <c:v>42892</c:v>
                </c:pt>
                <c:pt idx="2853">
                  <c:v>42893</c:v>
                </c:pt>
                <c:pt idx="2854">
                  <c:v>42894</c:v>
                </c:pt>
                <c:pt idx="2855">
                  <c:v>42895</c:v>
                </c:pt>
                <c:pt idx="2856">
                  <c:v>42898</c:v>
                </c:pt>
                <c:pt idx="2857">
                  <c:v>42899</c:v>
                </c:pt>
                <c:pt idx="2858">
                  <c:v>42900</c:v>
                </c:pt>
                <c:pt idx="2859">
                  <c:v>42901</c:v>
                </c:pt>
                <c:pt idx="2860">
                  <c:v>42902</c:v>
                </c:pt>
                <c:pt idx="2861">
                  <c:v>42905</c:v>
                </c:pt>
                <c:pt idx="2862">
                  <c:v>42906</c:v>
                </c:pt>
                <c:pt idx="2863">
                  <c:v>42907</c:v>
                </c:pt>
                <c:pt idx="2864">
                  <c:v>42908</c:v>
                </c:pt>
                <c:pt idx="2865">
                  <c:v>42909</c:v>
                </c:pt>
                <c:pt idx="2866">
                  <c:v>42912</c:v>
                </c:pt>
                <c:pt idx="2867">
                  <c:v>42913</c:v>
                </c:pt>
                <c:pt idx="2868">
                  <c:v>42914</c:v>
                </c:pt>
                <c:pt idx="2869">
                  <c:v>42915</c:v>
                </c:pt>
                <c:pt idx="2870">
                  <c:v>42916</c:v>
                </c:pt>
                <c:pt idx="2871">
                  <c:v>42919</c:v>
                </c:pt>
                <c:pt idx="2872">
                  <c:v>42920</c:v>
                </c:pt>
                <c:pt idx="2873">
                  <c:v>42921</c:v>
                </c:pt>
                <c:pt idx="2874">
                  <c:v>42922</c:v>
                </c:pt>
                <c:pt idx="2875">
                  <c:v>42923</c:v>
                </c:pt>
                <c:pt idx="2876">
                  <c:v>42926</c:v>
                </c:pt>
                <c:pt idx="2877">
                  <c:v>42927</c:v>
                </c:pt>
                <c:pt idx="2878">
                  <c:v>42928</c:v>
                </c:pt>
                <c:pt idx="2879">
                  <c:v>42929</c:v>
                </c:pt>
                <c:pt idx="2880">
                  <c:v>42930</c:v>
                </c:pt>
                <c:pt idx="2881">
                  <c:v>42933</c:v>
                </c:pt>
                <c:pt idx="2882">
                  <c:v>42934</c:v>
                </c:pt>
                <c:pt idx="2883">
                  <c:v>42935</c:v>
                </c:pt>
                <c:pt idx="2884">
                  <c:v>42936</c:v>
                </c:pt>
                <c:pt idx="2885">
                  <c:v>42937</c:v>
                </c:pt>
                <c:pt idx="2886">
                  <c:v>42940</c:v>
                </c:pt>
                <c:pt idx="2887">
                  <c:v>42941</c:v>
                </c:pt>
                <c:pt idx="2888">
                  <c:v>42942</c:v>
                </c:pt>
                <c:pt idx="2889">
                  <c:v>42943</c:v>
                </c:pt>
                <c:pt idx="2890">
                  <c:v>42944</c:v>
                </c:pt>
                <c:pt idx="2891">
                  <c:v>42947</c:v>
                </c:pt>
                <c:pt idx="2892">
                  <c:v>42948</c:v>
                </c:pt>
                <c:pt idx="2893">
                  <c:v>42949</c:v>
                </c:pt>
                <c:pt idx="2894">
                  <c:v>42950</c:v>
                </c:pt>
                <c:pt idx="2895">
                  <c:v>42951</c:v>
                </c:pt>
                <c:pt idx="2896">
                  <c:v>42954</c:v>
                </c:pt>
                <c:pt idx="2897">
                  <c:v>42955</c:v>
                </c:pt>
                <c:pt idx="2898">
                  <c:v>42956</c:v>
                </c:pt>
                <c:pt idx="2899">
                  <c:v>42957</c:v>
                </c:pt>
                <c:pt idx="2900">
                  <c:v>42958</c:v>
                </c:pt>
                <c:pt idx="2901">
                  <c:v>42961</c:v>
                </c:pt>
                <c:pt idx="2902">
                  <c:v>42962</c:v>
                </c:pt>
                <c:pt idx="2903">
                  <c:v>42963</c:v>
                </c:pt>
                <c:pt idx="2904">
                  <c:v>42964</c:v>
                </c:pt>
                <c:pt idx="2905">
                  <c:v>42965</c:v>
                </c:pt>
                <c:pt idx="2906">
                  <c:v>42968</c:v>
                </c:pt>
                <c:pt idx="2907">
                  <c:v>42969</c:v>
                </c:pt>
                <c:pt idx="2908">
                  <c:v>42970</c:v>
                </c:pt>
                <c:pt idx="2909">
                  <c:v>42971</c:v>
                </c:pt>
                <c:pt idx="2910">
                  <c:v>42972</c:v>
                </c:pt>
                <c:pt idx="2911">
                  <c:v>42975</c:v>
                </c:pt>
                <c:pt idx="2912">
                  <c:v>42976</c:v>
                </c:pt>
                <c:pt idx="2913">
                  <c:v>42977</c:v>
                </c:pt>
                <c:pt idx="2914">
                  <c:v>42978</c:v>
                </c:pt>
                <c:pt idx="2915">
                  <c:v>42979</c:v>
                </c:pt>
                <c:pt idx="2916">
                  <c:v>42982</c:v>
                </c:pt>
                <c:pt idx="2917">
                  <c:v>42983</c:v>
                </c:pt>
                <c:pt idx="2918">
                  <c:v>42984</c:v>
                </c:pt>
                <c:pt idx="2919">
                  <c:v>42985</c:v>
                </c:pt>
                <c:pt idx="2920">
                  <c:v>42986</c:v>
                </c:pt>
                <c:pt idx="2921">
                  <c:v>42989</c:v>
                </c:pt>
                <c:pt idx="2922">
                  <c:v>42990</c:v>
                </c:pt>
                <c:pt idx="2923">
                  <c:v>42991</c:v>
                </c:pt>
                <c:pt idx="2924">
                  <c:v>42992</c:v>
                </c:pt>
                <c:pt idx="2925">
                  <c:v>42993</c:v>
                </c:pt>
                <c:pt idx="2926">
                  <c:v>42996</c:v>
                </c:pt>
                <c:pt idx="2927">
                  <c:v>42997</c:v>
                </c:pt>
                <c:pt idx="2928">
                  <c:v>42998</c:v>
                </c:pt>
                <c:pt idx="2929">
                  <c:v>42999</c:v>
                </c:pt>
                <c:pt idx="2930">
                  <c:v>43000</c:v>
                </c:pt>
                <c:pt idx="2931">
                  <c:v>43003</c:v>
                </c:pt>
                <c:pt idx="2932">
                  <c:v>43004</c:v>
                </c:pt>
                <c:pt idx="2933">
                  <c:v>43005</c:v>
                </c:pt>
                <c:pt idx="2934">
                  <c:v>43006</c:v>
                </c:pt>
                <c:pt idx="2935">
                  <c:v>43007</c:v>
                </c:pt>
                <c:pt idx="2936">
                  <c:v>43010</c:v>
                </c:pt>
                <c:pt idx="2937">
                  <c:v>43011</c:v>
                </c:pt>
                <c:pt idx="2938">
                  <c:v>43012</c:v>
                </c:pt>
                <c:pt idx="2939">
                  <c:v>43013</c:v>
                </c:pt>
                <c:pt idx="2940">
                  <c:v>43014</c:v>
                </c:pt>
                <c:pt idx="2941">
                  <c:v>43017</c:v>
                </c:pt>
                <c:pt idx="2942">
                  <c:v>43018</c:v>
                </c:pt>
                <c:pt idx="2943">
                  <c:v>43019</c:v>
                </c:pt>
                <c:pt idx="2944">
                  <c:v>43020</c:v>
                </c:pt>
                <c:pt idx="2945">
                  <c:v>43021</c:v>
                </c:pt>
                <c:pt idx="2946">
                  <c:v>43024</c:v>
                </c:pt>
                <c:pt idx="2947">
                  <c:v>43025</c:v>
                </c:pt>
                <c:pt idx="2948">
                  <c:v>43026</c:v>
                </c:pt>
                <c:pt idx="2949">
                  <c:v>43027</c:v>
                </c:pt>
                <c:pt idx="2950">
                  <c:v>43028</c:v>
                </c:pt>
                <c:pt idx="2951">
                  <c:v>43031</c:v>
                </c:pt>
                <c:pt idx="2952">
                  <c:v>43032</c:v>
                </c:pt>
                <c:pt idx="2953">
                  <c:v>43033</c:v>
                </c:pt>
                <c:pt idx="2954">
                  <c:v>43034</c:v>
                </c:pt>
                <c:pt idx="2955">
                  <c:v>43035</c:v>
                </c:pt>
                <c:pt idx="2956">
                  <c:v>43038</c:v>
                </c:pt>
                <c:pt idx="2957">
                  <c:v>43039</c:v>
                </c:pt>
                <c:pt idx="2958">
                  <c:v>43040</c:v>
                </c:pt>
                <c:pt idx="2959">
                  <c:v>43041</c:v>
                </c:pt>
                <c:pt idx="2960">
                  <c:v>43042</c:v>
                </c:pt>
                <c:pt idx="2961">
                  <c:v>43045</c:v>
                </c:pt>
                <c:pt idx="2962">
                  <c:v>43046</c:v>
                </c:pt>
                <c:pt idx="2963">
                  <c:v>43047</c:v>
                </c:pt>
                <c:pt idx="2964">
                  <c:v>43048</c:v>
                </c:pt>
                <c:pt idx="2965">
                  <c:v>43049</c:v>
                </c:pt>
                <c:pt idx="2966">
                  <c:v>43052</c:v>
                </c:pt>
                <c:pt idx="2967">
                  <c:v>43053</c:v>
                </c:pt>
                <c:pt idx="2968">
                  <c:v>43054</c:v>
                </c:pt>
                <c:pt idx="2969">
                  <c:v>43055</c:v>
                </c:pt>
                <c:pt idx="2970">
                  <c:v>43056</c:v>
                </c:pt>
                <c:pt idx="2971">
                  <c:v>43059</c:v>
                </c:pt>
                <c:pt idx="2972">
                  <c:v>43060</c:v>
                </c:pt>
                <c:pt idx="2973">
                  <c:v>43061</c:v>
                </c:pt>
                <c:pt idx="2974">
                  <c:v>43062</c:v>
                </c:pt>
                <c:pt idx="2975">
                  <c:v>43063</c:v>
                </c:pt>
                <c:pt idx="2976">
                  <c:v>43066</c:v>
                </c:pt>
                <c:pt idx="2977">
                  <c:v>43067</c:v>
                </c:pt>
                <c:pt idx="2978">
                  <c:v>43068</c:v>
                </c:pt>
                <c:pt idx="2979">
                  <c:v>43069</c:v>
                </c:pt>
                <c:pt idx="2980">
                  <c:v>43070</c:v>
                </c:pt>
                <c:pt idx="2981">
                  <c:v>43073</c:v>
                </c:pt>
                <c:pt idx="2982">
                  <c:v>43074</c:v>
                </c:pt>
                <c:pt idx="2983">
                  <c:v>43075</c:v>
                </c:pt>
                <c:pt idx="2984">
                  <c:v>43076</c:v>
                </c:pt>
                <c:pt idx="2985">
                  <c:v>43077</c:v>
                </c:pt>
                <c:pt idx="2986">
                  <c:v>43080</c:v>
                </c:pt>
                <c:pt idx="2987">
                  <c:v>43081</c:v>
                </c:pt>
                <c:pt idx="2988">
                  <c:v>43082</c:v>
                </c:pt>
                <c:pt idx="2989">
                  <c:v>43083</c:v>
                </c:pt>
                <c:pt idx="2990">
                  <c:v>43084</c:v>
                </c:pt>
                <c:pt idx="2991">
                  <c:v>43087</c:v>
                </c:pt>
                <c:pt idx="2992">
                  <c:v>43088</c:v>
                </c:pt>
                <c:pt idx="2993">
                  <c:v>43089</c:v>
                </c:pt>
                <c:pt idx="2994">
                  <c:v>43090</c:v>
                </c:pt>
                <c:pt idx="2995">
                  <c:v>43091</c:v>
                </c:pt>
                <c:pt idx="2996">
                  <c:v>43095</c:v>
                </c:pt>
                <c:pt idx="2997">
                  <c:v>43096</c:v>
                </c:pt>
                <c:pt idx="2998">
                  <c:v>43097</c:v>
                </c:pt>
                <c:pt idx="2999">
                  <c:v>43098</c:v>
                </c:pt>
                <c:pt idx="3000">
                  <c:v>43102</c:v>
                </c:pt>
                <c:pt idx="3001">
                  <c:v>43103</c:v>
                </c:pt>
                <c:pt idx="3002">
                  <c:v>43104</c:v>
                </c:pt>
                <c:pt idx="3003">
                  <c:v>43105</c:v>
                </c:pt>
                <c:pt idx="3004">
                  <c:v>43108</c:v>
                </c:pt>
                <c:pt idx="3005">
                  <c:v>43109</c:v>
                </c:pt>
                <c:pt idx="3006">
                  <c:v>43110</c:v>
                </c:pt>
                <c:pt idx="3007">
                  <c:v>43111</c:v>
                </c:pt>
                <c:pt idx="3008">
                  <c:v>43112</c:v>
                </c:pt>
                <c:pt idx="3009">
                  <c:v>43115</c:v>
                </c:pt>
                <c:pt idx="3010">
                  <c:v>43116</c:v>
                </c:pt>
                <c:pt idx="3011">
                  <c:v>43117</c:v>
                </c:pt>
                <c:pt idx="3012">
                  <c:v>43118</c:v>
                </c:pt>
                <c:pt idx="3013">
                  <c:v>43119</c:v>
                </c:pt>
                <c:pt idx="3014">
                  <c:v>43122</c:v>
                </c:pt>
                <c:pt idx="3015">
                  <c:v>43123</c:v>
                </c:pt>
                <c:pt idx="3016">
                  <c:v>43124</c:v>
                </c:pt>
                <c:pt idx="3017">
                  <c:v>43125</c:v>
                </c:pt>
                <c:pt idx="3018">
                  <c:v>43126</c:v>
                </c:pt>
                <c:pt idx="3019">
                  <c:v>43129</c:v>
                </c:pt>
                <c:pt idx="3020">
                  <c:v>43130</c:v>
                </c:pt>
                <c:pt idx="3021">
                  <c:v>43131</c:v>
                </c:pt>
                <c:pt idx="3022">
                  <c:v>43132</c:v>
                </c:pt>
                <c:pt idx="3023">
                  <c:v>43133</c:v>
                </c:pt>
                <c:pt idx="3024">
                  <c:v>43136</c:v>
                </c:pt>
                <c:pt idx="3025">
                  <c:v>43137</c:v>
                </c:pt>
                <c:pt idx="3026">
                  <c:v>43138</c:v>
                </c:pt>
                <c:pt idx="3027">
                  <c:v>43139</c:v>
                </c:pt>
                <c:pt idx="3028">
                  <c:v>43140</c:v>
                </c:pt>
                <c:pt idx="3029">
                  <c:v>43143</c:v>
                </c:pt>
                <c:pt idx="3030">
                  <c:v>43144</c:v>
                </c:pt>
                <c:pt idx="3031">
                  <c:v>43145</c:v>
                </c:pt>
                <c:pt idx="3032">
                  <c:v>43146</c:v>
                </c:pt>
                <c:pt idx="3033">
                  <c:v>43147</c:v>
                </c:pt>
                <c:pt idx="3034">
                  <c:v>43150</c:v>
                </c:pt>
                <c:pt idx="3035">
                  <c:v>43151</c:v>
                </c:pt>
                <c:pt idx="3036">
                  <c:v>43152</c:v>
                </c:pt>
                <c:pt idx="3037">
                  <c:v>43153</c:v>
                </c:pt>
                <c:pt idx="3038">
                  <c:v>43154</c:v>
                </c:pt>
                <c:pt idx="3039">
                  <c:v>43157</c:v>
                </c:pt>
                <c:pt idx="3040">
                  <c:v>43158</c:v>
                </c:pt>
                <c:pt idx="3041">
                  <c:v>43159</c:v>
                </c:pt>
                <c:pt idx="3042">
                  <c:v>43160</c:v>
                </c:pt>
                <c:pt idx="3043">
                  <c:v>43161</c:v>
                </c:pt>
                <c:pt idx="3044">
                  <c:v>43164</c:v>
                </c:pt>
                <c:pt idx="3045">
                  <c:v>43165</c:v>
                </c:pt>
                <c:pt idx="3046">
                  <c:v>43166</c:v>
                </c:pt>
                <c:pt idx="3047">
                  <c:v>43167</c:v>
                </c:pt>
                <c:pt idx="3048">
                  <c:v>43168</c:v>
                </c:pt>
                <c:pt idx="3049">
                  <c:v>43171</c:v>
                </c:pt>
                <c:pt idx="3050">
                  <c:v>43172</c:v>
                </c:pt>
                <c:pt idx="3051">
                  <c:v>43173</c:v>
                </c:pt>
                <c:pt idx="3052">
                  <c:v>43174</c:v>
                </c:pt>
                <c:pt idx="3053">
                  <c:v>43175</c:v>
                </c:pt>
                <c:pt idx="3054">
                  <c:v>43178</c:v>
                </c:pt>
                <c:pt idx="3055">
                  <c:v>43179</c:v>
                </c:pt>
                <c:pt idx="3056">
                  <c:v>43180</c:v>
                </c:pt>
                <c:pt idx="3057">
                  <c:v>43181</c:v>
                </c:pt>
                <c:pt idx="3058">
                  <c:v>43182</c:v>
                </c:pt>
                <c:pt idx="3059">
                  <c:v>43185</c:v>
                </c:pt>
                <c:pt idx="3060">
                  <c:v>43186</c:v>
                </c:pt>
                <c:pt idx="3061">
                  <c:v>43187</c:v>
                </c:pt>
                <c:pt idx="3062">
                  <c:v>43188</c:v>
                </c:pt>
                <c:pt idx="3063">
                  <c:v>43192</c:v>
                </c:pt>
                <c:pt idx="3064">
                  <c:v>43193</c:v>
                </c:pt>
                <c:pt idx="3065">
                  <c:v>43194</c:v>
                </c:pt>
                <c:pt idx="3066">
                  <c:v>43195</c:v>
                </c:pt>
                <c:pt idx="3067">
                  <c:v>43196</c:v>
                </c:pt>
                <c:pt idx="3068">
                  <c:v>43199</c:v>
                </c:pt>
                <c:pt idx="3069">
                  <c:v>43200</c:v>
                </c:pt>
                <c:pt idx="3070">
                  <c:v>43201</c:v>
                </c:pt>
                <c:pt idx="3071">
                  <c:v>43202</c:v>
                </c:pt>
                <c:pt idx="3072">
                  <c:v>43203</c:v>
                </c:pt>
                <c:pt idx="3073">
                  <c:v>43206</c:v>
                </c:pt>
                <c:pt idx="3074">
                  <c:v>43207</c:v>
                </c:pt>
                <c:pt idx="3075">
                  <c:v>43208</c:v>
                </c:pt>
                <c:pt idx="3076">
                  <c:v>43209</c:v>
                </c:pt>
                <c:pt idx="3077">
                  <c:v>43210</c:v>
                </c:pt>
                <c:pt idx="3078">
                  <c:v>43213</c:v>
                </c:pt>
                <c:pt idx="3079">
                  <c:v>43214</c:v>
                </c:pt>
                <c:pt idx="3080">
                  <c:v>43215</c:v>
                </c:pt>
                <c:pt idx="3081">
                  <c:v>43216</c:v>
                </c:pt>
                <c:pt idx="3082">
                  <c:v>43217</c:v>
                </c:pt>
                <c:pt idx="3083">
                  <c:v>43220</c:v>
                </c:pt>
                <c:pt idx="3084">
                  <c:v>43221</c:v>
                </c:pt>
                <c:pt idx="3085">
                  <c:v>43222</c:v>
                </c:pt>
                <c:pt idx="3086">
                  <c:v>43223</c:v>
                </c:pt>
                <c:pt idx="3087">
                  <c:v>43224</c:v>
                </c:pt>
                <c:pt idx="3088">
                  <c:v>43227</c:v>
                </c:pt>
                <c:pt idx="3089">
                  <c:v>43228</c:v>
                </c:pt>
                <c:pt idx="3090">
                  <c:v>43229</c:v>
                </c:pt>
                <c:pt idx="3091">
                  <c:v>43230</c:v>
                </c:pt>
                <c:pt idx="3092">
                  <c:v>43231</c:v>
                </c:pt>
                <c:pt idx="3093">
                  <c:v>43234</c:v>
                </c:pt>
                <c:pt idx="3094">
                  <c:v>43235</c:v>
                </c:pt>
                <c:pt idx="3095">
                  <c:v>43236</c:v>
                </c:pt>
                <c:pt idx="3096">
                  <c:v>43237</c:v>
                </c:pt>
                <c:pt idx="3097">
                  <c:v>43238</c:v>
                </c:pt>
                <c:pt idx="3098">
                  <c:v>43241</c:v>
                </c:pt>
                <c:pt idx="3099">
                  <c:v>43242</c:v>
                </c:pt>
                <c:pt idx="3100">
                  <c:v>43243</c:v>
                </c:pt>
                <c:pt idx="3101">
                  <c:v>43244</c:v>
                </c:pt>
                <c:pt idx="3102">
                  <c:v>43245</c:v>
                </c:pt>
                <c:pt idx="3103">
                  <c:v>43248</c:v>
                </c:pt>
                <c:pt idx="3104">
                  <c:v>43249</c:v>
                </c:pt>
                <c:pt idx="3105">
                  <c:v>43250</c:v>
                </c:pt>
                <c:pt idx="3106">
                  <c:v>43251</c:v>
                </c:pt>
                <c:pt idx="3107">
                  <c:v>43252</c:v>
                </c:pt>
                <c:pt idx="3108">
                  <c:v>43255</c:v>
                </c:pt>
                <c:pt idx="3109">
                  <c:v>43256</c:v>
                </c:pt>
                <c:pt idx="3110">
                  <c:v>43257</c:v>
                </c:pt>
                <c:pt idx="3111">
                  <c:v>43258</c:v>
                </c:pt>
                <c:pt idx="3112">
                  <c:v>43259</c:v>
                </c:pt>
                <c:pt idx="3113">
                  <c:v>43262</c:v>
                </c:pt>
                <c:pt idx="3114">
                  <c:v>43263</c:v>
                </c:pt>
                <c:pt idx="3115">
                  <c:v>43264</c:v>
                </c:pt>
                <c:pt idx="3116">
                  <c:v>43265</c:v>
                </c:pt>
                <c:pt idx="3117">
                  <c:v>43266</c:v>
                </c:pt>
                <c:pt idx="3118">
                  <c:v>43269</c:v>
                </c:pt>
                <c:pt idx="3119">
                  <c:v>43270</c:v>
                </c:pt>
                <c:pt idx="3120">
                  <c:v>43271</c:v>
                </c:pt>
                <c:pt idx="3121">
                  <c:v>43272</c:v>
                </c:pt>
                <c:pt idx="3122">
                  <c:v>43273</c:v>
                </c:pt>
                <c:pt idx="3123">
                  <c:v>43276</c:v>
                </c:pt>
                <c:pt idx="3124">
                  <c:v>43277</c:v>
                </c:pt>
                <c:pt idx="3125">
                  <c:v>43278</c:v>
                </c:pt>
                <c:pt idx="3126">
                  <c:v>43279</c:v>
                </c:pt>
                <c:pt idx="3127">
                  <c:v>43280</c:v>
                </c:pt>
                <c:pt idx="3128">
                  <c:v>43283</c:v>
                </c:pt>
                <c:pt idx="3129">
                  <c:v>43284</c:v>
                </c:pt>
                <c:pt idx="3130">
                  <c:v>43285</c:v>
                </c:pt>
                <c:pt idx="3131">
                  <c:v>43286</c:v>
                </c:pt>
                <c:pt idx="3132">
                  <c:v>43287</c:v>
                </c:pt>
                <c:pt idx="3133">
                  <c:v>43290</c:v>
                </c:pt>
                <c:pt idx="3134">
                  <c:v>43291</c:v>
                </c:pt>
                <c:pt idx="3135">
                  <c:v>43292</c:v>
                </c:pt>
                <c:pt idx="3136">
                  <c:v>43293</c:v>
                </c:pt>
                <c:pt idx="3137">
                  <c:v>43294</c:v>
                </c:pt>
                <c:pt idx="3138">
                  <c:v>43297</c:v>
                </c:pt>
                <c:pt idx="3139">
                  <c:v>43298</c:v>
                </c:pt>
                <c:pt idx="3140">
                  <c:v>43299</c:v>
                </c:pt>
                <c:pt idx="3141">
                  <c:v>43300</c:v>
                </c:pt>
                <c:pt idx="3142">
                  <c:v>43301</c:v>
                </c:pt>
                <c:pt idx="3143">
                  <c:v>43304</c:v>
                </c:pt>
                <c:pt idx="3144">
                  <c:v>43305</c:v>
                </c:pt>
                <c:pt idx="3145">
                  <c:v>43306</c:v>
                </c:pt>
                <c:pt idx="3146">
                  <c:v>43307</c:v>
                </c:pt>
                <c:pt idx="3147">
                  <c:v>43308</c:v>
                </c:pt>
                <c:pt idx="3148">
                  <c:v>43311</c:v>
                </c:pt>
                <c:pt idx="3149">
                  <c:v>43312</c:v>
                </c:pt>
                <c:pt idx="3150">
                  <c:v>43313</c:v>
                </c:pt>
                <c:pt idx="3151">
                  <c:v>43314</c:v>
                </c:pt>
                <c:pt idx="3152">
                  <c:v>43315</c:v>
                </c:pt>
                <c:pt idx="3153">
                  <c:v>43318</c:v>
                </c:pt>
                <c:pt idx="3154">
                  <c:v>43319</c:v>
                </c:pt>
                <c:pt idx="3155">
                  <c:v>43320</c:v>
                </c:pt>
                <c:pt idx="3156">
                  <c:v>43321</c:v>
                </c:pt>
                <c:pt idx="3157">
                  <c:v>43322</c:v>
                </c:pt>
                <c:pt idx="3158">
                  <c:v>43325</c:v>
                </c:pt>
                <c:pt idx="3159">
                  <c:v>43326</c:v>
                </c:pt>
                <c:pt idx="3160">
                  <c:v>43327</c:v>
                </c:pt>
                <c:pt idx="3161">
                  <c:v>43328</c:v>
                </c:pt>
                <c:pt idx="3162">
                  <c:v>43329</c:v>
                </c:pt>
                <c:pt idx="3163">
                  <c:v>43332</c:v>
                </c:pt>
                <c:pt idx="3164">
                  <c:v>43333</c:v>
                </c:pt>
                <c:pt idx="3165">
                  <c:v>43334</c:v>
                </c:pt>
                <c:pt idx="3166">
                  <c:v>43335</c:v>
                </c:pt>
                <c:pt idx="3167">
                  <c:v>43336</c:v>
                </c:pt>
                <c:pt idx="3168">
                  <c:v>43339</c:v>
                </c:pt>
                <c:pt idx="3169">
                  <c:v>43340</c:v>
                </c:pt>
                <c:pt idx="3170">
                  <c:v>43341</c:v>
                </c:pt>
                <c:pt idx="3171">
                  <c:v>43342</c:v>
                </c:pt>
                <c:pt idx="3172">
                  <c:v>43343</c:v>
                </c:pt>
                <c:pt idx="3173">
                  <c:v>43346</c:v>
                </c:pt>
                <c:pt idx="3174">
                  <c:v>43347</c:v>
                </c:pt>
                <c:pt idx="3175">
                  <c:v>43348</c:v>
                </c:pt>
                <c:pt idx="3176">
                  <c:v>43349</c:v>
                </c:pt>
                <c:pt idx="3177">
                  <c:v>43350</c:v>
                </c:pt>
                <c:pt idx="3178">
                  <c:v>43353</c:v>
                </c:pt>
                <c:pt idx="3179">
                  <c:v>43354</c:v>
                </c:pt>
                <c:pt idx="3180">
                  <c:v>43355</c:v>
                </c:pt>
                <c:pt idx="3181">
                  <c:v>43356</c:v>
                </c:pt>
                <c:pt idx="3182">
                  <c:v>43357</c:v>
                </c:pt>
                <c:pt idx="3183">
                  <c:v>43360</c:v>
                </c:pt>
                <c:pt idx="3184">
                  <c:v>43361</c:v>
                </c:pt>
                <c:pt idx="3185">
                  <c:v>43362</c:v>
                </c:pt>
                <c:pt idx="3186">
                  <c:v>43363</c:v>
                </c:pt>
                <c:pt idx="3187">
                  <c:v>43364</c:v>
                </c:pt>
                <c:pt idx="3188">
                  <c:v>43367</c:v>
                </c:pt>
                <c:pt idx="3189">
                  <c:v>43368</c:v>
                </c:pt>
                <c:pt idx="3190">
                  <c:v>43369</c:v>
                </c:pt>
                <c:pt idx="3191">
                  <c:v>43370</c:v>
                </c:pt>
                <c:pt idx="3192">
                  <c:v>43371</c:v>
                </c:pt>
                <c:pt idx="3193">
                  <c:v>43374</c:v>
                </c:pt>
                <c:pt idx="3194">
                  <c:v>43375</c:v>
                </c:pt>
                <c:pt idx="3195">
                  <c:v>43376</c:v>
                </c:pt>
                <c:pt idx="3196">
                  <c:v>43377</c:v>
                </c:pt>
                <c:pt idx="3197">
                  <c:v>43378</c:v>
                </c:pt>
                <c:pt idx="3198">
                  <c:v>43381</c:v>
                </c:pt>
                <c:pt idx="3199">
                  <c:v>43382</c:v>
                </c:pt>
                <c:pt idx="3200">
                  <c:v>43383</c:v>
                </c:pt>
                <c:pt idx="3201">
                  <c:v>43384</c:v>
                </c:pt>
                <c:pt idx="3202">
                  <c:v>43385</c:v>
                </c:pt>
                <c:pt idx="3203">
                  <c:v>43388</c:v>
                </c:pt>
                <c:pt idx="3204">
                  <c:v>43389</c:v>
                </c:pt>
                <c:pt idx="3205">
                  <c:v>43390</c:v>
                </c:pt>
                <c:pt idx="3206">
                  <c:v>43391</c:v>
                </c:pt>
                <c:pt idx="3207">
                  <c:v>43392</c:v>
                </c:pt>
                <c:pt idx="3208">
                  <c:v>43395</c:v>
                </c:pt>
                <c:pt idx="3209">
                  <c:v>43396</c:v>
                </c:pt>
                <c:pt idx="3210">
                  <c:v>43397</c:v>
                </c:pt>
                <c:pt idx="3211">
                  <c:v>43398</c:v>
                </c:pt>
                <c:pt idx="3212">
                  <c:v>43399</c:v>
                </c:pt>
                <c:pt idx="3213">
                  <c:v>43402</c:v>
                </c:pt>
                <c:pt idx="3214">
                  <c:v>43403</c:v>
                </c:pt>
                <c:pt idx="3215">
                  <c:v>43404</c:v>
                </c:pt>
                <c:pt idx="3216">
                  <c:v>43405</c:v>
                </c:pt>
                <c:pt idx="3217">
                  <c:v>43406</c:v>
                </c:pt>
                <c:pt idx="3218">
                  <c:v>43409</c:v>
                </c:pt>
                <c:pt idx="3219">
                  <c:v>43410</c:v>
                </c:pt>
                <c:pt idx="3220">
                  <c:v>43411</c:v>
                </c:pt>
                <c:pt idx="3221">
                  <c:v>43412</c:v>
                </c:pt>
                <c:pt idx="3222">
                  <c:v>43413</c:v>
                </c:pt>
                <c:pt idx="3223">
                  <c:v>43416</c:v>
                </c:pt>
                <c:pt idx="3224">
                  <c:v>43417</c:v>
                </c:pt>
                <c:pt idx="3225">
                  <c:v>43418</c:v>
                </c:pt>
                <c:pt idx="3226">
                  <c:v>43419</c:v>
                </c:pt>
                <c:pt idx="3227">
                  <c:v>43420</c:v>
                </c:pt>
                <c:pt idx="3228">
                  <c:v>43423</c:v>
                </c:pt>
                <c:pt idx="3229">
                  <c:v>43424</c:v>
                </c:pt>
                <c:pt idx="3230">
                  <c:v>43425</c:v>
                </c:pt>
                <c:pt idx="3231">
                  <c:v>43426</c:v>
                </c:pt>
                <c:pt idx="3232">
                  <c:v>43427</c:v>
                </c:pt>
                <c:pt idx="3233">
                  <c:v>43430</c:v>
                </c:pt>
                <c:pt idx="3234">
                  <c:v>43431</c:v>
                </c:pt>
                <c:pt idx="3235">
                  <c:v>43432</c:v>
                </c:pt>
                <c:pt idx="3236">
                  <c:v>43433</c:v>
                </c:pt>
                <c:pt idx="3237">
                  <c:v>43434</c:v>
                </c:pt>
                <c:pt idx="3238">
                  <c:v>43437</c:v>
                </c:pt>
                <c:pt idx="3239">
                  <c:v>43438</c:v>
                </c:pt>
                <c:pt idx="3240">
                  <c:v>43439</c:v>
                </c:pt>
                <c:pt idx="3241">
                  <c:v>43440</c:v>
                </c:pt>
                <c:pt idx="3242">
                  <c:v>43441</c:v>
                </c:pt>
                <c:pt idx="3243">
                  <c:v>43444</c:v>
                </c:pt>
                <c:pt idx="3244">
                  <c:v>43445</c:v>
                </c:pt>
                <c:pt idx="3245">
                  <c:v>43446</c:v>
                </c:pt>
                <c:pt idx="3246">
                  <c:v>43447</c:v>
                </c:pt>
                <c:pt idx="3247">
                  <c:v>43448</c:v>
                </c:pt>
                <c:pt idx="3248">
                  <c:v>43451</c:v>
                </c:pt>
                <c:pt idx="3249">
                  <c:v>43452</c:v>
                </c:pt>
                <c:pt idx="3250">
                  <c:v>43453</c:v>
                </c:pt>
                <c:pt idx="3251">
                  <c:v>43454</c:v>
                </c:pt>
                <c:pt idx="3252">
                  <c:v>43455</c:v>
                </c:pt>
                <c:pt idx="3253">
                  <c:v>43458</c:v>
                </c:pt>
                <c:pt idx="3254">
                  <c:v>43460</c:v>
                </c:pt>
                <c:pt idx="3255">
                  <c:v>43461</c:v>
                </c:pt>
                <c:pt idx="3256">
                  <c:v>43462</c:v>
                </c:pt>
                <c:pt idx="3257">
                  <c:v>43465</c:v>
                </c:pt>
                <c:pt idx="3258">
                  <c:v>43467</c:v>
                </c:pt>
                <c:pt idx="3259">
                  <c:v>43468</c:v>
                </c:pt>
                <c:pt idx="3260">
                  <c:v>43469</c:v>
                </c:pt>
                <c:pt idx="3261">
                  <c:v>43472</c:v>
                </c:pt>
                <c:pt idx="3262">
                  <c:v>43473</c:v>
                </c:pt>
                <c:pt idx="3263">
                  <c:v>43474</c:v>
                </c:pt>
                <c:pt idx="3264">
                  <c:v>43475</c:v>
                </c:pt>
                <c:pt idx="3265">
                  <c:v>43476</c:v>
                </c:pt>
                <c:pt idx="3266">
                  <c:v>43479</c:v>
                </c:pt>
                <c:pt idx="3267">
                  <c:v>43480</c:v>
                </c:pt>
                <c:pt idx="3268">
                  <c:v>43481</c:v>
                </c:pt>
                <c:pt idx="3269">
                  <c:v>43482</c:v>
                </c:pt>
                <c:pt idx="3270">
                  <c:v>43483</c:v>
                </c:pt>
                <c:pt idx="3271">
                  <c:v>43486</c:v>
                </c:pt>
                <c:pt idx="3272">
                  <c:v>43487</c:v>
                </c:pt>
                <c:pt idx="3273">
                  <c:v>43488</c:v>
                </c:pt>
                <c:pt idx="3274">
                  <c:v>43489</c:v>
                </c:pt>
                <c:pt idx="3275">
                  <c:v>43490</c:v>
                </c:pt>
                <c:pt idx="3276">
                  <c:v>43493</c:v>
                </c:pt>
                <c:pt idx="3277">
                  <c:v>43494</c:v>
                </c:pt>
                <c:pt idx="3278">
                  <c:v>43495</c:v>
                </c:pt>
                <c:pt idx="3279">
                  <c:v>43496</c:v>
                </c:pt>
                <c:pt idx="3280">
                  <c:v>43497</c:v>
                </c:pt>
                <c:pt idx="3281">
                  <c:v>43500</c:v>
                </c:pt>
                <c:pt idx="3282">
                  <c:v>43501</c:v>
                </c:pt>
                <c:pt idx="3283">
                  <c:v>43502</c:v>
                </c:pt>
                <c:pt idx="3284">
                  <c:v>43503</c:v>
                </c:pt>
                <c:pt idx="3285">
                  <c:v>43504</c:v>
                </c:pt>
                <c:pt idx="3286">
                  <c:v>43507</c:v>
                </c:pt>
                <c:pt idx="3287">
                  <c:v>43508</c:v>
                </c:pt>
                <c:pt idx="3288">
                  <c:v>43509</c:v>
                </c:pt>
                <c:pt idx="3289">
                  <c:v>43510</c:v>
                </c:pt>
                <c:pt idx="3290">
                  <c:v>43511</c:v>
                </c:pt>
                <c:pt idx="3291">
                  <c:v>43514</c:v>
                </c:pt>
                <c:pt idx="3292">
                  <c:v>43515</c:v>
                </c:pt>
                <c:pt idx="3293">
                  <c:v>43516</c:v>
                </c:pt>
                <c:pt idx="3294">
                  <c:v>43517</c:v>
                </c:pt>
                <c:pt idx="3295">
                  <c:v>43518</c:v>
                </c:pt>
                <c:pt idx="3296">
                  <c:v>43521</c:v>
                </c:pt>
                <c:pt idx="3297">
                  <c:v>43522</c:v>
                </c:pt>
                <c:pt idx="3298">
                  <c:v>43523</c:v>
                </c:pt>
                <c:pt idx="3299">
                  <c:v>43524</c:v>
                </c:pt>
                <c:pt idx="3300">
                  <c:v>43525</c:v>
                </c:pt>
                <c:pt idx="3301">
                  <c:v>43528</c:v>
                </c:pt>
                <c:pt idx="3302">
                  <c:v>43529</c:v>
                </c:pt>
                <c:pt idx="3303">
                  <c:v>43530</c:v>
                </c:pt>
                <c:pt idx="3304">
                  <c:v>43531</c:v>
                </c:pt>
                <c:pt idx="3305">
                  <c:v>43532</c:v>
                </c:pt>
                <c:pt idx="3306">
                  <c:v>43535</c:v>
                </c:pt>
                <c:pt idx="3307">
                  <c:v>43536</c:v>
                </c:pt>
                <c:pt idx="3308">
                  <c:v>43537</c:v>
                </c:pt>
                <c:pt idx="3309">
                  <c:v>43538</c:v>
                </c:pt>
                <c:pt idx="3310">
                  <c:v>43539</c:v>
                </c:pt>
                <c:pt idx="3311">
                  <c:v>43542</c:v>
                </c:pt>
                <c:pt idx="3312">
                  <c:v>43543</c:v>
                </c:pt>
                <c:pt idx="3313">
                  <c:v>43544</c:v>
                </c:pt>
                <c:pt idx="3314">
                  <c:v>43545</c:v>
                </c:pt>
                <c:pt idx="3315">
                  <c:v>43546</c:v>
                </c:pt>
                <c:pt idx="3316">
                  <c:v>43549</c:v>
                </c:pt>
                <c:pt idx="3317">
                  <c:v>43550</c:v>
                </c:pt>
                <c:pt idx="3318">
                  <c:v>43551</c:v>
                </c:pt>
                <c:pt idx="3319">
                  <c:v>43552</c:v>
                </c:pt>
                <c:pt idx="3320">
                  <c:v>43553</c:v>
                </c:pt>
                <c:pt idx="3321">
                  <c:v>43556</c:v>
                </c:pt>
                <c:pt idx="3322">
                  <c:v>43557</c:v>
                </c:pt>
                <c:pt idx="3323">
                  <c:v>43558</c:v>
                </c:pt>
                <c:pt idx="3324">
                  <c:v>43559</c:v>
                </c:pt>
                <c:pt idx="3325">
                  <c:v>43560</c:v>
                </c:pt>
                <c:pt idx="3326">
                  <c:v>43563</c:v>
                </c:pt>
                <c:pt idx="3327">
                  <c:v>43564</c:v>
                </c:pt>
                <c:pt idx="3328">
                  <c:v>43565</c:v>
                </c:pt>
                <c:pt idx="3329">
                  <c:v>43566</c:v>
                </c:pt>
                <c:pt idx="3330">
                  <c:v>43567</c:v>
                </c:pt>
                <c:pt idx="3331">
                  <c:v>43570</c:v>
                </c:pt>
                <c:pt idx="3332">
                  <c:v>43571</c:v>
                </c:pt>
                <c:pt idx="3333">
                  <c:v>43572</c:v>
                </c:pt>
                <c:pt idx="3334">
                  <c:v>43573</c:v>
                </c:pt>
                <c:pt idx="3335">
                  <c:v>43577</c:v>
                </c:pt>
                <c:pt idx="3336">
                  <c:v>43578</c:v>
                </c:pt>
                <c:pt idx="3337">
                  <c:v>43579</c:v>
                </c:pt>
                <c:pt idx="3338">
                  <c:v>43580</c:v>
                </c:pt>
                <c:pt idx="3339">
                  <c:v>43581</c:v>
                </c:pt>
                <c:pt idx="3340">
                  <c:v>43584</c:v>
                </c:pt>
                <c:pt idx="3341">
                  <c:v>43585</c:v>
                </c:pt>
                <c:pt idx="3342">
                  <c:v>43586</c:v>
                </c:pt>
                <c:pt idx="3343">
                  <c:v>43587</c:v>
                </c:pt>
                <c:pt idx="3344">
                  <c:v>43588</c:v>
                </c:pt>
                <c:pt idx="3345">
                  <c:v>43591</c:v>
                </c:pt>
                <c:pt idx="3346">
                  <c:v>43592</c:v>
                </c:pt>
                <c:pt idx="3347">
                  <c:v>43593</c:v>
                </c:pt>
                <c:pt idx="3348">
                  <c:v>43594</c:v>
                </c:pt>
                <c:pt idx="3349">
                  <c:v>43595</c:v>
                </c:pt>
                <c:pt idx="3350">
                  <c:v>43598</c:v>
                </c:pt>
                <c:pt idx="3351">
                  <c:v>43599</c:v>
                </c:pt>
                <c:pt idx="3352">
                  <c:v>43600</c:v>
                </c:pt>
                <c:pt idx="3353">
                  <c:v>43601</c:v>
                </c:pt>
                <c:pt idx="3354">
                  <c:v>43602</c:v>
                </c:pt>
                <c:pt idx="3355">
                  <c:v>43605</c:v>
                </c:pt>
                <c:pt idx="3356">
                  <c:v>43606</c:v>
                </c:pt>
                <c:pt idx="3357">
                  <c:v>43607</c:v>
                </c:pt>
                <c:pt idx="3358">
                  <c:v>43608</c:v>
                </c:pt>
                <c:pt idx="3359">
                  <c:v>43609</c:v>
                </c:pt>
                <c:pt idx="3360">
                  <c:v>43612</c:v>
                </c:pt>
                <c:pt idx="3361">
                  <c:v>43613</c:v>
                </c:pt>
                <c:pt idx="3362">
                  <c:v>43614</c:v>
                </c:pt>
                <c:pt idx="3363">
                  <c:v>43615</c:v>
                </c:pt>
                <c:pt idx="3364">
                  <c:v>43616</c:v>
                </c:pt>
                <c:pt idx="3365">
                  <c:v>43619</c:v>
                </c:pt>
                <c:pt idx="3366">
                  <c:v>43620</c:v>
                </c:pt>
                <c:pt idx="3367">
                  <c:v>43621</c:v>
                </c:pt>
                <c:pt idx="3368">
                  <c:v>43622</c:v>
                </c:pt>
                <c:pt idx="3369">
                  <c:v>43623</c:v>
                </c:pt>
                <c:pt idx="3370">
                  <c:v>43626</c:v>
                </c:pt>
                <c:pt idx="3371">
                  <c:v>43627</c:v>
                </c:pt>
                <c:pt idx="3372">
                  <c:v>43628</c:v>
                </c:pt>
                <c:pt idx="3373">
                  <c:v>43629</c:v>
                </c:pt>
                <c:pt idx="3374">
                  <c:v>43630</c:v>
                </c:pt>
                <c:pt idx="3375">
                  <c:v>43633</c:v>
                </c:pt>
                <c:pt idx="3376">
                  <c:v>43634</c:v>
                </c:pt>
                <c:pt idx="3377">
                  <c:v>43635</c:v>
                </c:pt>
                <c:pt idx="3378">
                  <c:v>43636</c:v>
                </c:pt>
                <c:pt idx="3379">
                  <c:v>43637</c:v>
                </c:pt>
                <c:pt idx="3380">
                  <c:v>43640</c:v>
                </c:pt>
                <c:pt idx="3381">
                  <c:v>43641</c:v>
                </c:pt>
                <c:pt idx="3382">
                  <c:v>43642</c:v>
                </c:pt>
                <c:pt idx="3383">
                  <c:v>43643</c:v>
                </c:pt>
                <c:pt idx="3384">
                  <c:v>43644</c:v>
                </c:pt>
                <c:pt idx="3385">
                  <c:v>43647</c:v>
                </c:pt>
                <c:pt idx="3386">
                  <c:v>43648</c:v>
                </c:pt>
                <c:pt idx="3387">
                  <c:v>43649</c:v>
                </c:pt>
                <c:pt idx="3388">
                  <c:v>43650</c:v>
                </c:pt>
                <c:pt idx="3389">
                  <c:v>43651</c:v>
                </c:pt>
                <c:pt idx="3390">
                  <c:v>43654</c:v>
                </c:pt>
                <c:pt idx="3391">
                  <c:v>43655</c:v>
                </c:pt>
                <c:pt idx="3392">
                  <c:v>43656</c:v>
                </c:pt>
                <c:pt idx="3393">
                  <c:v>43657</c:v>
                </c:pt>
                <c:pt idx="3394">
                  <c:v>43658</c:v>
                </c:pt>
                <c:pt idx="3395">
                  <c:v>43661</c:v>
                </c:pt>
                <c:pt idx="3396">
                  <c:v>43662</c:v>
                </c:pt>
                <c:pt idx="3397">
                  <c:v>43663</c:v>
                </c:pt>
                <c:pt idx="3398">
                  <c:v>43664</c:v>
                </c:pt>
                <c:pt idx="3399">
                  <c:v>43665</c:v>
                </c:pt>
                <c:pt idx="3400">
                  <c:v>43668</c:v>
                </c:pt>
                <c:pt idx="3401">
                  <c:v>43669</c:v>
                </c:pt>
                <c:pt idx="3402">
                  <c:v>43670</c:v>
                </c:pt>
                <c:pt idx="3403">
                  <c:v>43671</c:v>
                </c:pt>
                <c:pt idx="3404">
                  <c:v>43672</c:v>
                </c:pt>
                <c:pt idx="3405">
                  <c:v>43675</c:v>
                </c:pt>
                <c:pt idx="3406">
                  <c:v>43676</c:v>
                </c:pt>
                <c:pt idx="3407">
                  <c:v>43677</c:v>
                </c:pt>
                <c:pt idx="3408">
                  <c:v>43678</c:v>
                </c:pt>
                <c:pt idx="3409">
                  <c:v>43679</c:v>
                </c:pt>
                <c:pt idx="3410">
                  <c:v>43682</c:v>
                </c:pt>
                <c:pt idx="3411">
                  <c:v>43683</c:v>
                </c:pt>
                <c:pt idx="3412">
                  <c:v>43684</c:v>
                </c:pt>
                <c:pt idx="3413">
                  <c:v>43685</c:v>
                </c:pt>
                <c:pt idx="3414">
                  <c:v>43686</c:v>
                </c:pt>
                <c:pt idx="3415">
                  <c:v>43689</c:v>
                </c:pt>
                <c:pt idx="3416">
                  <c:v>43690</c:v>
                </c:pt>
                <c:pt idx="3417">
                  <c:v>43691</c:v>
                </c:pt>
                <c:pt idx="3418">
                  <c:v>43692</c:v>
                </c:pt>
                <c:pt idx="3419">
                  <c:v>43693</c:v>
                </c:pt>
                <c:pt idx="3420">
                  <c:v>43696</c:v>
                </c:pt>
                <c:pt idx="3421">
                  <c:v>43697</c:v>
                </c:pt>
                <c:pt idx="3422">
                  <c:v>43698</c:v>
                </c:pt>
                <c:pt idx="3423">
                  <c:v>43699</c:v>
                </c:pt>
                <c:pt idx="3424">
                  <c:v>43700</c:v>
                </c:pt>
                <c:pt idx="3425">
                  <c:v>43703</c:v>
                </c:pt>
                <c:pt idx="3426">
                  <c:v>43704</c:v>
                </c:pt>
                <c:pt idx="3427">
                  <c:v>43705</c:v>
                </c:pt>
                <c:pt idx="3428">
                  <c:v>43706</c:v>
                </c:pt>
                <c:pt idx="3429">
                  <c:v>43707</c:v>
                </c:pt>
                <c:pt idx="3430">
                  <c:v>43710</c:v>
                </c:pt>
                <c:pt idx="3431">
                  <c:v>43711</c:v>
                </c:pt>
                <c:pt idx="3432">
                  <c:v>43712</c:v>
                </c:pt>
                <c:pt idx="3433">
                  <c:v>43713</c:v>
                </c:pt>
                <c:pt idx="3434">
                  <c:v>43714</c:v>
                </c:pt>
                <c:pt idx="3435">
                  <c:v>43717</c:v>
                </c:pt>
                <c:pt idx="3436">
                  <c:v>43718</c:v>
                </c:pt>
                <c:pt idx="3437">
                  <c:v>43719</c:v>
                </c:pt>
                <c:pt idx="3438">
                  <c:v>43720</c:v>
                </c:pt>
                <c:pt idx="3439">
                  <c:v>43721</c:v>
                </c:pt>
                <c:pt idx="3440">
                  <c:v>43724</c:v>
                </c:pt>
                <c:pt idx="3441">
                  <c:v>43725</c:v>
                </c:pt>
                <c:pt idx="3442">
                  <c:v>43726</c:v>
                </c:pt>
                <c:pt idx="3443">
                  <c:v>43727</c:v>
                </c:pt>
                <c:pt idx="3444">
                  <c:v>43728</c:v>
                </c:pt>
                <c:pt idx="3445">
                  <c:v>43731</c:v>
                </c:pt>
                <c:pt idx="3446">
                  <c:v>43732</c:v>
                </c:pt>
                <c:pt idx="3447">
                  <c:v>43733</c:v>
                </c:pt>
                <c:pt idx="3448">
                  <c:v>43734</c:v>
                </c:pt>
                <c:pt idx="3449">
                  <c:v>43735</c:v>
                </c:pt>
                <c:pt idx="3450">
                  <c:v>43738</c:v>
                </c:pt>
                <c:pt idx="3451">
                  <c:v>43739</c:v>
                </c:pt>
                <c:pt idx="3452">
                  <c:v>43740</c:v>
                </c:pt>
                <c:pt idx="3453">
                  <c:v>43741</c:v>
                </c:pt>
                <c:pt idx="3454">
                  <c:v>43742</c:v>
                </c:pt>
                <c:pt idx="3455">
                  <c:v>43745</c:v>
                </c:pt>
                <c:pt idx="3456">
                  <c:v>43746</c:v>
                </c:pt>
                <c:pt idx="3457">
                  <c:v>43747</c:v>
                </c:pt>
                <c:pt idx="3458">
                  <c:v>43748</c:v>
                </c:pt>
                <c:pt idx="3459">
                  <c:v>43749</c:v>
                </c:pt>
                <c:pt idx="3460">
                  <c:v>43752</c:v>
                </c:pt>
                <c:pt idx="3461">
                  <c:v>43753</c:v>
                </c:pt>
                <c:pt idx="3462">
                  <c:v>43754</c:v>
                </c:pt>
                <c:pt idx="3463">
                  <c:v>43755</c:v>
                </c:pt>
                <c:pt idx="3464">
                  <c:v>43756</c:v>
                </c:pt>
                <c:pt idx="3465">
                  <c:v>43759</c:v>
                </c:pt>
                <c:pt idx="3466">
                  <c:v>43760</c:v>
                </c:pt>
                <c:pt idx="3467">
                  <c:v>43761</c:v>
                </c:pt>
                <c:pt idx="3468">
                  <c:v>43762</c:v>
                </c:pt>
                <c:pt idx="3469">
                  <c:v>43763</c:v>
                </c:pt>
                <c:pt idx="3470">
                  <c:v>43766</c:v>
                </c:pt>
                <c:pt idx="3471">
                  <c:v>43767</c:v>
                </c:pt>
                <c:pt idx="3472">
                  <c:v>43768</c:v>
                </c:pt>
                <c:pt idx="3473">
                  <c:v>43769</c:v>
                </c:pt>
                <c:pt idx="3474">
                  <c:v>43770</c:v>
                </c:pt>
                <c:pt idx="3475">
                  <c:v>43773</c:v>
                </c:pt>
                <c:pt idx="3476">
                  <c:v>43774</c:v>
                </c:pt>
                <c:pt idx="3477">
                  <c:v>43775</c:v>
                </c:pt>
                <c:pt idx="3478">
                  <c:v>43776</c:v>
                </c:pt>
                <c:pt idx="3479">
                  <c:v>43777</c:v>
                </c:pt>
                <c:pt idx="3480">
                  <c:v>43780</c:v>
                </c:pt>
                <c:pt idx="3481">
                  <c:v>43781</c:v>
                </c:pt>
                <c:pt idx="3482">
                  <c:v>43782</c:v>
                </c:pt>
                <c:pt idx="3483">
                  <c:v>43783</c:v>
                </c:pt>
                <c:pt idx="3484">
                  <c:v>43784</c:v>
                </c:pt>
                <c:pt idx="3485">
                  <c:v>43787</c:v>
                </c:pt>
                <c:pt idx="3486">
                  <c:v>43788</c:v>
                </c:pt>
                <c:pt idx="3487">
                  <c:v>43789</c:v>
                </c:pt>
                <c:pt idx="3488">
                  <c:v>43790</c:v>
                </c:pt>
                <c:pt idx="3489">
                  <c:v>43791</c:v>
                </c:pt>
                <c:pt idx="3490">
                  <c:v>43794</c:v>
                </c:pt>
                <c:pt idx="3491">
                  <c:v>43795</c:v>
                </c:pt>
                <c:pt idx="3492">
                  <c:v>43796</c:v>
                </c:pt>
                <c:pt idx="3493">
                  <c:v>43797</c:v>
                </c:pt>
                <c:pt idx="3494">
                  <c:v>43798</c:v>
                </c:pt>
                <c:pt idx="3495">
                  <c:v>43801</c:v>
                </c:pt>
                <c:pt idx="3496">
                  <c:v>43802</c:v>
                </c:pt>
                <c:pt idx="3497">
                  <c:v>43803</c:v>
                </c:pt>
                <c:pt idx="3498">
                  <c:v>43804</c:v>
                </c:pt>
                <c:pt idx="3499">
                  <c:v>43805</c:v>
                </c:pt>
                <c:pt idx="3500">
                  <c:v>43808</c:v>
                </c:pt>
                <c:pt idx="3501">
                  <c:v>43809</c:v>
                </c:pt>
                <c:pt idx="3502">
                  <c:v>43810</c:v>
                </c:pt>
                <c:pt idx="3503">
                  <c:v>43811</c:v>
                </c:pt>
                <c:pt idx="3504">
                  <c:v>43812</c:v>
                </c:pt>
                <c:pt idx="3505">
                  <c:v>43815</c:v>
                </c:pt>
                <c:pt idx="3506">
                  <c:v>43816</c:v>
                </c:pt>
                <c:pt idx="3507">
                  <c:v>43817</c:v>
                </c:pt>
                <c:pt idx="3508">
                  <c:v>43818</c:v>
                </c:pt>
                <c:pt idx="3509">
                  <c:v>43819</c:v>
                </c:pt>
                <c:pt idx="3510">
                  <c:v>43822</c:v>
                </c:pt>
                <c:pt idx="3511">
                  <c:v>43823</c:v>
                </c:pt>
                <c:pt idx="3512">
                  <c:v>43825</c:v>
                </c:pt>
                <c:pt idx="3513">
                  <c:v>43826</c:v>
                </c:pt>
                <c:pt idx="3514">
                  <c:v>43829</c:v>
                </c:pt>
                <c:pt idx="3515">
                  <c:v>43830</c:v>
                </c:pt>
                <c:pt idx="3516">
                  <c:v>43832</c:v>
                </c:pt>
                <c:pt idx="3517">
                  <c:v>43833</c:v>
                </c:pt>
                <c:pt idx="3518">
                  <c:v>43836</c:v>
                </c:pt>
                <c:pt idx="3519">
                  <c:v>43837</c:v>
                </c:pt>
                <c:pt idx="3520">
                  <c:v>43838</c:v>
                </c:pt>
                <c:pt idx="3521">
                  <c:v>43839</c:v>
                </c:pt>
                <c:pt idx="3522">
                  <c:v>43840</c:v>
                </c:pt>
                <c:pt idx="3523">
                  <c:v>43843</c:v>
                </c:pt>
                <c:pt idx="3524">
                  <c:v>43844</c:v>
                </c:pt>
                <c:pt idx="3525">
                  <c:v>43845</c:v>
                </c:pt>
                <c:pt idx="3526">
                  <c:v>43846</c:v>
                </c:pt>
                <c:pt idx="3527">
                  <c:v>43847</c:v>
                </c:pt>
                <c:pt idx="3528">
                  <c:v>43850</c:v>
                </c:pt>
                <c:pt idx="3529">
                  <c:v>43851</c:v>
                </c:pt>
                <c:pt idx="3530">
                  <c:v>43852</c:v>
                </c:pt>
                <c:pt idx="3531">
                  <c:v>43853</c:v>
                </c:pt>
                <c:pt idx="3532">
                  <c:v>43854</c:v>
                </c:pt>
                <c:pt idx="3533">
                  <c:v>43857</c:v>
                </c:pt>
                <c:pt idx="3534">
                  <c:v>43858</c:v>
                </c:pt>
                <c:pt idx="3535">
                  <c:v>43859</c:v>
                </c:pt>
                <c:pt idx="3536">
                  <c:v>43860</c:v>
                </c:pt>
                <c:pt idx="3537">
                  <c:v>43861</c:v>
                </c:pt>
                <c:pt idx="3538">
                  <c:v>43864</c:v>
                </c:pt>
                <c:pt idx="3539">
                  <c:v>43865</c:v>
                </c:pt>
                <c:pt idx="3540">
                  <c:v>43866</c:v>
                </c:pt>
                <c:pt idx="3541">
                  <c:v>43867</c:v>
                </c:pt>
                <c:pt idx="3542">
                  <c:v>43868</c:v>
                </c:pt>
                <c:pt idx="3543">
                  <c:v>43871</c:v>
                </c:pt>
                <c:pt idx="3544">
                  <c:v>43872</c:v>
                </c:pt>
                <c:pt idx="3545">
                  <c:v>43873</c:v>
                </c:pt>
                <c:pt idx="3546">
                  <c:v>43874</c:v>
                </c:pt>
                <c:pt idx="3547">
                  <c:v>43875</c:v>
                </c:pt>
                <c:pt idx="3548">
                  <c:v>43878</c:v>
                </c:pt>
                <c:pt idx="3549">
                  <c:v>43879</c:v>
                </c:pt>
                <c:pt idx="3550">
                  <c:v>43880</c:v>
                </c:pt>
                <c:pt idx="3551">
                  <c:v>43881</c:v>
                </c:pt>
                <c:pt idx="3552">
                  <c:v>43882</c:v>
                </c:pt>
                <c:pt idx="3553">
                  <c:v>43885</c:v>
                </c:pt>
                <c:pt idx="3554">
                  <c:v>43886</c:v>
                </c:pt>
                <c:pt idx="3555">
                  <c:v>43887</c:v>
                </c:pt>
                <c:pt idx="3556">
                  <c:v>43888</c:v>
                </c:pt>
                <c:pt idx="3557">
                  <c:v>43889</c:v>
                </c:pt>
                <c:pt idx="3558">
                  <c:v>43892</c:v>
                </c:pt>
                <c:pt idx="3559">
                  <c:v>43893</c:v>
                </c:pt>
                <c:pt idx="3560">
                  <c:v>43894</c:v>
                </c:pt>
                <c:pt idx="3561">
                  <c:v>43895</c:v>
                </c:pt>
                <c:pt idx="3562">
                  <c:v>43896</c:v>
                </c:pt>
                <c:pt idx="3563">
                  <c:v>43899</c:v>
                </c:pt>
                <c:pt idx="3564">
                  <c:v>43900</c:v>
                </c:pt>
                <c:pt idx="3565">
                  <c:v>43901</c:v>
                </c:pt>
                <c:pt idx="3566">
                  <c:v>43902</c:v>
                </c:pt>
                <c:pt idx="3567">
                  <c:v>43903</c:v>
                </c:pt>
                <c:pt idx="3568">
                  <c:v>43906</c:v>
                </c:pt>
                <c:pt idx="3569">
                  <c:v>43907</c:v>
                </c:pt>
                <c:pt idx="3570">
                  <c:v>43908</c:v>
                </c:pt>
                <c:pt idx="3571">
                  <c:v>43909</c:v>
                </c:pt>
                <c:pt idx="3572">
                  <c:v>43910</c:v>
                </c:pt>
                <c:pt idx="3573">
                  <c:v>43913</c:v>
                </c:pt>
                <c:pt idx="3574">
                  <c:v>43914</c:v>
                </c:pt>
                <c:pt idx="3575">
                  <c:v>43915</c:v>
                </c:pt>
                <c:pt idx="3576">
                  <c:v>43916</c:v>
                </c:pt>
                <c:pt idx="3577">
                  <c:v>43917</c:v>
                </c:pt>
                <c:pt idx="3578">
                  <c:v>43920</c:v>
                </c:pt>
                <c:pt idx="3579">
                  <c:v>43921</c:v>
                </c:pt>
                <c:pt idx="3580">
                  <c:v>43922</c:v>
                </c:pt>
                <c:pt idx="3581">
                  <c:v>43923</c:v>
                </c:pt>
                <c:pt idx="3582">
                  <c:v>43924</c:v>
                </c:pt>
                <c:pt idx="3583">
                  <c:v>43927</c:v>
                </c:pt>
                <c:pt idx="3584">
                  <c:v>43928</c:v>
                </c:pt>
                <c:pt idx="3585">
                  <c:v>43929</c:v>
                </c:pt>
                <c:pt idx="3586">
                  <c:v>43930</c:v>
                </c:pt>
                <c:pt idx="3587">
                  <c:v>43934</c:v>
                </c:pt>
                <c:pt idx="3588">
                  <c:v>43935</c:v>
                </c:pt>
                <c:pt idx="3589">
                  <c:v>43936</c:v>
                </c:pt>
                <c:pt idx="3590">
                  <c:v>43937</c:v>
                </c:pt>
                <c:pt idx="3591">
                  <c:v>43938</c:v>
                </c:pt>
                <c:pt idx="3592">
                  <c:v>43941</c:v>
                </c:pt>
                <c:pt idx="3593">
                  <c:v>43942</c:v>
                </c:pt>
                <c:pt idx="3594">
                  <c:v>43943</c:v>
                </c:pt>
                <c:pt idx="3595">
                  <c:v>43944</c:v>
                </c:pt>
                <c:pt idx="3596">
                  <c:v>43945</c:v>
                </c:pt>
                <c:pt idx="3597">
                  <c:v>43948</c:v>
                </c:pt>
                <c:pt idx="3598">
                  <c:v>43949</c:v>
                </c:pt>
                <c:pt idx="3599">
                  <c:v>43950</c:v>
                </c:pt>
                <c:pt idx="3600">
                  <c:v>43951</c:v>
                </c:pt>
                <c:pt idx="3601">
                  <c:v>43952</c:v>
                </c:pt>
                <c:pt idx="3602">
                  <c:v>43955</c:v>
                </c:pt>
                <c:pt idx="3603">
                  <c:v>43956</c:v>
                </c:pt>
                <c:pt idx="3604">
                  <c:v>43957</c:v>
                </c:pt>
                <c:pt idx="3605">
                  <c:v>43958</c:v>
                </c:pt>
                <c:pt idx="3606">
                  <c:v>43959</c:v>
                </c:pt>
                <c:pt idx="3607">
                  <c:v>43962</c:v>
                </c:pt>
                <c:pt idx="3608">
                  <c:v>43963</c:v>
                </c:pt>
                <c:pt idx="3609">
                  <c:v>43964</c:v>
                </c:pt>
                <c:pt idx="3610">
                  <c:v>43965</c:v>
                </c:pt>
                <c:pt idx="3611">
                  <c:v>43966</c:v>
                </c:pt>
                <c:pt idx="3612">
                  <c:v>43969</c:v>
                </c:pt>
                <c:pt idx="3613">
                  <c:v>43970</c:v>
                </c:pt>
                <c:pt idx="3614">
                  <c:v>43971</c:v>
                </c:pt>
                <c:pt idx="3615">
                  <c:v>43972</c:v>
                </c:pt>
                <c:pt idx="3616">
                  <c:v>43973</c:v>
                </c:pt>
                <c:pt idx="3617">
                  <c:v>43976</c:v>
                </c:pt>
                <c:pt idx="3618">
                  <c:v>43977</c:v>
                </c:pt>
                <c:pt idx="3619">
                  <c:v>43978</c:v>
                </c:pt>
                <c:pt idx="3620">
                  <c:v>43979</c:v>
                </c:pt>
                <c:pt idx="3621">
                  <c:v>43980</c:v>
                </c:pt>
                <c:pt idx="3622">
                  <c:v>43983</c:v>
                </c:pt>
                <c:pt idx="3623">
                  <c:v>43984</c:v>
                </c:pt>
                <c:pt idx="3624">
                  <c:v>43985</c:v>
                </c:pt>
                <c:pt idx="3625">
                  <c:v>43986</c:v>
                </c:pt>
                <c:pt idx="3626">
                  <c:v>43987</c:v>
                </c:pt>
                <c:pt idx="3627">
                  <c:v>43990</c:v>
                </c:pt>
                <c:pt idx="3628">
                  <c:v>43991</c:v>
                </c:pt>
                <c:pt idx="3629">
                  <c:v>43992</c:v>
                </c:pt>
                <c:pt idx="3630">
                  <c:v>43993</c:v>
                </c:pt>
                <c:pt idx="3631">
                  <c:v>43994</c:v>
                </c:pt>
                <c:pt idx="3632">
                  <c:v>43997</c:v>
                </c:pt>
                <c:pt idx="3633">
                  <c:v>43998</c:v>
                </c:pt>
                <c:pt idx="3634">
                  <c:v>43999</c:v>
                </c:pt>
                <c:pt idx="3635">
                  <c:v>44000</c:v>
                </c:pt>
                <c:pt idx="3636">
                  <c:v>44001</c:v>
                </c:pt>
                <c:pt idx="3637">
                  <c:v>44004</c:v>
                </c:pt>
                <c:pt idx="3638">
                  <c:v>44005</c:v>
                </c:pt>
                <c:pt idx="3639">
                  <c:v>44006</c:v>
                </c:pt>
                <c:pt idx="3640">
                  <c:v>44007</c:v>
                </c:pt>
                <c:pt idx="3641">
                  <c:v>44008</c:v>
                </c:pt>
                <c:pt idx="3642">
                  <c:v>44011</c:v>
                </c:pt>
                <c:pt idx="3643">
                  <c:v>44012</c:v>
                </c:pt>
                <c:pt idx="3644">
                  <c:v>44013</c:v>
                </c:pt>
                <c:pt idx="3645">
                  <c:v>44014</c:v>
                </c:pt>
                <c:pt idx="3646">
                  <c:v>44015</c:v>
                </c:pt>
                <c:pt idx="3647">
                  <c:v>44018</c:v>
                </c:pt>
                <c:pt idx="3648">
                  <c:v>44019</c:v>
                </c:pt>
                <c:pt idx="3649">
                  <c:v>44020</c:v>
                </c:pt>
                <c:pt idx="3650">
                  <c:v>44021</c:v>
                </c:pt>
                <c:pt idx="3651">
                  <c:v>44022</c:v>
                </c:pt>
                <c:pt idx="3652">
                  <c:v>44025</c:v>
                </c:pt>
                <c:pt idx="3653">
                  <c:v>44026</c:v>
                </c:pt>
                <c:pt idx="3654">
                  <c:v>44027</c:v>
                </c:pt>
                <c:pt idx="3655">
                  <c:v>44028</c:v>
                </c:pt>
                <c:pt idx="3656">
                  <c:v>44029</c:v>
                </c:pt>
                <c:pt idx="3657">
                  <c:v>44032</c:v>
                </c:pt>
                <c:pt idx="3658">
                  <c:v>44033</c:v>
                </c:pt>
                <c:pt idx="3659">
                  <c:v>44034</c:v>
                </c:pt>
                <c:pt idx="3660">
                  <c:v>44035</c:v>
                </c:pt>
                <c:pt idx="3661">
                  <c:v>44036</c:v>
                </c:pt>
                <c:pt idx="3662">
                  <c:v>44039</c:v>
                </c:pt>
                <c:pt idx="3663">
                  <c:v>44040</c:v>
                </c:pt>
                <c:pt idx="3664">
                  <c:v>44041</c:v>
                </c:pt>
                <c:pt idx="3665">
                  <c:v>44042</c:v>
                </c:pt>
                <c:pt idx="3666">
                  <c:v>44043</c:v>
                </c:pt>
                <c:pt idx="3667">
                  <c:v>44046</c:v>
                </c:pt>
                <c:pt idx="3668">
                  <c:v>44047</c:v>
                </c:pt>
                <c:pt idx="3669">
                  <c:v>44048</c:v>
                </c:pt>
                <c:pt idx="3670">
                  <c:v>44049</c:v>
                </c:pt>
                <c:pt idx="3671">
                  <c:v>44050</c:v>
                </c:pt>
                <c:pt idx="3672">
                  <c:v>44053</c:v>
                </c:pt>
                <c:pt idx="3673">
                  <c:v>44054</c:v>
                </c:pt>
                <c:pt idx="3674">
                  <c:v>44055</c:v>
                </c:pt>
                <c:pt idx="3675">
                  <c:v>44056</c:v>
                </c:pt>
                <c:pt idx="3676">
                  <c:v>44057</c:v>
                </c:pt>
                <c:pt idx="3677">
                  <c:v>44060</c:v>
                </c:pt>
                <c:pt idx="3678">
                  <c:v>44061</c:v>
                </c:pt>
                <c:pt idx="3679">
                  <c:v>44062</c:v>
                </c:pt>
                <c:pt idx="3680">
                  <c:v>44063</c:v>
                </c:pt>
                <c:pt idx="3681">
                  <c:v>44064</c:v>
                </c:pt>
                <c:pt idx="3682">
                  <c:v>44067</c:v>
                </c:pt>
                <c:pt idx="3683">
                  <c:v>44068</c:v>
                </c:pt>
                <c:pt idx="3684">
                  <c:v>44069</c:v>
                </c:pt>
                <c:pt idx="3685">
                  <c:v>44070</c:v>
                </c:pt>
                <c:pt idx="3686">
                  <c:v>44071</c:v>
                </c:pt>
                <c:pt idx="3687">
                  <c:v>44074</c:v>
                </c:pt>
                <c:pt idx="3688">
                  <c:v>44075</c:v>
                </c:pt>
                <c:pt idx="3689">
                  <c:v>44076</c:v>
                </c:pt>
                <c:pt idx="3690">
                  <c:v>44077</c:v>
                </c:pt>
                <c:pt idx="3691">
                  <c:v>44078</c:v>
                </c:pt>
                <c:pt idx="3692">
                  <c:v>44081</c:v>
                </c:pt>
                <c:pt idx="3693">
                  <c:v>44082</c:v>
                </c:pt>
                <c:pt idx="3694">
                  <c:v>44083</c:v>
                </c:pt>
                <c:pt idx="3695">
                  <c:v>44084</c:v>
                </c:pt>
                <c:pt idx="3696">
                  <c:v>44085</c:v>
                </c:pt>
                <c:pt idx="3697">
                  <c:v>44088</c:v>
                </c:pt>
                <c:pt idx="3698">
                  <c:v>44089</c:v>
                </c:pt>
                <c:pt idx="3699">
                  <c:v>44090</c:v>
                </c:pt>
                <c:pt idx="3700">
                  <c:v>44091</c:v>
                </c:pt>
                <c:pt idx="3701">
                  <c:v>44092</c:v>
                </c:pt>
                <c:pt idx="3702">
                  <c:v>44095</c:v>
                </c:pt>
                <c:pt idx="3703">
                  <c:v>44096</c:v>
                </c:pt>
                <c:pt idx="3704">
                  <c:v>44097</c:v>
                </c:pt>
                <c:pt idx="3705">
                  <c:v>44098</c:v>
                </c:pt>
                <c:pt idx="3706">
                  <c:v>44099</c:v>
                </c:pt>
                <c:pt idx="3707">
                  <c:v>44102</c:v>
                </c:pt>
                <c:pt idx="3708">
                  <c:v>44103</c:v>
                </c:pt>
                <c:pt idx="3709">
                  <c:v>44104</c:v>
                </c:pt>
                <c:pt idx="3710">
                  <c:v>44105</c:v>
                </c:pt>
                <c:pt idx="3711">
                  <c:v>44106</c:v>
                </c:pt>
                <c:pt idx="3712">
                  <c:v>44109</c:v>
                </c:pt>
                <c:pt idx="3713">
                  <c:v>44110</c:v>
                </c:pt>
                <c:pt idx="3714">
                  <c:v>44111</c:v>
                </c:pt>
                <c:pt idx="3715">
                  <c:v>44112</c:v>
                </c:pt>
                <c:pt idx="3716">
                  <c:v>44113</c:v>
                </c:pt>
                <c:pt idx="3717">
                  <c:v>44116</c:v>
                </c:pt>
                <c:pt idx="3718">
                  <c:v>44117</c:v>
                </c:pt>
                <c:pt idx="3719">
                  <c:v>44118</c:v>
                </c:pt>
                <c:pt idx="3720">
                  <c:v>44119</c:v>
                </c:pt>
                <c:pt idx="3721">
                  <c:v>44120</c:v>
                </c:pt>
                <c:pt idx="3722">
                  <c:v>44123</c:v>
                </c:pt>
                <c:pt idx="3723">
                  <c:v>44124</c:v>
                </c:pt>
                <c:pt idx="3724">
                  <c:v>44125</c:v>
                </c:pt>
                <c:pt idx="3725">
                  <c:v>44126</c:v>
                </c:pt>
                <c:pt idx="3726">
                  <c:v>44127</c:v>
                </c:pt>
                <c:pt idx="3727">
                  <c:v>44130</c:v>
                </c:pt>
                <c:pt idx="3728">
                  <c:v>44131</c:v>
                </c:pt>
                <c:pt idx="3729">
                  <c:v>44132</c:v>
                </c:pt>
                <c:pt idx="3730">
                  <c:v>44133</c:v>
                </c:pt>
                <c:pt idx="3731">
                  <c:v>44134</c:v>
                </c:pt>
                <c:pt idx="3732">
                  <c:v>44137</c:v>
                </c:pt>
                <c:pt idx="3733">
                  <c:v>44138</c:v>
                </c:pt>
                <c:pt idx="3734">
                  <c:v>44139</c:v>
                </c:pt>
                <c:pt idx="3735">
                  <c:v>44140</c:v>
                </c:pt>
                <c:pt idx="3736">
                  <c:v>44141</c:v>
                </c:pt>
                <c:pt idx="3737">
                  <c:v>44144</c:v>
                </c:pt>
                <c:pt idx="3738">
                  <c:v>44145</c:v>
                </c:pt>
                <c:pt idx="3739">
                  <c:v>44146</c:v>
                </c:pt>
                <c:pt idx="3740">
                  <c:v>44147</c:v>
                </c:pt>
                <c:pt idx="3741">
                  <c:v>44148</c:v>
                </c:pt>
                <c:pt idx="3742">
                  <c:v>44151</c:v>
                </c:pt>
                <c:pt idx="3743">
                  <c:v>44152</c:v>
                </c:pt>
                <c:pt idx="3744">
                  <c:v>44153</c:v>
                </c:pt>
                <c:pt idx="3745">
                  <c:v>44154</c:v>
                </c:pt>
                <c:pt idx="3746">
                  <c:v>44155</c:v>
                </c:pt>
                <c:pt idx="3747">
                  <c:v>44158</c:v>
                </c:pt>
                <c:pt idx="3748">
                  <c:v>44159</c:v>
                </c:pt>
                <c:pt idx="3749">
                  <c:v>44160</c:v>
                </c:pt>
                <c:pt idx="3750">
                  <c:v>44161</c:v>
                </c:pt>
                <c:pt idx="3751">
                  <c:v>44162</c:v>
                </c:pt>
                <c:pt idx="3752">
                  <c:v>44165</c:v>
                </c:pt>
                <c:pt idx="3753">
                  <c:v>44166</c:v>
                </c:pt>
                <c:pt idx="3754">
                  <c:v>44167</c:v>
                </c:pt>
                <c:pt idx="3755">
                  <c:v>44168</c:v>
                </c:pt>
                <c:pt idx="3756">
                  <c:v>44169</c:v>
                </c:pt>
                <c:pt idx="3757">
                  <c:v>44172</c:v>
                </c:pt>
                <c:pt idx="3758">
                  <c:v>44173</c:v>
                </c:pt>
                <c:pt idx="3759">
                  <c:v>44174</c:v>
                </c:pt>
                <c:pt idx="3760">
                  <c:v>44175</c:v>
                </c:pt>
                <c:pt idx="3761">
                  <c:v>44176</c:v>
                </c:pt>
                <c:pt idx="3762">
                  <c:v>44179</c:v>
                </c:pt>
                <c:pt idx="3763">
                  <c:v>44180</c:v>
                </c:pt>
                <c:pt idx="3764">
                  <c:v>44181</c:v>
                </c:pt>
                <c:pt idx="3765">
                  <c:v>44182</c:v>
                </c:pt>
                <c:pt idx="3766">
                  <c:v>44183</c:v>
                </c:pt>
                <c:pt idx="3767">
                  <c:v>44186</c:v>
                </c:pt>
                <c:pt idx="3768">
                  <c:v>44187</c:v>
                </c:pt>
                <c:pt idx="3769">
                  <c:v>44188</c:v>
                </c:pt>
                <c:pt idx="3770">
                  <c:v>44189</c:v>
                </c:pt>
                <c:pt idx="3771">
                  <c:v>44193</c:v>
                </c:pt>
                <c:pt idx="3772">
                  <c:v>44194</c:v>
                </c:pt>
                <c:pt idx="3773">
                  <c:v>44195</c:v>
                </c:pt>
                <c:pt idx="3774">
                  <c:v>44196</c:v>
                </c:pt>
                <c:pt idx="3775">
                  <c:v>44200</c:v>
                </c:pt>
                <c:pt idx="3776">
                  <c:v>44201</c:v>
                </c:pt>
                <c:pt idx="3777">
                  <c:v>44202</c:v>
                </c:pt>
                <c:pt idx="3778">
                  <c:v>44203</c:v>
                </c:pt>
                <c:pt idx="3779">
                  <c:v>44204</c:v>
                </c:pt>
                <c:pt idx="3780">
                  <c:v>44207</c:v>
                </c:pt>
                <c:pt idx="3781">
                  <c:v>44208</c:v>
                </c:pt>
                <c:pt idx="3782">
                  <c:v>44209</c:v>
                </c:pt>
                <c:pt idx="3783">
                  <c:v>44210</c:v>
                </c:pt>
                <c:pt idx="3784">
                  <c:v>44211</c:v>
                </c:pt>
                <c:pt idx="3785">
                  <c:v>44214</c:v>
                </c:pt>
                <c:pt idx="3786">
                  <c:v>44215</c:v>
                </c:pt>
                <c:pt idx="3787">
                  <c:v>44216</c:v>
                </c:pt>
                <c:pt idx="3788">
                  <c:v>44217</c:v>
                </c:pt>
                <c:pt idx="3789">
                  <c:v>44218</c:v>
                </c:pt>
                <c:pt idx="3790">
                  <c:v>44221</c:v>
                </c:pt>
                <c:pt idx="3791">
                  <c:v>44222</c:v>
                </c:pt>
                <c:pt idx="3792">
                  <c:v>44223</c:v>
                </c:pt>
                <c:pt idx="3793">
                  <c:v>44224</c:v>
                </c:pt>
                <c:pt idx="3794">
                  <c:v>44225</c:v>
                </c:pt>
                <c:pt idx="3795">
                  <c:v>44228</c:v>
                </c:pt>
                <c:pt idx="3796">
                  <c:v>44229</c:v>
                </c:pt>
                <c:pt idx="3797">
                  <c:v>44230</c:v>
                </c:pt>
                <c:pt idx="3798">
                  <c:v>44231</c:v>
                </c:pt>
                <c:pt idx="3799">
                  <c:v>44232</c:v>
                </c:pt>
                <c:pt idx="3800">
                  <c:v>44235</c:v>
                </c:pt>
                <c:pt idx="3801">
                  <c:v>44236</c:v>
                </c:pt>
                <c:pt idx="3802">
                  <c:v>44237</c:v>
                </c:pt>
                <c:pt idx="3803">
                  <c:v>44238</c:v>
                </c:pt>
                <c:pt idx="3804">
                  <c:v>44239</c:v>
                </c:pt>
                <c:pt idx="3805">
                  <c:v>44242</c:v>
                </c:pt>
                <c:pt idx="3806">
                  <c:v>44243</c:v>
                </c:pt>
                <c:pt idx="3807">
                  <c:v>44244</c:v>
                </c:pt>
                <c:pt idx="3808">
                  <c:v>44245</c:v>
                </c:pt>
                <c:pt idx="3809">
                  <c:v>44246</c:v>
                </c:pt>
                <c:pt idx="3810">
                  <c:v>44249</c:v>
                </c:pt>
                <c:pt idx="3811">
                  <c:v>44250</c:v>
                </c:pt>
                <c:pt idx="3812">
                  <c:v>44251</c:v>
                </c:pt>
                <c:pt idx="3813">
                  <c:v>44252</c:v>
                </c:pt>
                <c:pt idx="3814">
                  <c:v>44253</c:v>
                </c:pt>
                <c:pt idx="3815">
                  <c:v>44256</c:v>
                </c:pt>
                <c:pt idx="3816">
                  <c:v>44257</c:v>
                </c:pt>
                <c:pt idx="3817">
                  <c:v>44258</c:v>
                </c:pt>
                <c:pt idx="3818">
                  <c:v>44259</c:v>
                </c:pt>
                <c:pt idx="3819">
                  <c:v>44260</c:v>
                </c:pt>
                <c:pt idx="3820">
                  <c:v>44263</c:v>
                </c:pt>
                <c:pt idx="3821">
                  <c:v>44264</c:v>
                </c:pt>
                <c:pt idx="3822">
                  <c:v>44265</c:v>
                </c:pt>
                <c:pt idx="3823">
                  <c:v>44266</c:v>
                </c:pt>
                <c:pt idx="3824">
                  <c:v>44267</c:v>
                </c:pt>
                <c:pt idx="3825">
                  <c:v>44270</c:v>
                </c:pt>
                <c:pt idx="3826">
                  <c:v>44271</c:v>
                </c:pt>
                <c:pt idx="3827">
                  <c:v>44272</c:v>
                </c:pt>
                <c:pt idx="3828">
                  <c:v>44273</c:v>
                </c:pt>
                <c:pt idx="3829">
                  <c:v>44274</c:v>
                </c:pt>
                <c:pt idx="3830">
                  <c:v>44277</c:v>
                </c:pt>
                <c:pt idx="3831">
                  <c:v>44278</c:v>
                </c:pt>
                <c:pt idx="3832">
                  <c:v>44279</c:v>
                </c:pt>
                <c:pt idx="3833">
                  <c:v>44280</c:v>
                </c:pt>
                <c:pt idx="3834">
                  <c:v>44281</c:v>
                </c:pt>
                <c:pt idx="3835">
                  <c:v>44284</c:v>
                </c:pt>
                <c:pt idx="3836">
                  <c:v>44285</c:v>
                </c:pt>
                <c:pt idx="3837">
                  <c:v>44286</c:v>
                </c:pt>
                <c:pt idx="3838">
                  <c:v>44287</c:v>
                </c:pt>
                <c:pt idx="3839">
                  <c:v>44291</c:v>
                </c:pt>
                <c:pt idx="3840">
                  <c:v>44292</c:v>
                </c:pt>
                <c:pt idx="3841">
                  <c:v>44293</c:v>
                </c:pt>
                <c:pt idx="3842">
                  <c:v>44294</c:v>
                </c:pt>
                <c:pt idx="3843">
                  <c:v>44295</c:v>
                </c:pt>
                <c:pt idx="3844">
                  <c:v>44298</c:v>
                </c:pt>
                <c:pt idx="3845">
                  <c:v>44299</c:v>
                </c:pt>
                <c:pt idx="3846">
                  <c:v>44300</c:v>
                </c:pt>
                <c:pt idx="3847">
                  <c:v>44301</c:v>
                </c:pt>
                <c:pt idx="3848">
                  <c:v>44302</c:v>
                </c:pt>
                <c:pt idx="3849">
                  <c:v>44305</c:v>
                </c:pt>
                <c:pt idx="3850">
                  <c:v>44306</c:v>
                </c:pt>
                <c:pt idx="3851">
                  <c:v>44307</c:v>
                </c:pt>
              </c:numCache>
            </c:numRef>
          </c:xVal>
          <c:yVal>
            <c:numRef>
              <c:f>Calc!$C$3:$C$3854</c:f>
              <c:numCache>
                <c:formatCode>General</c:formatCode>
                <c:ptCount val="3852"/>
                <c:pt idx="1772" formatCode="0.00">
                  <c:v>4.9400000000000004</c:v>
                </c:pt>
                <c:pt idx="2031" formatCode="0.00">
                  <c:v>9.5500000000000007</c:v>
                </c:pt>
                <c:pt idx="2289" formatCode="0.00">
                  <c:v>18.079999999999998</c:v>
                </c:pt>
                <c:pt idx="2547" formatCode="0.00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23F-44A9-9182-15A293734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4030944"/>
        <c:axId val="814030616"/>
      </c:scatterChart>
      <c:dateAx>
        <c:axId val="81403094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4030616"/>
        <c:crosses val="autoZero"/>
        <c:auto val="1"/>
        <c:lblOffset val="100"/>
        <c:baseTimeUnit val="days"/>
        <c:minorUnit val="1"/>
        <c:minorTimeUnit val="months"/>
      </c:dateAx>
      <c:valAx>
        <c:axId val="814030616"/>
        <c:scaling>
          <c:orientation val="minMax"/>
          <c:max val="120"/>
          <c:min val="-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GBP/MWh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4030944"/>
        <c:crosses val="autoZero"/>
        <c:crossBetween val="between"/>
      </c:valAx>
      <c:valAx>
        <c:axId val="9471131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GBP/tCO2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7110496"/>
        <c:crosses val="max"/>
        <c:crossBetween val="between"/>
      </c:valAx>
      <c:dateAx>
        <c:axId val="9471104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94711312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5106145860409096"/>
          <c:y val="0.10071806627932273"/>
          <c:w val="0.66360737199290387"/>
          <c:h val="7.7959739774191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0.79302</cdr:x>
      <cdr:y>0.82829</cdr:y>
    </cdr:from>
    <cdr:to>
      <cdr:x>0.97078</cdr:x>
      <cdr:y>0.98761</cdr:y>
    </cdr:to>
    <cdr:sp macro="" textlink="">
      <cdr:nvSpPr>
        <cdr:cNvPr id="4" name="Rectangle: Rounded Corners 3">
          <a:extLst xmlns:a="http://schemas.openxmlformats.org/drawingml/2006/main">
            <a:ext uri="{FF2B5EF4-FFF2-40B4-BE49-F238E27FC236}">
              <a16:creationId xmlns:a16="http://schemas.microsoft.com/office/drawing/2014/main" id="{E4F4EBAB-6D2A-74E9-15E3-66E67F6292F5}"/>
            </a:ext>
          </a:extLst>
        </cdr:cNvPr>
        <cdr:cNvSpPr/>
      </cdr:nvSpPr>
      <cdr:spPr>
        <a:xfrm xmlns:a="http://schemas.openxmlformats.org/drawingml/2006/main">
          <a:off x="1365534" y="1697281"/>
          <a:ext cx="306099" cy="326465"/>
        </a:xfrm>
        <a:prstGeom xmlns:a="http://schemas.openxmlformats.org/drawingml/2006/main" prst="round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03B242-EF46-4D0B-B59C-7599CFDD90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54B8E-E496-405C-8FB8-EFD61A75A6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419227-D515-4F37-944D-C86A2C841D79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16697-90D1-4AE1-9AD4-368F7B752A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C126B-D6A7-411A-9313-816360F2E8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E59C61-2E3E-4045-8835-8F64AE4D9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E7AE91-01DD-4735-8217-84A7F6F22A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B0AFC-B357-4DE6-85E0-20756F7BDD0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FA282C-A2AB-45DC-9C35-ADA185D4B1E1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ED71E01-2633-454D-9855-202844730E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4F78530-BE4E-4FB7-8397-F8DD8F73A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943F7-362C-4957-9ABD-405A32FF75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B3B8A-15D4-42FF-9727-BA23ECD9F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2F9196-5D07-4FA7-BDF9-EBAAC49D5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A7E96F7-6CAA-4E40-BBC6-BF1EB43A11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2249AC4-1FBB-41A5-8A63-1189AF3D3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2EBE9-6555-4BC0-A765-94C39DEE30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6EB0F0-915F-4735-82B8-65E2DED0B9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DCE8871D-5020-4F98-8E71-76B5A332FD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62F0438B-DC71-4C6D-AF39-C87E05F2C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6C7EC-127B-488E-A28C-7C76FE270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4C9FBE-3CB0-4761-9EE1-3E8459C59DF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2F9196-5D07-4FA7-BDF9-EBAAC49D51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2F9196-5D07-4FA7-BDF9-EBAAC49D51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0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2F9196-5D07-4FA7-BDF9-EBAAC49D51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1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A4B79-38A3-4CB0-98EA-AA8F7E293A2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76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59478B18-070A-4581-9775-C2131523F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D580ED3E-5368-4CDA-813D-527588D38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E697D-3913-4904-B80C-5C195728DC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085FDE-025B-41DE-9933-ACC7B7DE4ED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4B6662A1-AD4E-42E1-84E2-7183AA9D3F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8BB18A7D-8FA6-4BDB-86B9-776445CFF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F8237-9016-4718-8166-AE1A78FC3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017DCE-FD16-4024-B34F-6578C7A35E2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ce.com/trade" TargetMode="External"/><Relationship Id="rId7" Type="http://schemas.openxmlformats.org/officeDocument/2006/relationships/hyperlink" Target="http://www.intercontinentalexchange.com/terms-of-use" TargetMode="External"/><Relationship Id="rId2" Type="http://schemas.openxmlformats.org/officeDocument/2006/relationships/hyperlink" Target="https://www.intercontinentalexchange.com/about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nyse.com/index" TargetMode="External"/><Relationship Id="rId5" Type="http://schemas.openxmlformats.org/officeDocument/2006/relationships/hyperlink" Target="https://www.theice.com/market-data" TargetMode="External"/><Relationship Id="rId4" Type="http://schemas.openxmlformats.org/officeDocument/2006/relationships/hyperlink" Target="https://www.theice.com/clearing" TargetMode="Externa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subtitle-patter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BE6D03-2031-4F21-BF7D-BA446457E48B}"/>
              </a:ext>
            </a:extLst>
          </p:cNvPr>
          <p:cNvSpPr/>
          <p:nvPr/>
        </p:nvSpPr>
        <p:spPr>
          <a:xfrm>
            <a:off x="9910263" y="3831494"/>
            <a:ext cx="2516233" cy="39052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4CE606-4A1C-454E-805C-44BD51AF697B}"/>
              </a:ext>
            </a:extLst>
          </p:cNvPr>
          <p:cNvSpPr/>
          <p:nvPr userDrawn="1"/>
        </p:nvSpPr>
        <p:spPr>
          <a:xfrm>
            <a:off x="7849735" y="0"/>
            <a:ext cx="4342266" cy="5014750"/>
          </a:xfrm>
          <a:custGeom>
            <a:avLst/>
            <a:gdLst>
              <a:gd name="connsiteX0" fmla="*/ 0 w 5461803"/>
              <a:gd name="connsiteY0" fmla="*/ 0 h 5481592"/>
              <a:gd name="connsiteX1" fmla="*/ 5461803 w 5461803"/>
              <a:gd name="connsiteY1" fmla="*/ 0 h 5481592"/>
              <a:gd name="connsiteX2" fmla="*/ 5461803 w 5461803"/>
              <a:gd name="connsiteY2" fmla="*/ 5481592 h 5481592"/>
              <a:gd name="connsiteX3" fmla="*/ 0 w 5461803"/>
              <a:gd name="connsiteY3" fmla="*/ 5481592 h 5481592"/>
              <a:gd name="connsiteX4" fmla="*/ 0 w 5461803"/>
              <a:gd name="connsiteY4" fmla="*/ 0 h 5481592"/>
              <a:gd name="connsiteX0" fmla="*/ 5461803 w 5553243"/>
              <a:gd name="connsiteY0" fmla="*/ 5481592 h 5481592"/>
              <a:gd name="connsiteX1" fmla="*/ 0 w 5553243"/>
              <a:gd name="connsiteY1" fmla="*/ 5481592 h 5481592"/>
              <a:gd name="connsiteX2" fmla="*/ 0 w 5553243"/>
              <a:gd name="connsiteY2" fmla="*/ 0 h 5481592"/>
              <a:gd name="connsiteX3" fmla="*/ 5553243 w 5553243"/>
              <a:gd name="connsiteY3" fmla="*/ 91440 h 5481592"/>
              <a:gd name="connsiteX0" fmla="*/ 5461803 w 5553243"/>
              <a:gd name="connsiteY0" fmla="*/ 5481592 h 5481592"/>
              <a:gd name="connsiteX1" fmla="*/ 0 w 5553243"/>
              <a:gd name="connsiteY1" fmla="*/ 5481592 h 5481592"/>
              <a:gd name="connsiteX2" fmla="*/ 0 w 5553243"/>
              <a:gd name="connsiteY2" fmla="*/ 0 h 5481592"/>
              <a:gd name="connsiteX3" fmla="*/ 5553243 w 5553243"/>
              <a:gd name="connsiteY3" fmla="*/ 91440 h 5481592"/>
              <a:gd name="connsiteX0" fmla="*/ 5461803 w 5553243"/>
              <a:gd name="connsiteY0" fmla="*/ 5481592 h 5481592"/>
              <a:gd name="connsiteX1" fmla="*/ 0 w 5553243"/>
              <a:gd name="connsiteY1" fmla="*/ 5481592 h 5481592"/>
              <a:gd name="connsiteX2" fmla="*/ 0 w 5553243"/>
              <a:gd name="connsiteY2" fmla="*/ 0 h 5481592"/>
              <a:gd name="connsiteX3" fmla="*/ 5553243 w 5553243"/>
              <a:gd name="connsiteY3" fmla="*/ 17300 h 5481592"/>
              <a:gd name="connsiteX0" fmla="*/ 5461803 w 5461803"/>
              <a:gd name="connsiteY0" fmla="*/ 5481592 h 5481592"/>
              <a:gd name="connsiteX1" fmla="*/ 0 w 5461803"/>
              <a:gd name="connsiteY1" fmla="*/ 5481592 h 5481592"/>
              <a:gd name="connsiteX2" fmla="*/ 0 w 5461803"/>
              <a:gd name="connsiteY2" fmla="*/ 0 h 548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1803" h="5481592">
                <a:moveTo>
                  <a:pt x="5461803" y="5481592"/>
                </a:moveTo>
                <a:lnTo>
                  <a:pt x="0" y="5481592"/>
                </a:lnTo>
                <a:lnTo>
                  <a:pt x="0" y="0"/>
                </a:lnTo>
              </a:path>
            </a:pathLst>
          </a:custGeom>
          <a:noFill/>
          <a:ln w="269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/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A2BBA6-2639-4BAF-BC31-C66745D29FD5}"/>
              </a:ext>
            </a:extLst>
          </p:cNvPr>
          <p:cNvSpPr/>
          <p:nvPr userDrawn="1"/>
        </p:nvSpPr>
        <p:spPr>
          <a:xfrm>
            <a:off x="7480867" y="1536221"/>
            <a:ext cx="737733" cy="7377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E35B99-DB4A-4FF4-A838-9382F46569CD}"/>
              </a:ext>
            </a:extLst>
          </p:cNvPr>
          <p:cNvSpPr/>
          <p:nvPr userDrawn="1"/>
        </p:nvSpPr>
        <p:spPr>
          <a:xfrm>
            <a:off x="10544148" y="1883429"/>
            <a:ext cx="385763" cy="39052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B73A86-464C-4451-8B1A-9A299AFB78C2}"/>
              </a:ext>
            </a:extLst>
          </p:cNvPr>
          <p:cNvSpPr/>
          <p:nvPr userDrawn="1"/>
        </p:nvSpPr>
        <p:spPr>
          <a:xfrm>
            <a:off x="10172356" y="-589040"/>
            <a:ext cx="506412" cy="274146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99A141-2F86-44DB-B92A-B2F64D9CD915}"/>
              </a:ext>
            </a:extLst>
          </p:cNvPr>
          <p:cNvSpPr/>
          <p:nvPr userDrawn="1"/>
        </p:nvSpPr>
        <p:spPr>
          <a:xfrm>
            <a:off x="8368148" y="5775570"/>
            <a:ext cx="516362" cy="2410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736" y="2709719"/>
            <a:ext cx="5434137" cy="664797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4800" b="1" i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735" y="3436003"/>
            <a:ext cx="5434244" cy="2580622"/>
          </a:xfrm>
        </p:spPr>
        <p:txBody>
          <a:bodyPr/>
          <a:lstStyle>
            <a:lvl1pPr marL="0" indent="0">
              <a:buSzPct val="80000"/>
              <a:buNone/>
              <a:defRPr sz="3600"/>
            </a:lvl1pPr>
            <a:lvl2pPr marL="0" indent="0">
              <a:buSzPct val="80000"/>
              <a:buNone/>
              <a:defRPr sz="3600"/>
            </a:lvl2pPr>
            <a:lvl3pPr marL="0" indent="0">
              <a:buSzPct val="80000"/>
              <a:buNone/>
              <a:defRPr sz="3600"/>
            </a:lvl3pPr>
            <a:lvl4pPr marL="0" indent="0">
              <a:buSzPct val="80000"/>
              <a:buNone/>
              <a:defRPr sz="3600"/>
            </a:lvl4pPr>
            <a:lvl5pPr marL="0" indent="0">
              <a:buSzPct val="80000"/>
              <a:buNone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B2EDD4-F9D9-143F-1204-D509DFDE0DFD}"/>
              </a:ext>
            </a:extLst>
          </p:cNvPr>
          <p:cNvSpPr/>
          <p:nvPr userDrawn="1"/>
        </p:nvSpPr>
        <p:spPr>
          <a:xfrm rot="5400000">
            <a:off x="9182427" y="4601700"/>
            <a:ext cx="1441099" cy="3283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7F7E20-CB7D-E239-354F-EB48556A13A7}"/>
              </a:ext>
            </a:extLst>
          </p:cNvPr>
          <p:cNvSpPr/>
          <p:nvPr userDrawn="1"/>
        </p:nvSpPr>
        <p:spPr>
          <a:xfrm>
            <a:off x="6923380" y="2831244"/>
            <a:ext cx="318049" cy="3219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0D4B92-07B9-4037-0A14-DB3B075121A1}"/>
              </a:ext>
            </a:extLst>
          </p:cNvPr>
          <p:cNvSpPr/>
          <p:nvPr userDrawn="1"/>
        </p:nvSpPr>
        <p:spPr>
          <a:xfrm>
            <a:off x="8936558" y="771084"/>
            <a:ext cx="516362" cy="2410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3250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lum50/50-titlesubleft-pic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863" y="467226"/>
            <a:ext cx="5438564" cy="110863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0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3" y="3907160"/>
            <a:ext cx="5442639" cy="2185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buNone/>
              <a:defRPr sz="14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4" y="0"/>
            <a:ext cx="6096001" cy="6858000"/>
          </a:xfrm>
          <a:solidFill>
            <a:schemeClr val="bg2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3071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50/50-title-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0E0C7D-B4BA-4619-BDCA-BEFC8A5ADFE1}"/>
              </a:ext>
            </a:extLst>
          </p:cNvPr>
          <p:cNvCxnSpPr>
            <a:cxnSpLocks/>
          </p:cNvCxnSpPr>
          <p:nvPr userDrawn="1"/>
        </p:nvCxnSpPr>
        <p:spPr>
          <a:xfrm>
            <a:off x="457200" y="172561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3431E0-23EC-463B-80B4-D152BF8551C3}"/>
              </a:ext>
            </a:extLst>
          </p:cNvPr>
          <p:cNvCxnSpPr>
            <a:cxnSpLocks/>
          </p:cNvCxnSpPr>
          <p:nvPr userDrawn="1"/>
        </p:nvCxnSpPr>
        <p:spPr>
          <a:xfrm>
            <a:off x="6299200" y="172561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55612" y="2340699"/>
            <a:ext cx="5449888" cy="3602901"/>
          </a:xfrm>
        </p:spPr>
        <p:txBody>
          <a:bodyPr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lnSpc>
                <a:spcPct val="110000"/>
              </a:lnSpc>
              <a:defRPr lang="en-US" sz="1400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66276" cy="33278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5612" y="1792433"/>
            <a:ext cx="5449887" cy="298827"/>
          </a:xfr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2"/>
          <p:cNvSpPr>
            <a:spLocks noGrp="1"/>
          </p:cNvSpPr>
          <p:nvPr>
            <p:ph sz="quarter" idx="19"/>
          </p:nvPr>
        </p:nvSpPr>
        <p:spPr>
          <a:xfrm>
            <a:off x="6297612" y="2340699"/>
            <a:ext cx="5449888" cy="3602901"/>
          </a:xfrm>
        </p:spPr>
        <p:txBody>
          <a:bodyPr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lnSpc>
                <a:spcPct val="110000"/>
              </a:lnSpc>
              <a:defRPr lang="en-US" sz="1400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297612" y="1792433"/>
            <a:ext cx="5449887" cy="298827"/>
          </a:xfr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09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50/50-patt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99AED-AC13-45E7-9647-987833BD923A}"/>
              </a:ext>
            </a:extLst>
          </p:cNvPr>
          <p:cNvSpPr/>
          <p:nvPr/>
        </p:nvSpPr>
        <p:spPr>
          <a:xfrm>
            <a:off x="9658350" y="754063"/>
            <a:ext cx="2238375" cy="22479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54EFD-759A-40D5-B631-C71AE2588359}"/>
              </a:ext>
            </a:extLst>
          </p:cNvPr>
          <p:cNvSpPr/>
          <p:nvPr/>
        </p:nvSpPr>
        <p:spPr>
          <a:xfrm>
            <a:off x="6286500" y="5727700"/>
            <a:ext cx="431800" cy="4318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BF670-9165-4E3D-89AB-0A53EA53948D}"/>
              </a:ext>
            </a:extLst>
          </p:cNvPr>
          <p:cNvSpPr/>
          <p:nvPr/>
        </p:nvSpPr>
        <p:spPr>
          <a:xfrm>
            <a:off x="7793038" y="949325"/>
            <a:ext cx="2219325" cy="2016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74C010-4543-45D3-AE2D-A7DA350BB944}"/>
              </a:ext>
            </a:extLst>
          </p:cNvPr>
          <p:cNvSpPr/>
          <p:nvPr/>
        </p:nvSpPr>
        <p:spPr>
          <a:xfrm>
            <a:off x="8018463" y="847725"/>
            <a:ext cx="200025" cy="201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907930-71F9-4756-9C49-32FE5551B823}"/>
              </a:ext>
            </a:extLst>
          </p:cNvPr>
          <p:cNvSpPr/>
          <p:nvPr/>
        </p:nvSpPr>
        <p:spPr>
          <a:xfrm>
            <a:off x="6605588" y="5616575"/>
            <a:ext cx="223837" cy="2238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F8A6A-B2C7-4F71-9ABE-3B4257FD9CD5}"/>
              </a:ext>
            </a:extLst>
          </p:cNvPr>
          <p:cNvSpPr/>
          <p:nvPr userDrawn="1"/>
        </p:nvSpPr>
        <p:spPr>
          <a:xfrm>
            <a:off x="9658350" y="754063"/>
            <a:ext cx="2238375" cy="22479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7A3C0B-F82A-44E3-89E3-5165B79ACD1D}"/>
              </a:ext>
            </a:extLst>
          </p:cNvPr>
          <p:cNvSpPr/>
          <p:nvPr userDrawn="1"/>
        </p:nvSpPr>
        <p:spPr>
          <a:xfrm>
            <a:off x="6286500" y="5727700"/>
            <a:ext cx="431800" cy="4318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B75C0-7BD1-428C-A6E5-3F758457F8B4}"/>
              </a:ext>
            </a:extLst>
          </p:cNvPr>
          <p:cNvSpPr/>
          <p:nvPr userDrawn="1"/>
        </p:nvSpPr>
        <p:spPr>
          <a:xfrm>
            <a:off x="7793038" y="949325"/>
            <a:ext cx="2219325" cy="2016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104FD6-C061-4F25-A9E3-47B6CCE1D621}"/>
              </a:ext>
            </a:extLst>
          </p:cNvPr>
          <p:cNvSpPr/>
          <p:nvPr userDrawn="1"/>
        </p:nvSpPr>
        <p:spPr>
          <a:xfrm>
            <a:off x="8018463" y="847725"/>
            <a:ext cx="200025" cy="201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BEF3D5-8A68-4E73-96B7-B706D5E4F195}"/>
              </a:ext>
            </a:extLst>
          </p:cNvPr>
          <p:cNvSpPr/>
          <p:nvPr userDrawn="1"/>
        </p:nvSpPr>
        <p:spPr>
          <a:xfrm>
            <a:off x="6605588" y="5616575"/>
            <a:ext cx="223837" cy="2238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780" y="2247900"/>
            <a:ext cx="5444715" cy="3695700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lnSpc>
                <a:spcPct val="110000"/>
              </a:lnSpc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42279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0524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lum50/50-gray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7F48EE-ECE5-44B1-A6D1-5F1D8AFD16B0}"/>
              </a:ext>
            </a:extLst>
          </p:cNvPr>
          <p:cNvSpPr/>
          <p:nvPr/>
        </p:nvSpPr>
        <p:spPr>
          <a:xfrm>
            <a:off x="457200" y="1355725"/>
            <a:ext cx="5638800" cy="4575175"/>
          </a:xfrm>
          <a:prstGeom prst="rect">
            <a:avLst/>
          </a:prstGeom>
          <a:solidFill>
            <a:srgbClr val="F2F2F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err="1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ADC0888-920F-4D8E-924C-C8980D802A69}"/>
              </a:ext>
            </a:extLst>
          </p:cNvPr>
          <p:cNvSpPr>
            <a:spLocks/>
          </p:cNvSpPr>
          <p:nvPr/>
        </p:nvSpPr>
        <p:spPr>
          <a:xfrm>
            <a:off x="6096000" y="1355725"/>
            <a:ext cx="5638800" cy="4575175"/>
          </a:xfrm>
          <a:prstGeom prst="frame">
            <a:avLst>
              <a:gd name="adj1" fmla="val 3337"/>
            </a:avLst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numCol="2" spcCol="182880"/>
          <a:lstStyle/>
          <a:p>
            <a:pPr marL="285730" indent="-285730" eaLnBrk="1" fontAlgn="auto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/>
            </a:pPr>
            <a:endParaRPr lang="en-US" sz="1600">
              <a:solidFill>
                <a:schemeClr val="tx1"/>
              </a:solidFill>
              <a:latin typeface="SuisseIntl-Light" panose="020B0304000000000000" pitchFamily="34" charset="-78"/>
              <a:cs typeface="SuisseIntl-Light" panose="020B0304000000000000" pitchFamily="34" charset="-78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56A82F0-5DC9-4F5D-9DDC-0EDFA29EB6BD}"/>
              </a:ext>
            </a:extLst>
          </p:cNvPr>
          <p:cNvSpPr>
            <a:spLocks/>
          </p:cNvSpPr>
          <p:nvPr userDrawn="1"/>
        </p:nvSpPr>
        <p:spPr>
          <a:xfrm>
            <a:off x="6096000" y="1355725"/>
            <a:ext cx="5638800" cy="4575175"/>
          </a:xfrm>
          <a:prstGeom prst="frame">
            <a:avLst>
              <a:gd name="adj1" fmla="val 3337"/>
            </a:avLst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numCol="2" spcCol="182880"/>
          <a:lstStyle/>
          <a:p>
            <a:pPr marL="285730" indent="-285730" eaLnBrk="1" fontAlgn="auto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/>
            </a:pPr>
            <a:endParaRPr lang="en-US" sz="1600">
              <a:solidFill>
                <a:schemeClr val="tx1"/>
              </a:solidFill>
              <a:latin typeface="SuisseIntl-Light" panose="020B0304000000000000" pitchFamily="34" charset="-78"/>
              <a:cs typeface="SuisseIntl-Light" panose="020B0304000000000000" pitchFamily="34" charset="-78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82805" y="1672060"/>
            <a:ext cx="4932363" cy="4043363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36191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clum-title-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1333500"/>
            <a:ext cx="3505202" cy="4610100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8229600" y="1333500"/>
            <a:ext cx="3505203" cy="4610100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/>
          </p:nvPr>
        </p:nvSpPr>
        <p:spPr>
          <a:xfrm>
            <a:off x="4343402" y="1333500"/>
            <a:ext cx="3505203" cy="4610100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6074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title-sub-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55612" y="2851267"/>
            <a:ext cx="3506787" cy="26854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55612" y="1304383"/>
            <a:ext cx="3493872" cy="1248317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3" y="841248"/>
            <a:ext cx="11283696" cy="31089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5612" y="3362245"/>
            <a:ext cx="3496725" cy="2762249"/>
          </a:xfrm>
        </p:spPr>
        <p:txBody>
          <a:bodyPr>
            <a:normAutofit/>
          </a:bodyPr>
          <a:lstStyle>
            <a:lvl1pPr marL="192723" indent="-19272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343400" y="2851267"/>
            <a:ext cx="3506787" cy="26854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343400" y="1304383"/>
            <a:ext cx="3493872" cy="1248317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343400" y="3362245"/>
            <a:ext cx="3496725" cy="2762249"/>
          </a:xfrm>
        </p:spPr>
        <p:txBody>
          <a:bodyPr>
            <a:normAutofit/>
          </a:bodyPr>
          <a:lstStyle>
            <a:lvl1pPr marL="192723" indent="-19272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8229600" y="2851267"/>
            <a:ext cx="3506787" cy="26854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229600" y="1304383"/>
            <a:ext cx="3493872" cy="1248317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8229600" y="3362245"/>
            <a:ext cx="3496725" cy="2762249"/>
          </a:xfrm>
        </p:spPr>
        <p:txBody>
          <a:bodyPr>
            <a:normAutofit/>
          </a:bodyPr>
          <a:lstStyle>
            <a:lvl1pPr marL="192723" indent="-19272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279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title-sub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CA323E-58FC-435D-BA77-4B046BCD9E61}"/>
              </a:ext>
            </a:extLst>
          </p:cNvPr>
          <p:cNvCxnSpPr/>
          <p:nvPr/>
        </p:nvCxnSpPr>
        <p:spPr>
          <a:xfrm>
            <a:off x="457200" y="1697038"/>
            <a:ext cx="3429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E436EF-27B7-4A14-B1EC-AC50B96D1CAE}"/>
              </a:ext>
            </a:extLst>
          </p:cNvPr>
          <p:cNvCxnSpPr>
            <a:cxnSpLocks/>
          </p:cNvCxnSpPr>
          <p:nvPr/>
        </p:nvCxnSpPr>
        <p:spPr>
          <a:xfrm>
            <a:off x="8228013" y="1697038"/>
            <a:ext cx="3429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BA836-7D19-48E4-B746-BC646573E46F}"/>
              </a:ext>
            </a:extLst>
          </p:cNvPr>
          <p:cNvCxnSpPr/>
          <p:nvPr/>
        </p:nvCxnSpPr>
        <p:spPr>
          <a:xfrm>
            <a:off x="4381500" y="1697038"/>
            <a:ext cx="3429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94F2DB-9D12-45D4-B533-F3474BF3576F}"/>
              </a:ext>
            </a:extLst>
          </p:cNvPr>
          <p:cNvCxnSpPr/>
          <p:nvPr userDrawn="1"/>
        </p:nvCxnSpPr>
        <p:spPr>
          <a:xfrm>
            <a:off x="457200" y="1697038"/>
            <a:ext cx="35115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47AE2B-D9C9-42B5-AD5C-432186F1E3E5}"/>
              </a:ext>
            </a:extLst>
          </p:cNvPr>
          <p:cNvCxnSpPr>
            <a:cxnSpLocks/>
          </p:cNvCxnSpPr>
          <p:nvPr userDrawn="1"/>
        </p:nvCxnSpPr>
        <p:spPr>
          <a:xfrm>
            <a:off x="8228013" y="1697038"/>
            <a:ext cx="351313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12DD0C-5A8A-4690-824B-5F76D4B53E2D}"/>
              </a:ext>
            </a:extLst>
          </p:cNvPr>
          <p:cNvCxnSpPr/>
          <p:nvPr userDrawn="1"/>
        </p:nvCxnSpPr>
        <p:spPr>
          <a:xfrm>
            <a:off x="4343400" y="1697038"/>
            <a:ext cx="35115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1" y="2565888"/>
            <a:ext cx="3505199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468523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4343400" y="185492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8238744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2" name="Content Placeholder 10"/>
          <p:cNvSpPr>
            <a:spLocks noGrp="1"/>
          </p:cNvSpPr>
          <p:nvPr>
            <p:ph sz="quarter" idx="32"/>
          </p:nvPr>
        </p:nvSpPr>
        <p:spPr>
          <a:xfrm>
            <a:off x="4343401" y="2565888"/>
            <a:ext cx="3505199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10"/>
          <p:cNvSpPr>
            <a:spLocks noGrp="1"/>
          </p:cNvSpPr>
          <p:nvPr>
            <p:ph sz="quarter" idx="34"/>
          </p:nvPr>
        </p:nvSpPr>
        <p:spPr>
          <a:xfrm>
            <a:off x="8238744" y="2565888"/>
            <a:ext cx="3502152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55613" y="3077546"/>
            <a:ext cx="3505199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4343401" y="3077546"/>
            <a:ext cx="3505199" cy="2866053"/>
          </a:xfrm>
        </p:spPr>
        <p:txBody>
          <a:bodyPr>
            <a:normAutofit/>
          </a:bodyPr>
          <a:lstStyle>
            <a:lvl2pPr marL="192024" indent="-192024"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238744" y="3077546"/>
            <a:ext cx="3505199" cy="2866053"/>
          </a:xfrm>
        </p:spPr>
        <p:txBody>
          <a:bodyPr>
            <a:normAutofit/>
          </a:bodyPr>
          <a:lstStyle>
            <a:lvl2pPr marL="192024" indent="-192024"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30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-title-sub-2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C41FC0-1B8C-4878-99EA-16A42BAC615E}"/>
              </a:ext>
            </a:extLst>
          </p:cNvPr>
          <p:cNvCxnSpPr>
            <a:cxnSpLocks/>
          </p:cNvCxnSpPr>
          <p:nvPr userDrawn="1"/>
        </p:nvCxnSpPr>
        <p:spPr>
          <a:xfrm>
            <a:off x="457200" y="17049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33A4AC-7A9E-4871-8514-9ED38A4A328E}"/>
              </a:ext>
            </a:extLst>
          </p:cNvPr>
          <p:cNvCxnSpPr>
            <a:cxnSpLocks/>
          </p:cNvCxnSpPr>
          <p:nvPr userDrawn="1"/>
        </p:nvCxnSpPr>
        <p:spPr>
          <a:xfrm>
            <a:off x="457200" y="4008438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334859-F7B8-4C45-909E-80470DCD818D}"/>
              </a:ext>
            </a:extLst>
          </p:cNvPr>
          <p:cNvCxnSpPr>
            <a:cxnSpLocks/>
          </p:cNvCxnSpPr>
          <p:nvPr userDrawn="1"/>
        </p:nvCxnSpPr>
        <p:spPr>
          <a:xfrm>
            <a:off x="4343400" y="17049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739B28-0B88-4B7A-A7F0-9189AD956491}"/>
              </a:ext>
            </a:extLst>
          </p:cNvPr>
          <p:cNvCxnSpPr>
            <a:cxnSpLocks/>
          </p:cNvCxnSpPr>
          <p:nvPr userDrawn="1"/>
        </p:nvCxnSpPr>
        <p:spPr>
          <a:xfrm>
            <a:off x="4343400" y="4008438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70E0E3-6DFB-4AC7-BCA9-C899B8EF4801}"/>
              </a:ext>
            </a:extLst>
          </p:cNvPr>
          <p:cNvCxnSpPr>
            <a:cxnSpLocks/>
          </p:cNvCxnSpPr>
          <p:nvPr userDrawn="1"/>
        </p:nvCxnSpPr>
        <p:spPr>
          <a:xfrm>
            <a:off x="8237538" y="17049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85C1ED-5237-4329-AC22-9A8BCF3A910E}"/>
              </a:ext>
            </a:extLst>
          </p:cNvPr>
          <p:cNvCxnSpPr>
            <a:cxnSpLocks/>
          </p:cNvCxnSpPr>
          <p:nvPr userDrawn="1"/>
        </p:nvCxnSpPr>
        <p:spPr>
          <a:xfrm>
            <a:off x="8237538" y="4008438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57201" y="2264823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10"/>
          <p:cNvSpPr>
            <a:spLocks noGrp="1"/>
          </p:cNvSpPr>
          <p:nvPr>
            <p:ph sz="quarter" idx="38"/>
          </p:nvPr>
        </p:nvSpPr>
        <p:spPr>
          <a:xfrm>
            <a:off x="457201" y="4219699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57201" y="4567756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10"/>
          <p:cNvSpPr>
            <a:spLocks noGrp="1"/>
          </p:cNvSpPr>
          <p:nvPr>
            <p:ph sz="quarter" idx="40"/>
          </p:nvPr>
        </p:nvSpPr>
        <p:spPr>
          <a:xfrm>
            <a:off x="43434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343401" y="2264823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10"/>
          <p:cNvSpPr>
            <a:spLocks noGrp="1"/>
          </p:cNvSpPr>
          <p:nvPr>
            <p:ph sz="quarter" idx="42"/>
          </p:nvPr>
        </p:nvSpPr>
        <p:spPr>
          <a:xfrm>
            <a:off x="4343401" y="4219699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343401" y="4567756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10"/>
          <p:cNvSpPr>
            <a:spLocks noGrp="1"/>
          </p:cNvSpPr>
          <p:nvPr>
            <p:ph sz="quarter" idx="44"/>
          </p:nvPr>
        </p:nvSpPr>
        <p:spPr>
          <a:xfrm>
            <a:off x="8238068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8238068" y="2264823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10"/>
          <p:cNvSpPr>
            <a:spLocks noGrp="1"/>
          </p:cNvSpPr>
          <p:nvPr>
            <p:ph sz="quarter" idx="46"/>
          </p:nvPr>
        </p:nvSpPr>
        <p:spPr>
          <a:xfrm>
            <a:off x="8238068" y="4219699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8238068" y="4567756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957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-title-2rows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F9CEFE-5491-42B8-B30D-2D2F01576262}"/>
              </a:ext>
            </a:extLst>
          </p:cNvPr>
          <p:cNvCxnSpPr>
            <a:cxnSpLocks/>
          </p:cNvCxnSpPr>
          <p:nvPr/>
        </p:nvCxnSpPr>
        <p:spPr>
          <a:xfrm>
            <a:off x="457200" y="11207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5C3BB5-C761-48F9-9931-8C5FE55AFCAF}"/>
              </a:ext>
            </a:extLst>
          </p:cNvPr>
          <p:cNvCxnSpPr>
            <a:cxnSpLocks/>
          </p:cNvCxnSpPr>
          <p:nvPr userDrawn="1"/>
        </p:nvCxnSpPr>
        <p:spPr>
          <a:xfrm>
            <a:off x="4343400" y="11207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159FA8-4999-496A-ACF5-F2736F55F75B}"/>
              </a:ext>
            </a:extLst>
          </p:cNvPr>
          <p:cNvCxnSpPr>
            <a:cxnSpLocks/>
          </p:cNvCxnSpPr>
          <p:nvPr userDrawn="1"/>
        </p:nvCxnSpPr>
        <p:spPr>
          <a:xfrm>
            <a:off x="8229600" y="11207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6EBDAF0-15EF-4998-A1A8-66E9256EAE00}"/>
              </a:ext>
            </a:extLst>
          </p:cNvPr>
          <p:cNvCxnSpPr>
            <a:cxnSpLocks/>
          </p:cNvCxnSpPr>
          <p:nvPr userDrawn="1"/>
        </p:nvCxnSpPr>
        <p:spPr>
          <a:xfrm>
            <a:off x="457200" y="3890963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30FF5-6BBC-4C6F-9946-B712AF786AB4}"/>
              </a:ext>
            </a:extLst>
          </p:cNvPr>
          <p:cNvCxnSpPr>
            <a:cxnSpLocks/>
          </p:cNvCxnSpPr>
          <p:nvPr userDrawn="1"/>
        </p:nvCxnSpPr>
        <p:spPr>
          <a:xfrm>
            <a:off x="4343400" y="3890963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9D38C02-125F-44F9-9C93-642E630135D0}"/>
              </a:ext>
            </a:extLst>
          </p:cNvPr>
          <p:cNvCxnSpPr>
            <a:cxnSpLocks/>
          </p:cNvCxnSpPr>
          <p:nvPr userDrawn="1"/>
        </p:nvCxnSpPr>
        <p:spPr>
          <a:xfrm>
            <a:off x="8229600" y="3890963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468523" y="1269039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57201" y="2264823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Content Placeholder 10"/>
          <p:cNvSpPr>
            <a:spLocks noGrp="1"/>
          </p:cNvSpPr>
          <p:nvPr>
            <p:ph sz="quarter" idx="38"/>
          </p:nvPr>
        </p:nvSpPr>
        <p:spPr>
          <a:xfrm>
            <a:off x="43434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4354723" y="1269039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343401" y="2264823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10"/>
          <p:cNvSpPr>
            <a:spLocks noGrp="1"/>
          </p:cNvSpPr>
          <p:nvPr>
            <p:ph sz="quarter" idx="41"/>
          </p:nvPr>
        </p:nvSpPr>
        <p:spPr>
          <a:xfrm>
            <a:off x="82296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4"/>
          <p:cNvSpPr>
            <a:spLocks noGrp="1"/>
          </p:cNvSpPr>
          <p:nvPr>
            <p:ph type="pic" sz="quarter" idx="42"/>
          </p:nvPr>
        </p:nvSpPr>
        <p:spPr>
          <a:xfrm>
            <a:off x="8240923" y="1269039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8229601" y="2264823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Content Placeholder 10"/>
          <p:cNvSpPr>
            <a:spLocks noGrp="1"/>
          </p:cNvSpPr>
          <p:nvPr>
            <p:ph sz="quarter" idx="44"/>
          </p:nvPr>
        </p:nvSpPr>
        <p:spPr>
          <a:xfrm>
            <a:off x="457201" y="4686552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Picture Placeholder 4"/>
          <p:cNvSpPr>
            <a:spLocks noGrp="1"/>
          </p:cNvSpPr>
          <p:nvPr>
            <p:ph type="pic" sz="quarter" idx="45"/>
          </p:nvPr>
        </p:nvSpPr>
        <p:spPr>
          <a:xfrm>
            <a:off x="468523" y="4038825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457201" y="5034609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Content Placeholder 10"/>
          <p:cNvSpPr>
            <a:spLocks noGrp="1"/>
          </p:cNvSpPr>
          <p:nvPr>
            <p:ph sz="quarter" idx="47"/>
          </p:nvPr>
        </p:nvSpPr>
        <p:spPr>
          <a:xfrm>
            <a:off x="4343401" y="4686552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4354723" y="4038825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4343401" y="5034609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Content Placeholder 10"/>
          <p:cNvSpPr>
            <a:spLocks noGrp="1"/>
          </p:cNvSpPr>
          <p:nvPr>
            <p:ph sz="quarter" idx="50"/>
          </p:nvPr>
        </p:nvSpPr>
        <p:spPr>
          <a:xfrm>
            <a:off x="8229601" y="4686552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8240923" y="4038825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8229601" y="5034609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657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blkleft-boxes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43B436-4F4E-4BC7-A1DF-9A5E1ACAF32A}"/>
              </a:ext>
            </a:extLst>
          </p:cNvPr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C725C5-AFEC-4D87-9006-B3ABB9830AC9}"/>
              </a:ext>
            </a:extLst>
          </p:cNvPr>
          <p:cNvSpPr/>
          <p:nvPr/>
        </p:nvSpPr>
        <p:spPr>
          <a:xfrm>
            <a:off x="3962400" y="447675"/>
            <a:ext cx="3787775" cy="26622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D7C28C-3706-499F-A6B9-5D930D267A9F}"/>
              </a:ext>
            </a:extLst>
          </p:cNvPr>
          <p:cNvSpPr>
            <a:spLocks noChangeAspect="1"/>
          </p:cNvSpPr>
          <p:nvPr userDrawn="1"/>
        </p:nvSpPr>
        <p:spPr>
          <a:xfrm>
            <a:off x="7407275" y="649288"/>
            <a:ext cx="203200" cy="203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0251F6-9DA6-4D1F-9459-436E11E51424}"/>
              </a:ext>
            </a:extLst>
          </p:cNvPr>
          <p:cNvSpPr/>
          <p:nvPr userDrawn="1"/>
        </p:nvSpPr>
        <p:spPr>
          <a:xfrm>
            <a:off x="3962400" y="447675"/>
            <a:ext cx="3787775" cy="26622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08E8F5-46A4-45BC-9336-32193AB37E8D}"/>
              </a:ext>
            </a:extLst>
          </p:cNvPr>
          <p:cNvSpPr/>
          <p:nvPr userDrawn="1"/>
        </p:nvSpPr>
        <p:spPr>
          <a:xfrm>
            <a:off x="7950200" y="447675"/>
            <a:ext cx="3787775" cy="26622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A0EE4F-B490-4CDC-9C74-5CB4BA969182}"/>
              </a:ext>
            </a:extLst>
          </p:cNvPr>
          <p:cNvSpPr>
            <a:spLocks noChangeAspect="1"/>
          </p:cNvSpPr>
          <p:nvPr userDrawn="1"/>
        </p:nvSpPr>
        <p:spPr>
          <a:xfrm>
            <a:off x="11395075" y="649288"/>
            <a:ext cx="203200" cy="203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671E0D-7F79-4C7A-B99E-06C72F472553}"/>
              </a:ext>
            </a:extLst>
          </p:cNvPr>
          <p:cNvSpPr/>
          <p:nvPr userDrawn="1"/>
        </p:nvSpPr>
        <p:spPr>
          <a:xfrm>
            <a:off x="7950200" y="447675"/>
            <a:ext cx="3787775" cy="26622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FD005C-3D66-4826-ABF6-F0BFD9133F63}"/>
              </a:ext>
            </a:extLst>
          </p:cNvPr>
          <p:cNvSpPr/>
          <p:nvPr userDrawn="1"/>
        </p:nvSpPr>
        <p:spPr>
          <a:xfrm>
            <a:off x="3962400" y="3284538"/>
            <a:ext cx="3787775" cy="26622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1369F1-E12B-4E34-B34C-E778ABAFA6BF}"/>
              </a:ext>
            </a:extLst>
          </p:cNvPr>
          <p:cNvSpPr>
            <a:spLocks noChangeAspect="1"/>
          </p:cNvSpPr>
          <p:nvPr userDrawn="1"/>
        </p:nvSpPr>
        <p:spPr>
          <a:xfrm>
            <a:off x="7407275" y="3486150"/>
            <a:ext cx="203200" cy="203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FA71EC-FE3D-4C5F-9904-3970EFA11360}"/>
              </a:ext>
            </a:extLst>
          </p:cNvPr>
          <p:cNvSpPr/>
          <p:nvPr userDrawn="1"/>
        </p:nvSpPr>
        <p:spPr>
          <a:xfrm>
            <a:off x="3962400" y="3284538"/>
            <a:ext cx="3787775" cy="26622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B2C1C2-2A76-455C-A4C5-61707DC9BFEB}"/>
              </a:ext>
            </a:extLst>
          </p:cNvPr>
          <p:cNvSpPr/>
          <p:nvPr userDrawn="1"/>
        </p:nvSpPr>
        <p:spPr>
          <a:xfrm>
            <a:off x="7950200" y="3284538"/>
            <a:ext cx="3787775" cy="26622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5DF8E3-ACD9-400C-B406-DB108DD8F84A}"/>
              </a:ext>
            </a:extLst>
          </p:cNvPr>
          <p:cNvSpPr>
            <a:spLocks noChangeAspect="1"/>
          </p:cNvSpPr>
          <p:nvPr userDrawn="1"/>
        </p:nvSpPr>
        <p:spPr>
          <a:xfrm>
            <a:off x="11395075" y="3486150"/>
            <a:ext cx="203200" cy="203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345258-FACF-45E6-B636-D7F9D8669AE6}"/>
              </a:ext>
            </a:extLst>
          </p:cNvPr>
          <p:cNvSpPr/>
          <p:nvPr userDrawn="1"/>
        </p:nvSpPr>
        <p:spPr>
          <a:xfrm>
            <a:off x="7950200" y="3284538"/>
            <a:ext cx="3787775" cy="26622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4198966" y="1009874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3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57201" y="461262"/>
            <a:ext cx="2593075" cy="2060873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i="0" kern="1200" dirty="0" smtClean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457203" y="2806700"/>
            <a:ext cx="2592388" cy="25923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7201" y="5651331"/>
            <a:ext cx="2593075" cy="436205"/>
          </a:xfrm>
        </p:spPr>
        <p:txBody>
          <a:bodyPr>
            <a:normAutofit/>
          </a:bodyPr>
          <a:lstStyle>
            <a:lvl1pPr marL="0" indent="0"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bg1"/>
                </a:solidFill>
                <a:latin typeface="+mn-lt"/>
                <a:ea typeface="+mn-ea"/>
                <a:cs typeface="Suisse Int'l Medium Italic" panose="020B0504000000000000" pitchFamily="34" charset="-78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57201" y="6147848"/>
            <a:ext cx="2593075" cy="22349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Suisse Int'l Medium Italic" panose="020B0504000000000000" pitchFamily="34" charset="-78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192675" y="685403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Content Placeholder 6"/>
          <p:cNvSpPr>
            <a:spLocks noGrp="1"/>
          </p:cNvSpPr>
          <p:nvPr>
            <p:ph sz="quarter" idx="23"/>
          </p:nvPr>
        </p:nvSpPr>
        <p:spPr>
          <a:xfrm>
            <a:off x="8186766" y="1009874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8180475" y="685403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Content Placeholder 6"/>
          <p:cNvSpPr>
            <a:spLocks noGrp="1"/>
          </p:cNvSpPr>
          <p:nvPr>
            <p:ph sz="quarter" idx="25"/>
          </p:nvPr>
        </p:nvSpPr>
        <p:spPr>
          <a:xfrm>
            <a:off x="4198966" y="3846208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4192675" y="3521737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6"/>
          <p:cNvSpPr>
            <a:spLocks noGrp="1"/>
          </p:cNvSpPr>
          <p:nvPr>
            <p:ph sz="quarter" idx="27"/>
          </p:nvPr>
        </p:nvSpPr>
        <p:spPr>
          <a:xfrm>
            <a:off x="8186766" y="3846208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180475" y="3521737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03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E06B61E-3A0A-48C2-8FCF-4DC98DA9FAA5}"/>
              </a:ext>
            </a:extLst>
          </p:cNvPr>
          <p:cNvSpPr/>
          <p:nvPr userDrawn="1"/>
        </p:nvSpPr>
        <p:spPr>
          <a:xfrm>
            <a:off x="0" y="2152650"/>
            <a:ext cx="1062038" cy="2781300"/>
          </a:xfrm>
          <a:custGeom>
            <a:avLst/>
            <a:gdLst>
              <a:gd name="connsiteX0" fmla="*/ 0 w 1062552"/>
              <a:gd name="connsiteY0" fmla="*/ 0 h 2782804"/>
              <a:gd name="connsiteX1" fmla="*/ 1062552 w 1062552"/>
              <a:gd name="connsiteY1" fmla="*/ 0 h 2782804"/>
              <a:gd name="connsiteX2" fmla="*/ 1062552 w 1062552"/>
              <a:gd name="connsiteY2" fmla="*/ 2782804 h 2782804"/>
              <a:gd name="connsiteX3" fmla="*/ 0 w 1062552"/>
              <a:gd name="connsiteY3" fmla="*/ 2782804 h 2782804"/>
              <a:gd name="connsiteX4" fmla="*/ 0 w 1062552"/>
              <a:gd name="connsiteY4" fmla="*/ 2603369 h 2782804"/>
              <a:gd name="connsiteX5" fmla="*/ 883117 w 1062552"/>
              <a:gd name="connsiteY5" fmla="*/ 2603369 h 2782804"/>
              <a:gd name="connsiteX6" fmla="*/ 883117 w 1062552"/>
              <a:gd name="connsiteY6" fmla="*/ 179435 h 2782804"/>
              <a:gd name="connsiteX7" fmla="*/ 0 w 1062552"/>
              <a:gd name="connsiteY7" fmla="*/ 179435 h 27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52" h="2782804">
                <a:moveTo>
                  <a:pt x="0" y="0"/>
                </a:moveTo>
                <a:lnTo>
                  <a:pt x="1062552" y="0"/>
                </a:lnTo>
                <a:lnTo>
                  <a:pt x="1062552" y="2782804"/>
                </a:lnTo>
                <a:lnTo>
                  <a:pt x="0" y="2782804"/>
                </a:lnTo>
                <a:lnTo>
                  <a:pt x="0" y="2603369"/>
                </a:lnTo>
                <a:lnTo>
                  <a:pt x="883117" y="2603369"/>
                </a:lnTo>
                <a:lnTo>
                  <a:pt x="883117" y="179435"/>
                </a:lnTo>
                <a:lnTo>
                  <a:pt x="0" y="1794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539241" y="3543300"/>
            <a:ext cx="8183494" cy="127710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1539240" y="2151899"/>
            <a:ext cx="8183494" cy="1277101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cap="none" baseline="0" dirty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blkleft-content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0382C5-FD0D-429E-AFA5-66705DB2F7DA}"/>
              </a:ext>
            </a:extLst>
          </p:cNvPr>
          <p:cNvCxnSpPr>
            <a:cxnSpLocks/>
          </p:cNvCxnSpPr>
          <p:nvPr/>
        </p:nvCxnSpPr>
        <p:spPr>
          <a:xfrm flipV="1">
            <a:off x="4343400" y="1330325"/>
            <a:ext cx="739140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2B1BD2-0D77-453F-99F5-74731175DA15}"/>
              </a:ext>
            </a:extLst>
          </p:cNvPr>
          <p:cNvCxnSpPr>
            <a:cxnSpLocks/>
          </p:cNvCxnSpPr>
          <p:nvPr userDrawn="1"/>
        </p:nvCxnSpPr>
        <p:spPr>
          <a:xfrm flipV="1">
            <a:off x="4343400" y="1330325"/>
            <a:ext cx="739140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61599" y="457200"/>
            <a:ext cx="11273204" cy="33278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330910"/>
            <a:ext cx="3505200" cy="4612690"/>
          </a:xfrm>
          <a:solidFill>
            <a:schemeClr val="tx1"/>
          </a:solidFill>
        </p:spPr>
        <p:txBody>
          <a:bodyPr lIns="457200" tIns="457200" rIns="457200" bIns="228600"/>
          <a:lstStyle>
            <a:lvl1pPr>
              <a:defRPr lang="en-US" sz="18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2pPr>
            <a:lvl3pPr>
              <a:defRPr lang="en-US" sz="160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3pPr>
            <a:lvl4pPr>
              <a:defRPr lang="en-US" sz="140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4pPr>
            <a:lvl5pPr>
              <a:defRPr lang="en-US">
                <a:latin typeface="Suisse Int'l" panose="020B0504000000000000" pitchFamily="34" charset="-78"/>
                <a:cs typeface="Suisse Int'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43400" y="1816216"/>
            <a:ext cx="3505200" cy="553998"/>
          </a:xfrm>
        </p:spPr>
        <p:txBody>
          <a:bodyPr>
            <a:spAutoFit/>
          </a:bodyPr>
          <a:lstStyle>
            <a:lvl1pPr>
              <a:defRPr lang="en-US" sz="1800" b="1" i="0" dirty="0" smtClean="0">
                <a:latin typeface="+mj-lt"/>
                <a:cs typeface="Arial Black" panose="020B0604020202020204" pitchFamily="34" charset="0"/>
              </a:defRPr>
            </a:lvl1pPr>
            <a:lvl2pPr>
              <a:defRPr lang="en-US" sz="18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2pPr>
            <a:lvl3pPr>
              <a:defRPr lang="en-US" sz="16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3pPr>
            <a:lvl4pPr>
              <a:defRPr lang="en-US" sz="14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4pPr>
            <a:lvl5pPr>
              <a:defRPr lang="en-US" dirty="0">
                <a:latin typeface="Suisse Int'l" panose="020B0504000000000000" pitchFamily="34" charset="-78"/>
                <a:cs typeface="Suisse Int'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52173" y="3719246"/>
            <a:ext cx="3500437" cy="2224354"/>
          </a:xfrm>
        </p:spPr>
        <p:txBody>
          <a:bodyPr/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52173" y="2433639"/>
            <a:ext cx="3500437" cy="980121"/>
          </a:xfrm>
        </p:spPr>
        <p:txBody>
          <a:bodyPr>
            <a:normAutofit/>
          </a:bodyPr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>
              <a:buNone/>
              <a:defRPr sz="1400"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227032" y="1816216"/>
            <a:ext cx="3505200" cy="553998"/>
          </a:xfrm>
        </p:spPr>
        <p:txBody>
          <a:bodyPr>
            <a:spAutoFit/>
          </a:bodyPr>
          <a:lstStyle>
            <a:lvl1pPr>
              <a:defRPr lang="en-US" sz="1800" b="1" i="0" dirty="0" smtClean="0">
                <a:latin typeface="+mj-lt"/>
                <a:cs typeface="Arial Black" panose="020B0604020202020204" pitchFamily="34" charset="0"/>
              </a:defRPr>
            </a:lvl1pPr>
            <a:lvl2pPr>
              <a:defRPr lang="en-US" sz="18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2pPr>
            <a:lvl3pPr>
              <a:defRPr lang="en-US" sz="16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3pPr>
            <a:lvl4pPr>
              <a:defRPr lang="en-US" sz="14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4pPr>
            <a:lvl5pPr>
              <a:defRPr lang="en-US" dirty="0">
                <a:latin typeface="Suisse Int'l" panose="020B0504000000000000" pitchFamily="34" charset="-78"/>
                <a:cs typeface="Suisse Int'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235805" y="3719246"/>
            <a:ext cx="3500437" cy="2224354"/>
          </a:xfrm>
        </p:spPr>
        <p:txBody>
          <a:bodyPr/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235805" y="2433639"/>
            <a:ext cx="3500437" cy="980121"/>
          </a:xfrm>
        </p:spPr>
        <p:txBody>
          <a:bodyPr>
            <a:normAutofit/>
          </a:bodyPr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>
              <a:buNone/>
              <a:defRPr sz="1400"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648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-blubox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F09CFE-CC6E-4DC4-81CF-A2F78BD06EA8}"/>
              </a:ext>
            </a:extLst>
          </p:cNvPr>
          <p:cNvSpPr>
            <a:spLocks noChangeAspect="1"/>
          </p:cNvSpPr>
          <p:nvPr/>
        </p:nvSpPr>
        <p:spPr>
          <a:xfrm>
            <a:off x="3808413" y="1533525"/>
            <a:ext cx="182562" cy="184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C848D9-C17A-4445-A960-0E33631BC02E}"/>
              </a:ext>
            </a:extLst>
          </p:cNvPr>
          <p:cNvSpPr/>
          <p:nvPr/>
        </p:nvSpPr>
        <p:spPr>
          <a:xfrm>
            <a:off x="6661150" y="1533525"/>
            <a:ext cx="188913" cy="184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FB80B4-9C68-43E8-A9BE-498F377873A6}"/>
              </a:ext>
            </a:extLst>
          </p:cNvPr>
          <p:cNvSpPr/>
          <p:nvPr/>
        </p:nvSpPr>
        <p:spPr>
          <a:xfrm>
            <a:off x="9482138" y="1533525"/>
            <a:ext cx="182562" cy="184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C97584-114A-433F-9804-C54E069EC70A}"/>
              </a:ext>
            </a:extLst>
          </p:cNvPr>
          <p:cNvCxnSpPr>
            <a:cxnSpLocks/>
          </p:cNvCxnSpPr>
          <p:nvPr userDrawn="1"/>
        </p:nvCxnSpPr>
        <p:spPr>
          <a:xfrm>
            <a:off x="6351588" y="1533525"/>
            <a:ext cx="0" cy="4343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287AA1-748A-48AB-8089-3D70C509EE86}"/>
              </a:ext>
            </a:extLst>
          </p:cNvPr>
          <p:cNvCxnSpPr>
            <a:cxnSpLocks/>
          </p:cNvCxnSpPr>
          <p:nvPr userDrawn="1"/>
        </p:nvCxnSpPr>
        <p:spPr>
          <a:xfrm>
            <a:off x="9186863" y="1533525"/>
            <a:ext cx="0" cy="4343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04E8E91-0A97-4071-B990-F0F352741C83}"/>
              </a:ext>
            </a:extLst>
          </p:cNvPr>
          <p:cNvSpPr/>
          <p:nvPr userDrawn="1"/>
        </p:nvSpPr>
        <p:spPr>
          <a:xfrm>
            <a:off x="465138" y="1560513"/>
            <a:ext cx="3008312" cy="4343400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11283696" cy="332399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b="1" i="0" dirty="0"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1" y="841248"/>
            <a:ext cx="11283696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808503" y="2173475"/>
            <a:ext cx="2254619" cy="347663"/>
          </a:xfrm>
        </p:spPr>
        <p:txBody>
          <a:bodyPr anchor="b">
            <a:norm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660991" y="2173475"/>
            <a:ext cx="2238465" cy="347663"/>
          </a:xfrm>
        </p:spPr>
        <p:txBody>
          <a:bodyPr anchor="b">
            <a:norm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9482419" y="2173475"/>
            <a:ext cx="2247899" cy="347663"/>
          </a:xfrm>
        </p:spPr>
        <p:txBody>
          <a:bodyPr anchor="b">
            <a:norm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3808503" y="2784518"/>
            <a:ext cx="2254619" cy="3088025"/>
          </a:xfrm>
        </p:spPr>
        <p:txBody>
          <a:bodyPr/>
          <a:lstStyle>
            <a:lvl1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6644835" y="2784518"/>
            <a:ext cx="2258568" cy="3088025"/>
          </a:xfrm>
        </p:spPr>
        <p:txBody>
          <a:bodyPr/>
          <a:lstStyle>
            <a:lvl1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9475703" y="2784518"/>
            <a:ext cx="2259098" cy="3088025"/>
          </a:xfrm>
        </p:spPr>
        <p:txBody>
          <a:bodyPr/>
          <a:lstStyle>
            <a:lvl1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755839" y="1827113"/>
            <a:ext cx="2471456" cy="725489"/>
          </a:xfrm>
        </p:spPr>
        <p:txBody>
          <a:bodyPr anchor="b">
            <a:normAutofit/>
          </a:bodyPr>
          <a:lstStyle>
            <a:lvl1pPr marL="0" indent="0">
              <a:lnSpc>
                <a:spcPct val="93000"/>
              </a:lnSpc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755839" y="2784518"/>
            <a:ext cx="2471456" cy="2886932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Wingdings" pitchFamily="2" charset="2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762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clum-title-sub-bluboxleft-n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F39079A-DC15-4CCE-8423-0254312205AF}"/>
              </a:ext>
            </a:extLst>
          </p:cNvPr>
          <p:cNvSpPr/>
          <p:nvPr/>
        </p:nvSpPr>
        <p:spPr>
          <a:xfrm>
            <a:off x="509588" y="1641475"/>
            <a:ext cx="3160712" cy="4292600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C1E972F2-CCA0-476C-B5EC-F88E45DEE694}"/>
              </a:ext>
            </a:extLst>
          </p:cNvPr>
          <p:cNvSpPr txBox="1">
            <a:spLocks/>
          </p:cNvSpPr>
          <p:nvPr/>
        </p:nvSpPr>
        <p:spPr>
          <a:xfrm>
            <a:off x="4276725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35A48F-FF01-42E7-B95C-108568F192E3}"/>
              </a:ext>
            </a:extLst>
          </p:cNvPr>
          <p:cNvCxnSpPr>
            <a:cxnSpLocks/>
          </p:cNvCxnSpPr>
          <p:nvPr/>
        </p:nvCxnSpPr>
        <p:spPr>
          <a:xfrm>
            <a:off x="4276725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45D9DBF2-4AE8-494C-9204-A054157478CD}"/>
              </a:ext>
            </a:extLst>
          </p:cNvPr>
          <p:cNvSpPr txBox="1">
            <a:spLocks/>
          </p:cNvSpPr>
          <p:nvPr/>
        </p:nvSpPr>
        <p:spPr>
          <a:xfrm>
            <a:off x="6856413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257091-6951-4E2E-8E3E-FBA9900D63DD}"/>
              </a:ext>
            </a:extLst>
          </p:cNvPr>
          <p:cNvCxnSpPr>
            <a:cxnSpLocks/>
          </p:cNvCxnSpPr>
          <p:nvPr/>
        </p:nvCxnSpPr>
        <p:spPr>
          <a:xfrm>
            <a:off x="6856413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36B72B53-65A2-4981-831A-9EE4BDE3A3C4}"/>
              </a:ext>
            </a:extLst>
          </p:cNvPr>
          <p:cNvSpPr txBox="1">
            <a:spLocks/>
          </p:cNvSpPr>
          <p:nvPr/>
        </p:nvSpPr>
        <p:spPr>
          <a:xfrm>
            <a:off x="9437688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93968E-113D-4A9A-8A3E-4DC74653DF3B}"/>
              </a:ext>
            </a:extLst>
          </p:cNvPr>
          <p:cNvCxnSpPr>
            <a:cxnSpLocks/>
          </p:cNvCxnSpPr>
          <p:nvPr/>
        </p:nvCxnSpPr>
        <p:spPr>
          <a:xfrm>
            <a:off x="9437688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C3707C82-4371-4E96-B448-757CC4E8E4E7}"/>
              </a:ext>
            </a:extLst>
          </p:cNvPr>
          <p:cNvSpPr txBox="1">
            <a:spLocks/>
          </p:cNvSpPr>
          <p:nvPr/>
        </p:nvSpPr>
        <p:spPr>
          <a:xfrm>
            <a:off x="4276725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0263DC-8D75-4C6D-830C-9C8F5C05A811}"/>
              </a:ext>
            </a:extLst>
          </p:cNvPr>
          <p:cNvCxnSpPr>
            <a:cxnSpLocks/>
          </p:cNvCxnSpPr>
          <p:nvPr/>
        </p:nvCxnSpPr>
        <p:spPr>
          <a:xfrm>
            <a:off x="4276725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BE2B909B-FF4B-4C15-8B24-6FABC9F00A86}"/>
              </a:ext>
            </a:extLst>
          </p:cNvPr>
          <p:cNvSpPr txBox="1">
            <a:spLocks/>
          </p:cNvSpPr>
          <p:nvPr/>
        </p:nvSpPr>
        <p:spPr>
          <a:xfrm>
            <a:off x="6856413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734096-7522-4641-83DC-EC3977C121B2}"/>
              </a:ext>
            </a:extLst>
          </p:cNvPr>
          <p:cNvCxnSpPr>
            <a:cxnSpLocks/>
          </p:cNvCxnSpPr>
          <p:nvPr/>
        </p:nvCxnSpPr>
        <p:spPr>
          <a:xfrm>
            <a:off x="6856413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0261EA0A-50A5-4FFE-A1F8-0BAD56909FB7}"/>
              </a:ext>
            </a:extLst>
          </p:cNvPr>
          <p:cNvSpPr txBox="1">
            <a:spLocks/>
          </p:cNvSpPr>
          <p:nvPr/>
        </p:nvSpPr>
        <p:spPr>
          <a:xfrm>
            <a:off x="9437688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223EA1-C9A7-4826-9AAD-201AF674F5E8}"/>
              </a:ext>
            </a:extLst>
          </p:cNvPr>
          <p:cNvCxnSpPr>
            <a:cxnSpLocks/>
          </p:cNvCxnSpPr>
          <p:nvPr/>
        </p:nvCxnSpPr>
        <p:spPr>
          <a:xfrm>
            <a:off x="9437688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43BBE-C73F-48C7-97DC-FD8CDC2075FF}"/>
              </a:ext>
            </a:extLst>
          </p:cNvPr>
          <p:cNvSpPr/>
          <p:nvPr userDrawn="1"/>
        </p:nvSpPr>
        <p:spPr>
          <a:xfrm>
            <a:off x="509588" y="1641475"/>
            <a:ext cx="3160712" cy="4292600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30A525F-3C4F-4C75-8952-924376481EF4}"/>
              </a:ext>
            </a:extLst>
          </p:cNvPr>
          <p:cNvSpPr txBox="1">
            <a:spLocks/>
          </p:cNvSpPr>
          <p:nvPr userDrawn="1"/>
        </p:nvSpPr>
        <p:spPr>
          <a:xfrm>
            <a:off x="4276725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5D8627-69B9-4366-A2C3-46898ABA7568}"/>
              </a:ext>
            </a:extLst>
          </p:cNvPr>
          <p:cNvCxnSpPr>
            <a:cxnSpLocks/>
          </p:cNvCxnSpPr>
          <p:nvPr userDrawn="1"/>
        </p:nvCxnSpPr>
        <p:spPr>
          <a:xfrm>
            <a:off x="4276725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C3C27537-4293-45C2-8F58-CEC822B314C6}"/>
              </a:ext>
            </a:extLst>
          </p:cNvPr>
          <p:cNvSpPr txBox="1">
            <a:spLocks/>
          </p:cNvSpPr>
          <p:nvPr userDrawn="1"/>
        </p:nvSpPr>
        <p:spPr>
          <a:xfrm>
            <a:off x="6856413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41A7A7-5596-4D53-BA37-A3A0AE7EAFC7}"/>
              </a:ext>
            </a:extLst>
          </p:cNvPr>
          <p:cNvCxnSpPr>
            <a:cxnSpLocks/>
          </p:cNvCxnSpPr>
          <p:nvPr userDrawn="1"/>
        </p:nvCxnSpPr>
        <p:spPr>
          <a:xfrm>
            <a:off x="6856413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615DA24F-F656-46CB-84A6-203B9E0AD4D5}"/>
              </a:ext>
            </a:extLst>
          </p:cNvPr>
          <p:cNvSpPr txBox="1">
            <a:spLocks/>
          </p:cNvSpPr>
          <p:nvPr userDrawn="1"/>
        </p:nvSpPr>
        <p:spPr>
          <a:xfrm>
            <a:off x="9437688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922097-68BC-4082-9A30-DD3E9FE98305}"/>
              </a:ext>
            </a:extLst>
          </p:cNvPr>
          <p:cNvCxnSpPr>
            <a:cxnSpLocks/>
          </p:cNvCxnSpPr>
          <p:nvPr userDrawn="1"/>
        </p:nvCxnSpPr>
        <p:spPr>
          <a:xfrm>
            <a:off x="9437688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A85EFC9C-4B55-4F02-AA57-0C0F70F9B561}"/>
              </a:ext>
            </a:extLst>
          </p:cNvPr>
          <p:cNvSpPr txBox="1">
            <a:spLocks/>
          </p:cNvSpPr>
          <p:nvPr userDrawn="1"/>
        </p:nvSpPr>
        <p:spPr>
          <a:xfrm>
            <a:off x="4276725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21149F-D160-4EDC-BBC0-9A74264483B0}"/>
              </a:ext>
            </a:extLst>
          </p:cNvPr>
          <p:cNvCxnSpPr>
            <a:cxnSpLocks/>
          </p:cNvCxnSpPr>
          <p:nvPr userDrawn="1"/>
        </p:nvCxnSpPr>
        <p:spPr>
          <a:xfrm>
            <a:off x="4276725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C0AA5A91-4AA8-4999-A394-F8DAB6E4B816}"/>
              </a:ext>
            </a:extLst>
          </p:cNvPr>
          <p:cNvSpPr txBox="1">
            <a:spLocks/>
          </p:cNvSpPr>
          <p:nvPr userDrawn="1"/>
        </p:nvSpPr>
        <p:spPr>
          <a:xfrm>
            <a:off x="6856413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EA63A0-65C3-4810-A9F3-C20CB85868D4}"/>
              </a:ext>
            </a:extLst>
          </p:cNvPr>
          <p:cNvCxnSpPr>
            <a:cxnSpLocks/>
          </p:cNvCxnSpPr>
          <p:nvPr userDrawn="1"/>
        </p:nvCxnSpPr>
        <p:spPr>
          <a:xfrm>
            <a:off x="6856413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A9FD2C8C-0307-4C7D-9388-6F9FB6545C55}"/>
              </a:ext>
            </a:extLst>
          </p:cNvPr>
          <p:cNvSpPr txBox="1">
            <a:spLocks/>
          </p:cNvSpPr>
          <p:nvPr userDrawn="1"/>
        </p:nvSpPr>
        <p:spPr>
          <a:xfrm>
            <a:off x="9437688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6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A2D73C9-6102-483C-AE6A-A79C7FF0FF51}"/>
              </a:ext>
            </a:extLst>
          </p:cNvPr>
          <p:cNvCxnSpPr>
            <a:cxnSpLocks/>
          </p:cNvCxnSpPr>
          <p:nvPr userDrawn="1"/>
        </p:nvCxnSpPr>
        <p:spPr>
          <a:xfrm>
            <a:off x="9437688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63" y="467226"/>
            <a:ext cx="11266276" cy="33278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2" y="869855"/>
            <a:ext cx="11274425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4291848" y="4798390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755841" y="1920535"/>
            <a:ext cx="2686609" cy="925513"/>
          </a:xfrm>
        </p:spPr>
        <p:txBody>
          <a:bodyPr/>
          <a:lstStyle>
            <a:lvl1pPr marL="0" indent="0">
              <a:buNone/>
              <a:defRPr lang="en-US" sz="24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755839" y="2955953"/>
            <a:ext cx="2686608" cy="2718706"/>
          </a:xfrm>
        </p:spPr>
        <p:txBody>
          <a:bodyPr/>
          <a:lstStyle>
            <a:lvl1pPr marL="285730" indent="-285730" algn="l" defTabSz="914332" rtl="0" eaLnBrk="1" latinLnBrk="0" hangingPunct="1">
              <a:spcAft>
                <a:spcPts val="100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4291848" y="2485496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6846791" y="4798390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6846791" y="2485496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9428624" y="4798390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9428624" y="2485496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622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-icons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73D5B4-B964-4287-AAEB-ABC358B1BCFA}"/>
              </a:ext>
            </a:extLst>
          </p:cNvPr>
          <p:cNvCxnSpPr>
            <a:cxnSpLocks/>
          </p:cNvCxnSpPr>
          <p:nvPr userDrawn="1"/>
        </p:nvCxnSpPr>
        <p:spPr>
          <a:xfrm>
            <a:off x="457200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06D9C2-E916-4FA6-8590-DA1FE7296D87}"/>
              </a:ext>
            </a:extLst>
          </p:cNvPr>
          <p:cNvCxnSpPr>
            <a:cxnSpLocks/>
          </p:cNvCxnSpPr>
          <p:nvPr userDrawn="1"/>
        </p:nvCxnSpPr>
        <p:spPr>
          <a:xfrm>
            <a:off x="3378200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27F139-7395-44A3-93F0-5D17DB8647F2}"/>
              </a:ext>
            </a:extLst>
          </p:cNvPr>
          <p:cNvCxnSpPr>
            <a:cxnSpLocks/>
          </p:cNvCxnSpPr>
          <p:nvPr userDrawn="1"/>
        </p:nvCxnSpPr>
        <p:spPr>
          <a:xfrm>
            <a:off x="6299200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0BB154-F1BC-4E9A-A41F-65111B264842}"/>
              </a:ext>
            </a:extLst>
          </p:cNvPr>
          <p:cNvCxnSpPr>
            <a:cxnSpLocks/>
          </p:cNvCxnSpPr>
          <p:nvPr userDrawn="1"/>
        </p:nvCxnSpPr>
        <p:spPr>
          <a:xfrm>
            <a:off x="9202738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2" y="2565888"/>
            <a:ext cx="2532061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468523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57202" y="3077546"/>
            <a:ext cx="2532061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10"/>
          <p:cNvSpPr>
            <a:spLocks noGrp="1"/>
          </p:cNvSpPr>
          <p:nvPr>
            <p:ph sz="quarter" idx="37"/>
          </p:nvPr>
        </p:nvSpPr>
        <p:spPr>
          <a:xfrm>
            <a:off x="3378202" y="2565888"/>
            <a:ext cx="2532061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3389523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3378202" y="3077546"/>
            <a:ext cx="2532061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10"/>
          <p:cNvSpPr>
            <a:spLocks noGrp="1"/>
          </p:cNvSpPr>
          <p:nvPr>
            <p:ph sz="quarter" idx="40"/>
          </p:nvPr>
        </p:nvSpPr>
        <p:spPr>
          <a:xfrm>
            <a:off x="6299202" y="2565888"/>
            <a:ext cx="2532061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6310523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6299202" y="3077546"/>
            <a:ext cx="2532061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Content Placeholder 10"/>
          <p:cNvSpPr>
            <a:spLocks noGrp="1"/>
          </p:cNvSpPr>
          <p:nvPr>
            <p:ph sz="quarter" idx="43"/>
          </p:nvPr>
        </p:nvSpPr>
        <p:spPr>
          <a:xfrm>
            <a:off x="9203268" y="2565888"/>
            <a:ext cx="2532061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4"/>
          <p:cNvSpPr>
            <a:spLocks noGrp="1"/>
          </p:cNvSpPr>
          <p:nvPr>
            <p:ph type="pic" sz="quarter" idx="44"/>
          </p:nvPr>
        </p:nvSpPr>
        <p:spPr>
          <a:xfrm>
            <a:off x="9214589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9203268" y="3077546"/>
            <a:ext cx="2532061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384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-icons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CD5FA3-9771-4E08-B1EA-356C76433D32}"/>
              </a:ext>
            </a:extLst>
          </p:cNvPr>
          <p:cNvCxnSpPr>
            <a:cxnSpLocks/>
          </p:cNvCxnSpPr>
          <p:nvPr userDrawn="1"/>
        </p:nvCxnSpPr>
        <p:spPr>
          <a:xfrm>
            <a:off x="455613" y="1795463"/>
            <a:ext cx="25320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70CDB6-D16E-42EC-9BBE-D8571887575C}"/>
              </a:ext>
            </a:extLst>
          </p:cNvPr>
          <p:cNvCxnSpPr>
            <a:cxnSpLocks/>
          </p:cNvCxnSpPr>
          <p:nvPr/>
        </p:nvCxnSpPr>
        <p:spPr>
          <a:xfrm>
            <a:off x="3376613" y="1795463"/>
            <a:ext cx="25320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923406-256F-4680-9CA0-0843C78929FE}"/>
              </a:ext>
            </a:extLst>
          </p:cNvPr>
          <p:cNvCxnSpPr>
            <a:cxnSpLocks/>
          </p:cNvCxnSpPr>
          <p:nvPr/>
        </p:nvCxnSpPr>
        <p:spPr>
          <a:xfrm>
            <a:off x="6286500" y="1795463"/>
            <a:ext cx="25336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8FAD00-FE7C-4C30-BF58-C77D2F05644F}"/>
              </a:ext>
            </a:extLst>
          </p:cNvPr>
          <p:cNvCxnSpPr>
            <a:cxnSpLocks/>
          </p:cNvCxnSpPr>
          <p:nvPr userDrawn="1"/>
        </p:nvCxnSpPr>
        <p:spPr>
          <a:xfrm>
            <a:off x="9210675" y="1795463"/>
            <a:ext cx="25241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8789" y="3077749"/>
            <a:ext cx="2532888" cy="22660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6"/>
          </p:nvPr>
        </p:nvSpPr>
        <p:spPr>
          <a:xfrm>
            <a:off x="457199" y="2659126"/>
            <a:ext cx="2533347" cy="49244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600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7"/>
          </p:nvPr>
        </p:nvSpPr>
        <p:spPr>
          <a:xfrm>
            <a:off x="3376311" y="3077749"/>
            <a:ext cx="2534774" cy="22660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3376310" y="2659126"/>
            <a:ext cx="2533347" cy="49244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600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9"/>
          </p:nvPr>
        </p:nvSpPr>
        <p:spPr>
          <a:xfrm>
            <a:off x="9208948" y="3077748"/>
            <a:ext cx="2533347" cy="22660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0"/>
          </p:nvPr>
        </p:nvSpPr>
        <p:spPr>
          <a:xfrm>
            <a:off x="9207034" y="2659126"/>
            <a:ext cx="2533347" cy="49244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600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21"/>
          </p:nvPr>
        </p:nvSpPr>
        <p:spPr>
          <a:xfrm>
            <a:off x="6290800" y="3077749"/>
            <a:ext cx="2530938" cy="22660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22"/>
          </p:nvPr>
        </p:nvSpPr>
        <p:spPr>
          <a:xfrm>
            <a:off x="6295422" y="2659126"/>
            <a:ext cx="2530938" cy="49244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600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66276" cy="33278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b="1" i="0" dirty="0"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1" y="841247"/>
            <a:ext cx="11283696" cy="31089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62863" y="188553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393038" y="188553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6286500" y="188553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209088" y="188553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51105" y="5534025"/>
            <a:ext cx="11283695" cy="615950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SuisseIntl-Light" panose="020B05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151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_box-icons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4EB28F1-935D-4EC1-8206-C519548D4080}"/>
              </a:ext>
            </a:extLst>
          </p:cNvPr>
          <p:cNvSpPr txBox="1">
            <a:spLocks/>
          </p:cNvSpPr>
          <p:nvPr userDrawn="1"/>
        </p:nvSpPr>
        <p:spPr>
          <a:xfrm>
            <a:off x="457200" y="1847850"/>
            <a:ext cx="2533650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240CB6-336D-4BEB-ADEC-6AB2DA25219A}"/>
              </a:ext>
            </a:extLst>
          </p:cNvPr>
          <p:cNvSpPr>
            <a:spLocks noChangeAspect="1"/>
          </p:cNvSpPr>
          <p:nvPr userDrawn="1"/>
        </p:nvSpPr>
        <p:spPr>
          <a:xfrm>
            <a:off x="2689225" y="1973263"/>
            <a:ext cx="182563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5168B38-C57A-44FA-AA45-030ACC3AD6AD}"/>
              </a:ext>
            </a:extLst>
          </p:cNvPr>
          <p:cNvSpPr txBox="1">
            <a:spLocks/>
          </p:cNvSpPr>
          <p:nvPr userDrawn="1"/>
        </p:nvSpPr>
        <p:spPr>
          <a:xfrm>
            <a:off x="3373438" y="1847850"/>
            <a:ext cx="2532062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817714-8686-42F7-9677-2F2B07EF9C97}"/>
              </a:ext>
            </a:extLst>
          </p:cNvPr>
          <p:cNvSpPr>
            <a:spLocks noChangeAspect="1"/>
          </p:cNvSpPr>
          <p:nvPr userDrawn="1"/>
        </p:nvSpPr>
        <p:spPr>
          <a:xfrm>
            <a:off x="5605463" y="1973263"/>
            <a:ext cx="182562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47B19116-C71D-4C73-BEDA-AA50DD41D2B0}"/>
              </a:ext>
            </a:extLst>
          </p:cNvPr>
          <p:cNvSpPr txBox="1">
            <a:spLocks/>
          </p:cNvSpPr>
          <p:nvPr userDrawn="1"/>
        </p:nvSpPr>
        <p:spPr>
          <a:xfrm>
            <a:off x="6288088" y="1847850"/>
            <a:ext cx="2533650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1C9962-BCD4-42C9-9A48-786C6FA872EA}"/>
              </a:ext>
            </a:extLst>
          </p:cNvPr>
          <p:cNvSpPr>
            <a:spLocks noChangeAspect="1"/>
          </p:cNvSpPr>
          <p:nvPr userDrawn="1"/>
        </p:nvSpPr>
        <p:spPr>
          <a:xfrm>
            <a:off x="8520113" y="1973263"/>
            <a:ext cx="184150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D47D29EA-0C0F-4815-BE6F-48A622F565E8}"/>
              </a:ext>
            </a:extLst>
          </p:cNvPr>
          <p:cNvSpPr txBox="1">
            <a:spLocks/>
          </p:cNvSpPr>
          <p:nvPr userDrawn="1"/>
        </p:nvSpPr>
        <p:spPr>
          <a:xfrm>
            <a:off x="9210675" y="1847850"/>
            <a:ext cx="2533650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F1B972-D7F0-46B5-9736-FE1012684CAF}"/>
              </a:ext>
            </a:extLst>
          </p:cNvPr>
          <p:cNvSpPr>
            <a:spLocks noChangeAspect="1"/>
          </p:cNvSpPr>
          <p:nvPr userDrawn="1"/>
        </p:nvSpPr>
        <p:spPr>
          <a:xfrm>
            <a:off x="11444288" y="1973263"/>
            <a:ext cx="182562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5613" y="3712464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SzPct val="14000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616066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66276" cy="33278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b="1" i="0" dirty="0"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1" y="841247"/>
            <a:ext cx="11283696" cy="31089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371199" y="3712464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SzPct val="14000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3531652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6286786" y="3712464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SzPct val="14000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6447239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9209868" y="3712464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SzPct val="14000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370321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58791" y="4704243"/>
            <a:ext cx="11283695" cy="105156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476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_box-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E3C879D8-5D9D-479B-897D-E76941394B77}"/>
              </a:ext>
            </a:extLst>
          </p:cNvPr>
          <p:cNvSpPr txBox="1">
            <a:spLocks/>
          </p:cNvSpPr>
          <p:nvPr userDrawn="1"/>
        </p:nvSpPr>
        <p:spPr>
          <a:xfrm>
            <a:off x="457200" y="1847850"/>
            <a:ext cx="2533650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298DA4-ADD2-45B0-8B44-38CC0C4EED3F}"/>
              </a:ext>
            </a:extLst>
          </p:cNvPr>
          <p:cNvSpPr>
            <a:spLocks noChangeAspect="1"/>
          </p:cNvSpPr>
          <p:nvPr userDrawn="1"/>
        </p:nvSpPr>
        <p:spPr>
          <a:xfrm>
            <a:off x="2689225" y="1973263"/>
            <a:ext cx="182563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1F24B01A-4662-41EC-A0F8-5D5374624FD8}"/>
              </a:ext>
            </a:extLst>
          </p:cNvPr>
          <p:cNvSpPr txBox="1">
            <a:spLocks/>
          </p:cNvSpPr>
          <p:nvPr userDrawn="1"/>
        </p:nvSpPr>
        <p:spPr>
          <a:xfrm>
            <a:off x="3373438" y="1847850"/>
            <a:ext cx="2532062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75A04B-84FF-4BC9-B485-A2EA4D6A65DE}"/>
              </a:ext>
            </a:extLst>
          </p:cNvPr>
          <p:cNvSpPr>
            <a:spLocks noChangeAspect="1"/>
          </p:cNvSpPr>
          <p:nvPr userDrawn="1"/>
        </p:nvSpPr>
        <p:spPr>
          <a:xfrm>
            <a:off x="5605463" y="1973263"/>
            <a:ext cx="182562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AC273FED-A783-424A-93BC-F883F0DFA9C5}"/>
              </a:ext>
            </a:extLst>
          </p:cNvPr>
          <p:cNvSpPr txBox="1">
            <a:spLocks/>
          </p:cNvSpPr>
          <p:nvPr userDrawn="1"/>
        </p:nvSpPr>
        <p:spPr>
          <a:xfrm>
            <a:off x="6288088" y="1847850"/>
            <a:ext cx="2533650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91E84E-06F0-4678-B6B3-39FA3F32C39E}"/>
              </a:ext>
            </a:extLst>
          </p:cNvPr>
          <p:cNvSpPr>
            <a:spLocks noChangeAspect="1"/>
          </p:cNvSpPr>
          <p:nvPr userDrawn="1"/>
        </p:nvSpPr>
        <p:spPr>
          <a:xfrm>
            <a:off x="8520113" y="1973263"/>
            <a:ext cx="184150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2A38BA78-BFEF-4F4D-9F5E-B6690FE6AAF0}"/>
              </a:ext>
            </a:extLst>
          </p:cNvPr>
          <p:cNvSpPr txBox="1">
            <a:spLocks/>
          </p:cNvSpPr>
          <p:nvPr userDrawn="1"/>
        </p:nvSpPr>
        <p:spPr>
          <a:xfrm>
            <a:off x="9204325" y="1847850"/>
            <a:ext cx="2532063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BDC625-C59E-499A-B598-6E5D8CB8C038}"/>
              </a:ext>
            </a:extLst>
          </p:cNvPr>
          <p:cNvSpPr>
            <a:spLocks noChangeAspect="1"/>
          </p:cNvSpPr>
          <p:nvPr userDrawn="1"/>
        </p:nvSpPr>
        <p:spPr>
          <a:xfrm>
            <a:off x="11436350" y="1973263"/>
            <a:ext cx="182563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5613" y="2355432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66276" cy="33278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b="1" i="0" dirty="0"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1" y="841247"/>
            <a:ext cx="11283696" cy="31089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76312" y="5290819"/>
            <a:ext cx="11283695" cy="734097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457200" y="2840038"/>
            <a:ext cx="2532888" cy="2088621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3371200" y="2355432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3372787" y="2840038"/>
            <a:ext cx="2532888" cy="2088621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6286787" y="2355432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6288374" y="2840038"/>
            <a:ext cx="2532888" cy="2088621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9202374" y="2355432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9203961" y="2840038"/>
            <a:ext cx="2532888" cy="2088621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5286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clum_title-subhead_b-s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92457E9-4717-4738-B430-5A3029C7D219}"/>
              </a:ext>
            </a:extLst>
          </p:cNvPr>
          <p:cNvSpPr>
            <a:spLocks noChangeAspect="1"/>
          </p:cNvSpPr>
          <p:nvPr userDrawn="1"/>
        </p:nvSpPr>
        <p:spPr>
          <a:xfrm>
            <a:off x="5146675" y="2011363"/>
            <a:ext cx="220663" cy="231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F2EDBB3B-0F50-4F05-8C87-9F6893DF7BA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63813" y="1981200"/>
            <a:ext cx="7056437" cy="3962400"/>
            <a:chOff x="2563048" y="1853977"/>
            <a:chExt cx="7057781" cy="401496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5F056B-49A0-4B98-93C4-5598CFA3C8F2}"/>
                </a:ext>
              </a:extLst>
            </p:cNvPr>
            <p:cNvCxnSpPr>
              <a:cxnSpLocks/>
            </p:cNvCxnSpPr>
            <p:nvPr/>
          </p:nvCxnSpPr>
          <p:spPr>
            <a:xfrm>
              <a:off x="2563048" y="1853977"/>
              <a:ext cx="0" cy="4014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C66E17-67B1-4A16-A76F-4195EC2209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7117" y="1853977"/>
              <a:ext cx="0" cy="4014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60765E-950D-4589-AF19-DE38298514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4363" y="1853977"/>
              <a:ext cx="0" cy="39956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382F052-08BE-4EFF-87ED-457380D84F7C}"/>
                </a:ext>
              </a:extLst>
            </p:cNvPr>
            <p:cNvCxnSpPr>
              <a:cxnSpLocks/>
            </p:cNvCxnSpPr>
            <p:nvPr/>
          </p:nvCxnSpPr>
          <p:spPr>
            <a:xfrm>
              <a:off x="9570019" y="1853977"/>
              <a:ext cx="50810" cy="39779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F2216FD-07FA-4DAF-8A62-76D1CD3B0B9E}"/>
              </a:ext>
            </a:extLst>
          </p:cNvPr>
          <p:cNvSpPr>
            <a:spLocks noChangeAspect="1"/>
          </p:cNvSpPr>
          <p:nvPr/>
        </p:nvSpPr>
        <p:spPr>
          <a:xfrm>
            <a:off x="458788" y="2011363"/>
            <a:ext cx="220662" cy="2206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CA5D7D-1C52-4C1D-8882-4DAE97A0BACE}"/>
              </a:ext>
            </a:extLst>
          </p:cNvPr>
          <p:cNvSpPr>
            <a:spLocks noChangeAspect="1"/>
          </p:cNvSpPr>
          <p:nvPr userDrawn="1"/>
        </p:nvSpPr>
        <p:spPr>
          <a:xfrm>
            <a:off x="2813050" y="2011363"/>
            <a:ext cx="219075" cy="231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5A6810-F194-4523-87B6-021FF6B879EF}"/>
              </a:ext>
            </a:extLst>
          </p:cNvPr>
          <p:cNvSpPr>
            <a:spLocks noChangeAspect="1"/>
          </p:cNvSpPr>
          <p:nvPr userDrawn="1"/>
        </p:nvSpPr>
        <p:spPr>
          <a:xfrm>
            <a:off x="7461250" y="2011363"/>
            <a:ext cx="220663" cy="231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1A0A4-DF30-4E07-A583-74CE017CF38C}"/>
              </a:ext>
            </a:extLst>
          </p:cNvPr>
          <p:cNvSpPr>
            <a:spLocks noChangeAspect="1"/>
          </p:cNvSpPr>
          <p:nvPr userDrawn="1"/>
        </p:nvSpPr>
        <p:spPr>
          <a:xfrm>
            <a:off x="9820275" y="2011363"/>
            <a:ext cx="219075" cy="231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454641" y="3214786"/>
            <a:ext cx="1879477" cy="2449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842132"/>
            <a:ext cx="11283696" cy="307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57200" y="2559667"/>
            <a:ext cx="1879481" cy="2201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2805955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9"/>
          <p:cNvSpPr>
            <a:spLocks noGrp="1"/>
          </p:cNvSpPr>
          <p:nvPr>
            <p:ph type="body" sz="quarter" idx="21"/>
          </p:nvPr>
        </p:nvSpPr>
        <p:spPr>
          <a:xfrm>
            <a:off x="2808514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5142755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5145314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9"/>
          <p:cNvSpPr>
            <a:spLocks noGrp="1"/>
          </p:cNvSpPr>
          <p:nvPr>
            <p:ph type="body" sz="quarter" idx="24"/>
          </p:nvPr>
        </p:nvSpPr>
        <p:spPr>
          <a:xfrm>
            <a:off x="7457064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9"/>
          <p:cNvSpPr>
            <a:spLocks noGrp="1"/>
          </p:cNvSpPr>
          <p:nvPr>
            <p:ph type="body" sz="quarter" idx="25"/>
          </p:nvPr>
        </p:nvSpPr>
        <p:spPr>
          <a:xfrm>
            <a:off x="7459623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9"/>
          <p:cNvSpPr>
            <a:spLocks noGrp="1"/>
          </p:cNvSpPr>
          <p:nvPr>
            <p:ph type="body" sz="quarter" idx="26"/>
          </p:nvPr>
        </p:nvSpPr>
        <p:spPr>
          <a:xfrm>
            <a:off x="9815635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9"/>
          <p:cNvSpPr>
            <a:spLocks noGrp="1"/>
          </p:cNvSpPr>
          <p:nvPr>
            <p:ph type="body" sz="quarter" idx="27"/>
          </p:nvPr>
        </p:nvSpPr>
        <p:spPr>
          <a:xfrm>
            <a:off x="9818194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183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333500"/>
            <a:ext cx="5410200" cy="461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24599" y="1333500"/>
            <a:ext cx="5410199" cy="461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5EEB7C2-7D82-4ACD-B37F-161D1FBF8E3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58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88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BC08445E-1E9B-42D3-8F9A-47746680B532}"/>
              </a:ext>
            </a:extLst>
          </p:cNvPr>
          <p:cNvSpPr/>
          <p:nvPr userDrawn="1"/>
        </p:nvSpPr>
        <p:spPr>
          <a:xfrm>
            <a:off x="0" y="2152650"/>
            <a:ext cx="1062038" cy="2781300"/>
          </a:xfrm>
          <a:custGeom>
            <a:avLst/>
            <a:gdLst>
              <a:gd name="connsiteX0" fmla="*/ 0 w 1062552"/>
              <a:gd name="connsiteY0" fmla="*/ 0 h 2782804"/>
              <a:gd name="connsiteX1" fmla="*/ 1062552 w 1062552"/>
              <a:gd name="connsiteY1" fmla="*/ 0 h 2782804"/>
              <a:gd name="connsiteX2" fmla="*/ 1062552 w 1062552"/>
              <a:gd name="connsiteY2" fmla="*/ 2782804 h 2782804"/>
              <a:gd name="connsiteX3" fmla="*/ 0 w 1062552"/>
              <a:gd name="connsiteY3" fmla="*/ 2782804 h 2782804"/>
              <a:gd name="connsiteX4" fmla="*/ 0 w 1062552"/>
              <a:gd name="connsiteY4" fmla="*/ 2603369 h 2782804"/>
              <a:gd name="connsiteX5" fmla="*/ 883117 w 1062552"/>
              <a:gd name="connsiteY5" fmla="*/ 2603369 h 2782804"/>
              <a:gd name="connsiteX6" fmla="*/ 883117 w 1062552"/>
              <a:gd name="connsiteY6" fmla="*/ 179435 h 2782804"/>
              <a:gd name="connsiteX7" fmla="*/ 0 w 1062552"/>
              <a:gd name="connsiteY7" fmla="*/ 179435 h 27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52" h="2782804">
                <a:moveTo>
                  <a:pt x="0" y="0"/>
                </a:moveTo>
                <a:lnTo>
                  <a:pt x="1062552" y="0"/>
                </a:lnTo>
                <a:lnTo>
                  <a:pt x="1062552" y="2782804"/>
                </a:lnTo>
                <a:lnTo>
                  <a:pt x="0" y="2782804"/>
                </a:lnTo>
                <a:lnTo>
                  <a:pt x="0" y="2603369"/>
                </a:lnTo>
                <a:lnTo>
                  <a:pt x="883117" y="2603369"/>
                </a:lnTo>
                <a:lnTo>
                  <a:pt x="883117" y="179435"/>
                </a:lnTo>
                <a:lnTo>
                  <a:pt x="0" y="1794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1539240" y="2904751"/>
            <a:ext cx="8183494" cy="127710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cap="none" baseline="0" dirty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03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-pic_End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Shape&#10;&#10;Description automatically generated">
            <a:extLst>
              <a:ext uri="{FF2B5EF4-FFF2-40B4-BE49-F238E27FC236}">
                <a16:creationId xmlns:a16="http://schemas.microsoft.com/office/drawing/2014/main" id="{6678695F-DEED-47FF-8E28-BDB4D74966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1488"/>
            <a:ext cx="113982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35200"/>
            <a:ext cx="4751408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5000"/>
              </a:lnSpc>
              <a:defRPr sz="5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238240" y="0"/>
            <a:ext cx="5953760" cy="6858000"/>
          </a:xfrm>
          <a:solidFill>
            <a:schemeClr val="bg2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4714881"/>
            <a:ext cx="4751408" cy="881827"/>
          </a:xfr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6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49073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clum_title-sub-content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60299"/>
            <a:ext cx="11266276" cy="33278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1" y="841248"/>
            <a:ext cx="11283696" cy="31089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57200" y="1524000"/>
            <a:ext cx="3531976" cy="4419600"/>
          </a:xfrm>
        </p:spPr>
        <p:txBody>
          <a:bodyPr rtlCol="0">
            <a:noAutofit/>
          </a:bodyPr>
          <a:lstStyle>
            <a:lvl1pPr marL="0" indent="0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148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5B56F-190B-4C7B-9769-B63D99D3AF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5EEC-AB78-48CD-A325-47AC38B81EAA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2F0C2-9491-4A35-9DED-1B6C7EA9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92C87-5D3A-4CE4-95EB-458CDB958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FACDF-B0BA-4871-9E37-ABB0273ED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71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w/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0775" y="2247900"/>
            <a:ext cx="5406626" cy="3695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24599" y="2247900"/>
            <a:ext cx="5406625" cy="3695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8524" y="923828"/>
            <a:ext cx="11274425" cy="70485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AEB7118-B040-4A3F-9B3B-08AC6092FC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Strictly Private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78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 w/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775" y="2247900"/>
            <a:ext cx="11279188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1333500"/>
            <a:ext cx="11274425" cy="70485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1940526-676F-4315-8A81-57C95BBEBC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46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D294-2B7D-4F91-B635-6EED7E3E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99" y="421949"/>
            <a:ext cx="11266276" cy="4350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F1445-35D7-40FA-B21E-D05E26F2CF9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6529E-AA36-4BC4-86AB-9925BA21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A594E-711C-4D6D-AFB3-2684421C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Strictly Private &amp; Confidential</a:t>
            </a: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CE02-55F8-45FD-91C1-72C49687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72D2-A6C0-4A34-AE91-382B8AABAD45}" type="slidenum">
              <a:rPr/>
              <a:t>‹#›</a:t>
            </a:fld>
            <a:endParaRPr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27829B18-E88A-483B-AC0B-8797B49010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99" y="857021"/>
            <a:ext cx="11274025" cy="3684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9pPr>
          </a:lstStyle>
          <a:p>
            <a:pPr lvl="0"/>
            <a:r>
              <a:rPr dirty="0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137415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866900"/>
            <a:ext cx="2533650" cy="4076700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defTabSz="914400">
              <a:spcBef>
                <a:spcPts val="800"/>
              </a:spcBef>
              <a:buClr>
                <a:srgbClr val="8DC7E9"/>
              </a:buClr>
              <a:buSzPct val="120000"/>
              <a:buChar char="▪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460375" indent="-225425" defTabSz="914400">
              <a:spcBef>
                <a:spcPts val="800"/>
              </a:spcBef>
              <a:buClr>
                <a:srgbClr val="8DC7E9"/>
              </a:buClr>
              <a:buSzPct val="100000"/>
              <a:buChar char="–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780785" indent="-264847" defTabSz="914400">
              <a:spcBef>
                <a:spcPts val="800"/>
              </a:spcBef>
              <a:buClr>
                <a:srgbClr val="8DC7E9"/>
              </a:buClr>
              <a:buSzPct val="120000"/>
              <a:buChar char="▪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017057" indent="-274107" defTabSz="914400">
              <a:spcBef>
                <a:spcPts val="800"/>
              </a:spcBef>
              <a:buClr>
                <a:srgbClr val="8DC7E9"/>
              </a:buClr>
              <a:buSzPct val="100000"/>
              <a:buChar char="–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1185332" indent="-274107" defTabSz="914400">
              <a:spcBef>
                <a:spcPts val="800"/>
              </a:spcBef>
              <a:buClr>
                <a:srgbClr val="8DC7E9"/>
              </a:buClr>
              <a:buSzPct val="120000"/>
              <a:buChar char="▪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457200" y="479328"/>
            <a:ext cx="11277600" cy="854172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>
              <a:lnSpc>
                <a:spcPct val="90000"/>
              </a:lnSpc>
              <a:defRPr sz="3200"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6425565"/>
            <a:ext cx="124308" cy="13335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 b="1">
                <a:solidFill>
                  <a:srgbClr val="000000"/>
                </a:solidFill>
                <a:latin typeface="Suisse Int'l Black Italic"/>
                <a:ea typeface="Suisse Int'l Black Italic"/>
                <a:cs typeface="Suisse Int'l Black Italic"/>
                <a:sym typeface="Suisse Int'l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486700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01DE872A-0282-4E09-B558-B505D80C5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7130" r="8955" b="531"/>
          <a:stretch>
            <a:fillRect/>
          </a:stretch>
        </p:blipFill>
        <p:spPr bwMode="auto">
          <a:xfrm>
            <a:off x="0" y="0"/>
            <a:ext cx="12192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2FAA0083-5C4D-4A6D-9BF7-E27A02854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5745163"/>
            <a:ext cx="33004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E41CF23-AB75-493A-ABD9-F868CE86C6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7130" r="8955" b="531"/>
          <a:stretch>
            <a:fillRect/>
          </a:stretch>
        </p:blipFill>
        <p:spPr bwMode="auto">
          <a:xfrm>
            <a:off x="0" y="0"/>
            <a:ext cx="12192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C25EAFED-1F00-469C-80FD-5B3227E573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5745163"/>
            <a:ext cx="33004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1179" y="2597972"/>
            <a:ext cx="8168640" cy="329184"/>
          </a:xfrm>
        </p:spPr>
        <p:txBody>
          <a:bodyPr/>
          <a:lstStyle>
            <a:lvl1pPr>
              <a:defRPr sz="247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2965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261" y="314662"/>
            <a:ext cx="9144000" cy="329184"/>
          </a:xfrm>
          <a:prstGeom prst="rect">
            <a:avLst/>
          </a:prstGeom>
        </p:spPr>
        <p:txBody>
          <a:bodyPr/>
          <a:lstStyle>
            <a:lvl1pPr>
              <a:defRPr sz="2118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"/>
          <p:cNvSpPr>
            <a:spLocks noGrp="1"/>
          </p:cNvSpPr>
          <p:nvPr>
            <p:ph idx="1"/>
          </p:nvPr>
        </p:nvSpPr>
        <p:spPr>
          <a:xfrm>
            <a:off x="432262" y="1210235"/>
            <a:ext cx="11327476" cy="46473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479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34B468C5-70AC-4C56-978E-C2A882F77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31126" r="2806" b="50667"/>
          <a:stretch>
            <a:fillRect/>
          </a:stretch>
        </p:blipFill>
        <p:spPr bwMode="auto">
          <a:xfrm>
            <a:off x="776288" y="4986338"/>
            <a:ext cx="1046003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5BA5B4D-7662-4389-B28C-A10201E5F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31126" r="2806" b="50667"/>
          <a:stretch>
            <a:fillRect/>
          </a:stretch>
        </p:blipFill>
        <p:spPr bwMode="auto">
          <a:xfrm>
            <a:off x="776288" y="4986338"/>
            <a:ext cx="10460037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341987" y="1803353"/>
            <a:ext cx="10369199" cy="511113"/>
          </a:xfrm>
        </p:spPr>
        <p:txBody>
          <a:bodyPr/>
          <a:lstStyle>
            <a:lvl1pPr algn="ctr">
              <a:defRPr sz="3318" b="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21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clum_title-sub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775" y="1524000"/>
            <a:ext cx="11283696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199" y="457200"/>
            <a:ext cx="11283696" cy="3296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841248"/>
            <a:ext cx="11283696" cy="310896"/>
          </a:xfrm>
        </p:spPr>
        <p:txBody>
          <a:bodyPr/>
          <a:lstStyle>
            <a:lvl1pPr marL="0" indent="0">
              <a:buNone/>
              <a:defRPr sz="1800"/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932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6985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-pic_End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Shape&#10;&#10;Description automatically generated">
            <a:extLst>
              <a:ext uri="{FF2B5EF4-FFF2-40B4-BE49-F238E27FC236}">
                <a16:creationId xmlns:a16="http://schemas.microsoft.com/office/drawing/2014/main" id="{A9018E44-1807-420A-9248-27503D1F9C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1488"/>
            <a:ext cx="113982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35200"/>
            <a:ext cx="4751408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5000"/>
              </a:lnSpc>
              <a:defRPr sz="5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238240" y="0"/>
            <a:ext cx="5953760" cy="6858000"/>
          </a:xfrm>
          <a:solidFill>
            <a:schemeClr val="bg2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4714881"/>
            <a:ext cx="4751408" cy="881827"/>
          </a:xfr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sz="16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752415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subtitle-patter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E12632-E7F9-4D4F-A639-9B7AA12F564F}"/>
              </a:ext>
            </a:extLst>
          </p:cNvPr>
          <p:cNvSpPr/>
          <p:nvPr/>
        </p:nvSpPr>
        <p:spPr>
          <a:xfrm>
            <a:off x="7980363" y="2216150"/>
            <a:ext cx="2628900" cy="2638425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19267-2A49-4093-9F9C-73301A14C96D}"/>
              </a:ext>
            </a:extLst>
          </p:cNvPr>
          <p:cNvSpPr/>
          <p:nvPr/>
        </p:nvSpPr>
        <p:spPr>
          <a:xfrm>
            <a:off x="7618413" y="2455863"/>
            <a:ext cx="506412" cy="5064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804CA8-8056-431D-810F-678FEF70A2AA}"/>
              </a:ext>
            </a:extLst>
          </p:cNvPr>
          <p:cNvSpPr/>
          <p:nvPr/>
        </p:nvSpPr>
        <p:spPr>
          <a:xfrm>
            <a:off x="10058400" y="4278313"/>
            <a:ext cx="2228850" cy="2778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B5264B-DA6F-40A0-A614-422D14B36BB2}"/>
              </a:ext>
            </a:extLst>
          </p:cNvPr>
          <p:cNvSpPr/>
          <p:nvPr/>
        </p:nvSpPr>
        <p:spPr>
          <a:xfrm>
            <a:off x="11207750" y="1495425"/>
            <a:ext cx="385763" cy="3905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86AA6B-1B1F-4710-87CE-202C99C1129A}"/>
              </a:ext>
            </a:extLst>
          </p:cNvPr>
          <p:cNvSpPr/>
          <p:nvPr/>
        </p:nvSpPr>
        <p:spPr>
          <a:xfrm>
            <a:off x="11068050" y="-31750"/>
            <a:ext cx="234950" cy="22002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86378A-9E31-47E7-BD41-8E1A167FB719}"/>
              </a:ext>
            </a:extLst>
          </p:cNvPr>
          <p:cNvSpPr/>
          <p:nvPr/>
        </p:nvSpPr>
        <p:spPr>
          <a:xfrm>
            <a:off x="6870700" y="5648325"/>
            <a:ext cx="2219325" cy="2032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3AD57D-62C0-4786-8331-40B83C8A4A26}"/>
              </a:ext>
            </a:extLst>
          </p:cNvPr>
          <p:cNvSpPr/>
          <p:nvPr/>
        </p:nvSpPr>
        <p:spPr>
          <a:xfrm>
            <a:off x="7096125" y="5546725"/>
            <a:ext cx="200025" cy="203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B1539-3B53-4455-8086-0B26836E194D}"/>
              </a:ext>
            </a:extLst>
          </p:cNvPr>
          <p:cNvSpPr/>
          <p:nvPr userDrawn="1"/>
        </p:nvSpPr>
        <p:spPr>
          <a:xfrm>
            <a:off x="7980363" y="2216150"/>
            <a:ext cx="2628900" cy="2638425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B9857-C05C-4057-A994-458F71FD643D}"/>
              </a:ext>
            </a:extLst>
          </p:cNvPr>
          <p:cNvSpPr/>
          <p:nvPr userDrawn="1"/>
        </p:nvSpPr>
        <p:spPr>
          <a:xfrm>
            <a:off x="7618413" y="2455863"/>
            <a:ext cx="506412" cy="5064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62F082-2D23-479B-8CD6-B2C1E18067EB}"/>
              </a:ext>
            </a:extLst>
          </p:cNvPr>
          <p:cNvSpPr/>
          <p:nvPr userDrawn="1"/>
        </p:nvSpPr>
        <p:spPr>
          <a:xfrm>
            <a:off x="10058400" y="4278313"/>
            <a:ext cx="2228850" cy="2778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35DFC3-5419-4607-8775-67CCF7E647F7}"/>
              </a:ext>
            </a:extLst>
          </p:cNvPr>
          <p:cNvSpPr/>
          <p:nvPr userDrawn="1"/>
        </p:nvSpPr>
        <p:spPr>
          <a:xfrm>
            <a:off x="11207750" y="1495425"/>
            <a:ext cx="385763" cy="3905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121939-2D3B-4B80-9936-CC4DAC8B3CCF}"/>
              </a:ext>
            </a:extLst>
          </p:cNvPr>
          <p:cNvSpPr/>
          <p:nvPr userDrawn="1"/>
        </p:nvSpPr>
        <p:spPr>
          <a:xfrm>
            <a:off x="11068050" y="-31750"/>
            <a:ext cx="234950" cy="22002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8585F7-3990-4B1E-AE53-4CC28EA1857A}"/>
              </a:ext>
            </a:extLst>
          </p:cNvPr>
          <p:cNvSpPr/>
          <p:nvPr userDrawn="1"/>
        </p:nvSpPr>
        <p:spPr>
          <a:xfrm>
            <a:off x="6870700" y="5648325"/>
            <a:ext cx="2219325" cy="2032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834461-AB3B-4F4E-AB70-84801A656D6E}"/>
              </a:ext>
            </a:extLst>
          </p:cNvPr>
          <p:cNvSpPr/>
          <p:nvPr userDrawn="1"/>
        </p:nvSpPr>
        <p:spPr>
          <a:xfrm>
            <a:off x="7096125" y="5546725"/>
            <a:ext cx="200025" cy="203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736" y="2709719"/>
            <a:ext cx="5434137" cy="664797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4800" b="1" i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735" y="3436003"/>
            <a:ext cx="5434244" cy="2580622"/>
          </a:xfrm>
        </p:spPr>
        <p:txBody>
          <a:bodyPr/>
          <a:lstStyle>
            <a:lvl1pPr marL="0" indent="0">
              <a:buSzPct val="80000"/>
              <a:buNone/>
              <a:defRPr sz="3600"/>
            </a:lvl1pPr>
            <a:lvl2pPr marL="0" indent="0">
              <a:buSzPct val="80000"/>
              <a:buNone/>
              <a:defRPr sz="3600"/>
            </a:lvl2pPr>
            <a:lvl3pPr marL="0" indent="0">
              <a:buSzPct val="80000"/>
              <a:buNone/>
              <a:defRPr sz="3600"/>
            </a:lvl3pPr>
            <a:lvl4pPr marL="0" indent="0">
              <a:buSzPct val="80000"/>
              <a:buNone/>
              <a:defRPr sz="3600"/>
            </a:lvl4pPr>
            <a:lvl5pPr marL="0" indent="0">
              <a:buSzPct val="80000"/>
              <a:buNone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9096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F35F4A4-5FD1-4C92-B575-2905D14F914F}"/>
              </a:ext>
            </a:extLst>
          </p:cNvPr>
          <p:cNvSpPr/>
          <p:nvPr userDrawn="1"/>
        </p:nvSpPr>
        <p:spPr>
          <a:xfrm>
            <a:off x="0" y="2152650"/>
            <a:ext cx="1062038" cy="2781300"/>
          </a:xfrm>
          <a:custGeom>
            <a:avLst/>
            <a:gdLst>
              <a:gd name="connsiteX0" fmla="*/ 0 w 1062552"/>
              <a:gd name="connsiteY0" fmla="*/ 0 h 2782804"/>
              <a:gd name="connsiteX1" fmla="*/ 1062552 w 1062552"/>
              <a:gd name="connsiteY1" fmla="*/ 0 h 2782804"/>
              <a:gd name="connsiteX2" fmla="*/ 1062552 w 1062552"/>
              <a:gd name="connsiteY2" fmla="*/ 2782804 h 2782804"/>
              <a:gd name="connsiteX3" fmla="*/ 0 w 1062552"/>
              <a:gd name="connsiteY3" fmla="*/ 2782804 h 2782804"/>
              <a:gd name="connsiteX4" fmla="*/ 0 w 1062552"/>
              <a:gd name="connsiteY4" fmla="*/ 2603369 h 2782804"/>
              <a:gd name="connsiteX5" fmla="*/ 883117 w 1062552"/>
              <a:gd name="connsiteY5" fmla="*/ 2603369 h 2782804"/>
              <a:gd name="connsiteX6" fmla="*/ 883117 w 1062552"/>
              <a:gd name="connsiteY6" fmla="*/ 179435 h 2782804"/>
              <a:gd name="connsiteX7" fmla="*/ 0 w 1062552"/>
              <a:gd name="connsiteY7" fmla="*/ 179435 h 27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52" h="2782804">
                <a:moveTo>
                  <a:pt x="0" y="0"/>
                </a:moveTo>
                <a:lnTo>
                  <a:pt x="1062552" y="0"/>
                </a:lnTo>
                <a:lnTo>
                  <a:pt x="1062552" y="2782804"/>
                </a:lnTo>
                <a:lnTo>
                  <a:pt x="0" y="2782804"/>
                </a:lnTo>
                <a:lnTo>
                  <a:pt x="0" y="2603369"/>
                </a:lnTo>
                <a:lnTo>
                  <a:pt x="883117" y="2603369"/>
                </a:lnTo>
                <a:lnTo>
                  <a:pt x="883117" y="179435"/>
                </a:lnTo>
                <a:lnTo>
                  <a:pt x="0" y="1794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539241" y="3543300"/>
            <a:ext cx="8183494" cy="127710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1539240" y="2151899"/>
            <a:ext cx="8183494" cy="1277101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cap="none" baseline="0" dirty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556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4344B4A4-4ED5-40A7-AEF6-158904375207}"/>
              </a:ext>
            </a:extLst>
          </p:cNvPr>
          <p:cNvSpPr/>
          <p:nvPr userDrawn="1"/>
        </p:nvSpPr>
        <p:spPr>
          <a:xfrm>
            <a:off x="0" y="2152650"/>
            <a:ext cx="1062038" cy="2781300"/>
          </a:xfrm>
          <a:custGeom>
            <a:avLst/>
            <a:gdLst>
              <a:gd name="connsiteX0" fmla="*/ 0 w 1062552"/>
              <a:gd name="connsiteY0" fmla="*/ 0 h 2782804"/>
              <a:gd name="connsiteX1" fmla="*/ 1062552 w 1062552"/>
              <a:gd name="connsiteY1" fmla="*/ 0 h 2782804"/>
              <a:gd name="connsiteX2" fmla="*/ 1062552 w 1062552"/>
              <a:gd name="connsiteY2" fmla="*/ 2782804 h 2782804"/>
              <a:gd name="connsiteX3" fmla="*/ 0 w 1062552"/>
              <a:gd name="connsiteY3" fmla="*/ 2782804 h 2782804"/>
              <a:gd name="connsiteX4" fmla="*/ 0 w 1062552"/>
              <a:gd name="connsiteY4" fmla="*/ 2603369 h 2782804"/>
              <a:gd name="connsiteX5" fmla="*/ 883117 w 1062552"/>
              <a:gd name="connsiteY5" fmla="*/ 2603369 h 2782804"/>
              <a:gd name="connsiteX6" fmla="*/ 883117 w 1062552"/>
              <a:gd name="connsiteY6" fmla="*/ 179435 h 2782804"/>
              <a:gd name="connsiteX7" fmla="*/ 0 w 1062552"/>
              <a:gd name="connsiteY7" fmla="*/ 179435 h 27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52" h="2782804">
                <a:moveTo>
                  <a:pt x="0" y="0"/>
                </a:moveTo>
                <a:lnTo>
                  <a:pt x="1062552" y="0"/>
                </a:lnTo>
                <a:lnTo>
                  <a:pt x="1062552" y="2782804"/>
                </a:lnTo>
                <a:lnTo>
                  <a:pt x="0" y="2782804"/>
                </a:lnTo>
                <a:lnTo>
                  <a:pt x="0" y="2603369"/>
                </a:lnTo>
                <a:lnTo>
                  <a:pt x="883117" y="2603369"/>
                </a:lnTo>
                <a:lnTo>
                  <a:pt x="883117" y="179435"/>
                </a:lnTo>
                <a:lnTo>
                  <a:pt x="0" y="1794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1539240" y="2904751"/>
            <a:ext cx="8183494" cy="127710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cap="none" baseline="0" dirty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>
              <a:defRPr lang="en-US" sz="20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>
              <a:defRPr lang="en-US" sz="20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378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clum_title-sub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775" y="1524000"/>
            <a:ext cx="11283696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199" y="457200"/>
            <a:ext cx="11283696" cy="3296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841248"/>
            <a:ext cx="11283696" cy="310896"/>
          </a:xfrm>
        </p:spPr>
        <p:txBody>
          <a:bodyPr/>
          <a:lstStyle>
            <a:lvl1pPr marL="0" indent="0">
              <a:buNone/>
              <a:defRPr sz="1800"/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684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842FD1-1266-4DC1-841A-CC627BC6AA02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A172D-F508-4372-BA01-CA64E3CF4413}"/>
              </a:ext>
            </a:extLst>
          </p:cNvPr>
          <p:cNvSpPr/>
          <p:nvPr userDrawn="1"/>
        </p:nvSpPr>
        <p:spPr>
          <a:xfrm>
            <a:off x="0" y="6022975"/>
            <a:ext cx="1423988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E27940-B3CE-452A-A60F-631AC20AD8E5}"/>
              </a:ext>
            </a:extLst>
          </p:cNvPr>
          <p:cNvSpPr/>
          <p:nvPr userDrawn="1"/>
        </p:nvSpPr>
        <p:spPr>
          <a:xfrm>
            <a:off x="1016000" y="5908675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607BF9-48A7-41D6-BCA3-37F1593455D4}"/>
              </a:ext>
            </a:extLst>
          </p:cNvPr>
          <p:cNvSpPr/>
          <p:nvPr userDrawn="1"/>
        </p:nvSpPr>
        <p:spPr>
          <a:xfrm>
            <a:off x="2513013" y="3554413"/>
            <a:ext cx="522287" cy="52228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B4B53-E659-425F-8083-043C8BD30A21}"/>
              </a:ext>
            </a:extLst>
          </p:cNvPr>
          <p:cNvSpPr/>
          <p:nvPr userDrawn="1"/>
        </p:nvSpPr>
        <p:spPr>
          <a:xfrm>
            <a:off x="2905125" y="3414713"/>
            <a:ext cx="279400" cy="27781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C05E93-F762-4608-B97D-4B9D8D337DD3}"/>
              </a:ext>
            </a:extLst>
          </p:cNvPr>
          <p:cNvSpPr/>
          <p:nvPr userDrawn="1"/>
        </p:nvSpPr>
        <p:spPr>
          <a:xfrm>
            <a:off x="-79375" y="365125"/>
            <a:ext cx="376238" cy="19304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548640" y="457200"/>
            <a:ext cx="2642343" cy="1828799"/>
          </a:xfrm>
        </p:spPr>
        <p:txBody>
          <a:bodyPr rtlCol="0">
            <a:noAutofit/>
          </a:bodyPr>
          <a:lstStyle>
            <a:lvl1pPr>
              <a:defRPr lang="en-US" sz="3000" smtClean="0">
                <a:solidFill>
                  <a:schemeClr val="bg1"/>
                </a:solidFill>
                <a:latin typeface="+mj-lt"/>
                <a:ea typeface="+mj-ea"/>
                <a:cs typeface="Suisse Int'l Black Italic" panose="020B0504000000000000" pitchFamily="34" charset="-78"/>
              </a:defRPr>
            </a:lvl1pPr>
            <a:lvl2pPr>
              <a:defRPr lang="en-US" sz="1800" smtClean="0">
                <a:latin typeface="+mn-lt"/>
                <a:cs typeface="+mn-cs"/>
              </a:defRPr>
            </a:lvl2pPr>
            <a:lvl3pPr>
              <a:defRPr lang="en-US" sz="1800" smtClean="0">
                <a:latin typeface="+mn-lt"/>
                <a:cs typeface="+mn-cs"/>
              </a:defRPr>
            </a:lvl3pPr>
            <a:lvl4pPr>
              <a:defRPr lang="en-US" sz="1800" smtClean="0">
                <a:latin typeface="+mn-lt"/>
                <a:cs typeface="+mn-cs"/>
              </a:defRPr>
            </a:lvl4pPr>
            <a:lvl5pPr>
              <a:defRPr lang="en-US" sz="1800">
                <a:latin typeface="+mn-lt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8516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lum_blk-left_Patter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2608C6-BC60-438C-A2E1-A953E5D2619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ACB023-BE50-4CCE-B3CE-EC10F3E47E89}"/>
              </a:ext>
            </a:extLst>
          </p:cNvPr>
          <p:cNvSpPr/>
          <p:nvPr/>
        </p:nvSpPr>
        <p:spPr>
          <a:xfrm>
            <a:off x="-173038" y="6275388"/>
            <a:ext cx="2055813" cy="24606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3042E-9C64-4E1A-A0E0-B7042082CD04}"/>
              </a:ext>
            </a:extLst>
          </p:cNvPr>
          <p:cNvSpPr/>
          <p:nvPr/>
        </p:nvSpPr>
        <p:spPr>
          <a:xfrm>
            <a:off x="1474788" y="6161088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484E7-403F-415D-9788-6AABB41868D1}"/>
              </a:ext>
            </a:extLst>
          </p:cNvPr>
          <p:cNvSpPr/>
          <p:nvPr/>
        </p:nvSpPr>
        <p:spPr>
          <a:xfrm>
            <a:off x="4999038" y="529272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798ED-387B-4740-BE21-BB0C5DC53126}"/>
              </a:ext>
            </a:extLst>
          </p:cNvPr>
          <p:cNvSpPr/>
          <p:nvPr/>
        </p:nvSpPr>
        <p:spPr>
          <a:xfrm>
            <a:off x="5391150" y="515302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1FA319-1D16-4ADE-AE64-AFA9BD952C0C}"/>
              </a:ext>
            </a:extLst>
          </p:cNvPr>
          <p:cNvSpPr/>
          <p:nvPr userDrawn="1"/>
        </p:nvSpPr>
        <p:spPr>
          <a:xfrm>
            <a:off x="-173038" y="6275388"/>
            <a:ext cx="2055813" cy="24606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8D132B-96F5-4FE4-A121-634545888CEE}"/>
              </a:ext>
            </a:extLst>
          </p:cNvPr>
          <p:cNvSpPr/>
          <p:nvPr userDrawn="1"/>
        </p:nvSpPr>
        <p:spPr>
          <a:xfrm>
            <a:off x="1474788" y="6161088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32B89D-5765-41CA-87A1-1EDD5D4ADD12}"/>
              </a:ext>
            </a:extLst>
          </p:cNvPr>
          <p:cNvSpPr/>
          <p:nvPr userDrawn="1"/>
        </p:nvSpPr>
        <p:spPr>
          <a:xfrm>
            <a:off x="4999038" y="529272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93B70F-8F8A-4E17-905A-9944DF2309D9}"/>
              </a:ext>
            </a:extLst>
          </p:cNvPr>
          <p:cNvSpPr/>
          <p:nvPr userDrawn="1"/>
        </p:nvSpPr>
        <p:spPr>
          <a:xfrm>
            <a:off x="5391150" y="515302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88" y="984157"/>
            <a:ext cx="5212080" cy="2462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  <a:cs typeface="Suisse Int'l Medium Italic" panose="020B05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80" cy="33278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 i="0">
                <a:solidFill>
                  <a:schemeClr val="bg2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3126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Patter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26850C-6541-4B50-A5E2-E817E1D3AE77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F92833-F51B-47C5-A28F-7D862FDDCD04}"/>
              </a:ext>
            </a:extLst>
          </p:cNvPr>
          <p:cNvSpPr/>
          <p:nvPr/>
        </p:nvSpPr>
        <p:spPr>
          <a:xfrm>
            <a:off x="1419225" y="6018213"/>
            <a:ext cx="1423988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C25FCF-6EBE-4815-9029-ECDE7CED610F}"/>
              </a:ext>
            </a:extLst>
          </p:cNvPr>
          <p:cNvSpPr/>
          <p:nvPr/>
        </p:nvSpPr>
        <p:spPr>
          <a:xfrm>
            <a:off x="2435225" y="5903913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E7C71B-6202-4AFC-BD87-72841C69479B}"/>
              </a:ext>
            </a:extLst>
          </p:cNvPr>
          <p:cNvSpPr/>
          <p:nvPr/>
        </p:nvSpPr>
        <p:spPr>
          <a:xfrm>
            <a:off x="4999038" y="499427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136B02-B933-4890-BB69-6F9BDF1A157A}"/>
              </a:ext>
            </a:extLst>
          </p:cNvPr>
          <p:cNvSpPr/>
          <p:nvPr/>
        </p:nvSpPr>
        <p:spPr>
          <a:xfrm>
            <a:off x="5391150" y="485457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3218ED-4D55-440C-9B08-B274CF1636BD}"/>
              </a:ext>
            </a:extLst>
          </p:cNvPr>
          <p:cNvSpPr/>
          <p:nvPr/>
        </p:nvSpPr>
        <p:spPr>
          <a:xfrm>
            <a:off x="490538" y="5313363"/>
            <a:ext cx="1169987" cy="11684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9DDD81-2738-4791-BB54-523B3A641D59}"/>
              </a:ext>
            </a:extLst>
          </p:cNvPr>
          <p:cNvSpPr/>
          <p:nvPr userDrawn="1"/>
        </p:nvSpPr>
        <p:spPr>
          <a:xfrm>
            <a:off x="1419225" y="6018213"/>
            <a:ext cx="1423988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33462E-4B62-4E4E-BF31-1714065A0291}"/>
              </a:ext>
            </a:extLst>
          </p:cNvPr>
          <p:cNvSpPr/>
          <p:nvPr userDrawn="1"/>
        </p:nvSpPr>
        <p:spPr>
          <a:xfrm>
            <a:off x="2435225" y="5903913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EB7C86-CA82-4A2D-8C2F-F3ACC3E79180}"/>
              </a:ext>
            </a:extLst>
          </p:cNvPr>
          <p:cNvSpPr/>
          <p:nvPr userDrawn="1"/>
        </p:nvSpPr>
        <p:spPr>
          <a:xfrm>
            <a:off x="4999038" y="499427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EAAC7-41B5-4A7B-B259-E16B10F0C3DA}"/>
              </a:ext>
            </a:extLst>
          </p:cNvPr>
          <p:cNvSpPr/>
          <p:nvPr userDrawn="1"/>
        </p:nvSpPr>
        <p:spPr>
          <a:xfrm>
            <a:off x="5391150" y="485457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0FB1E-19E2-4480-BB3B-590C54D97FD6}"/>
              </a:ext>
            </a:extLst>
          </p:cNvPr>
          <p:cNvSpPr/>
          <p:nvPr userDrawn="1"/>
        </p:nvSpPr>
        <p:spPr>
          <a:xfrm>
            <a:off x="490538" y="5313363"/>
            <a:ext cx="1169987" cy="11684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80" cy="33278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 i="0">
                <a:solidFill>
                  <a:schemeClr val="bg2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88" y="984157"/>
            <a:ext cx="5212080" cy="2462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  <a:cs typeface="Suisse Int'l Medium Italic" panose="020B05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934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pic-right_Patter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D269A6-99C7-4526-8D5E-D289155E33B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A2BC6A-CA9A-456E-A4E4-ECC4A048BB9E}"/>
              </a:ext>
            </a:extLst>
          </p:cNvPr>
          <p:cNvSpPr/>
          <p:nvPr/>
        </p:nvSpPr>
        <p:spPr>
          <a:xfrm>
            <a:off x="1419225" y="6018213"/>
            <a:ext cx="1423988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FB52C-E255-4CF4-AB83-07926DB388C2}"/>
              </a:ext>
            </a:extLst>
          </p:cNvPr>
          <p:cNvSpPr/>
          <p:nvPr/>
        </p:nvSpPr>
        <p:spPr>
          <a:xfrm>
            <a:off x="2435225" y="5903913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0DFF5-CD08-4E09-B9F6-3C1C36C099AF}"/>
              </a:ext>
            </a:extLst>
          </p:cNvPr>
          <p:cNvSpPr/>
          <p:nvPr/>
        </p:nvSpPr>
        <p:spPr>
          <a:xfrm>
            <a:off x="4999038" y="499427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C135F1-D8BD-4DFE-B2DC-FE41FCD8B900}"/>
              </a:ext>
            </a:extLst>
          </p:cNvPr>
          <p:cNvSpPr/>
          <p:nvPr/>
        </p:nvSpPr>
        <p:spPr>
          <a:xfrm>
            <a:off x="5391150" y="485457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01EAB-ACD1-4770-AE29-65379A098E5B}"/>
              </a:ext>
            </a:extLst>
          </p:cNvPr>
          <p:cNvSpPr/>
          <p:nvPr/>
        </p:nvSpPr>
        <p:spPr>
          <a:xfrm>
            <a:off x="490538" y="5313363"/>
            <a:ext cx="1169987" cy="11684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117EF-73F5-4326-B949-93DF6666D4DD}"/>
              </a:ext>
            </a:extLst>
          </p:cNvPr>
          <p:cNvSpPr/>
          <p:nvPr userDrawn="1"/>
        </p:nvSpPr>
        <p:spPr>
          <a:xfrm>
            <a:off x="1419225" y="6018213"/>
            <a:ext cx="1423988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F3B5A-9124-4399-B0BF-6C4F002E2E9D}"/>
              </a:ext>
            </a:extLst>
          </p:cNvPr>
          <p:cNvSpPr/>
          <p:nvPr userDrawn="1"/>
        </p:nvSpPr>
        <p:spPr>
          <a:xfrm>
            <a:off x="2435225" y="5903913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9E42EF-15B7-40EA-AFE5-731D1A69ADAC}"/>
              </a:ext>
            </a:extLst>
          </p:cNvPr>
          <p:cNvSpPr/>
          <p:nvPr userDrawn="1"/>
        </p:nvSpPr>
        <p:spPr>
          <a:xfrm>
            <a:off x="4999038" y="499427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DA0667-E942-4508-AAC1-0433E000792E}"/>
              </a:ext>
            </a:extLst>
          </p:cNvPr>
          <p:cNvSpPr/>
          <p:nvPr userDrawn="1"/>
        </p:nvSpPr>
        <p:spPr>
          <a:xfrm>
            <a:off x="5391150" y="485457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C81F43-ACD6-481A-ADF8-63C84CBDB884}"/>
              </a:ext>
            </a:extLst>
          </p:cNvPr>
          <p:cNvSpPr/>
          <p:nvPr userDrawn="1"/>
        </p:nvSpPr>
        <p:spPr>
          <a:xfrm>
            <a:off x="490538" y="5313363"/>
            <a:ext cx="1169987" cy="11684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05728" y="0"/>
            <a:ext cx="6096001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80" cy="343492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200"/>
              </a:spcAft>
              <a:defRPr sz="2400" b="1" i="0">
                <a:solidFill>
                  <a:schemeClr val="bg2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173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971991-346A-4DC9-8187-5515A04A6144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3E98E9-8029-4C81-BB6D-9D0882D22DFC}"/>
              </a:ext>
            </a:extLst>
          </p:cNvPr>
          <p:cNvSpPr/>
          <p:nvPr userDrawn="1"/>
        </p:nvSpPr>
        <p:spPr>
          <a:xfrm>
            <a:off x="0" y="6022975"/>
            <a:ext cx="1423988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B17E0-3432-4F2F-A53F-248F7FE663FD}"/>
              </a:ext>
            </a:extLst>
          </p:cNvPr>
          <p:cNvSpPr/>
          <p:nvPr userDrawn="1"/>
        </p:nvSpPr>
        <p:spPr>
          <a:xfrm>
            <a:off x="1016000" y="5908675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ECAFEB-BF30-4A13-AA83-16A2EED8F8EB}"/>
              </a:ext>
            </a:extLst>
          </p:cNvPr>
          <p:cNvSpPr/>
          <p:nvPr userDrawn="1"/>
        </p:nvSpPr>
        <p:spPr>
          <a:xfrm>
            <a:off x="2513013" y="3554413"/>
            <a:ext cx="522287" cy="522287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F9286C-B8FA-48C6-9C6F-038A7BE0C637}"/>
              </a:ext>
            </a:extLst>
          </p:cNvPr>
          <p:cNvSpPr/>
          <p:nvPr userDrawn="1"/>
        </p:nvSpPr>
        <p:spPr>
          <a:xfrm>
            <a:off x="2905125" y="3414713"/>
            <a:ext cx="279400" cy="27781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7F0025-8404-400B-8454-BC75A73AAD6B}"/>
              </a:ext>
            </a:extLst>
          </p:cNvPr>
          <p:cNvSpPr/>
          <p:nvPr userDrawn="1"/>
        </p:nvSpPr>
        <p:spPr>
          <a:xfrm>
            <a:off x="-79375" y="365125"/>
            <a:ext cx="376238" cy="19304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548640" y="457200"/>
            <a:ext cx="2642343" cy="1828799"/>
          </a:xfrm>
        </p:spPr>
        <p:txBody>
          <a:bodyPr rtlCol="0">
            <a:noAutofit/>
          </a:bodyPr>
          <a:lstStyle>
            <a:lvl1pPr>
              <a:defRPr lang="en-US" sz="3000" smtClean="0">
                <a:solidFill>
                  <a:schemeClr val="bg1"/>
                </a:solidFill>
                <a:latin typeface="+mj-lt"/>
                <a:ea typeface="+mj-ea"/>
                <a:cs typeface="Suisse Int'l Black Italic" panose="020B0504000000000000" pitchFamily="34" charset="-78"/>
              </a:defRPr>
            </a:lvl1pPr>
            <a:lvl2pPr>
              <a:defRPr lang="en-US" sz="1800" smtClean="0">
                <a:latin typeface="+mn-lt"/>
                <a:cs typeface="+mn-cs"/>
              </a:defRPr>
            </a:lvl2pPr>
            <a:lvl3pPr>
              <a:defRPr lang="en-US" sz="1800" smtClean="0">
                <a:latin typeface="+mn-lt"/>
                <a:cs typeface="+mn-cs"/>
              </a:defRPr>
            </a:lvl3pPr>
            <a:lvl4pPr>
              <a:defRPr lang="en-US" sz="1800" smtClean="0">
                <a:latin typeface="+mn-lt"/>
                <a:cs typeface="+mn-cs"/>
              </a:defRPr>
            </a:lvl4pPr>
            <a:lvl5pPr>
              <a:defRPr lang="en-US" sz="1800">
                <a:latin typeface="+mn-lt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8336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lum60/40-contentleft-pic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24001"/>
            <a:ext cx="5829301" cy="4419604"/>
          </a:xfrm>
        </p:spPr>
        <p:txBody>
          <a:bodyPr rtlCol="0">
            <a:noAutofit/>
          </a:bodyPr>
          <a:lstStyle>
            <a:lvl1pPr marL="0" indent="0">
              <a:buNone/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3769" y="0"/>
            <a:ext cx="5349240" cy="6858000"/>
          </a:xfrm>
          <a:solidFill>
            <a:schemeClr val="bg2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776" y="460297"/>
            <a:ext cx="5825727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6479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lum50/50-titlesubleft-pic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863" y="467226"/>
            <a:ext cx="5438564" cy="110863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0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3" y="3907160"/>
            <a:ext cx="5442639" cy="2185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buNone/>
              <a:defRPr sz="14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4" y="0"/>
            <a:ext cx="6096001" cy="6858000"/>
          </a:xfrm>
          <a:solidFill>
            <a:schemeClr val="bg2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51635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50/50-title-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0189BC-2D81-4B53-802A-05A4CB64A802}"/>
              </a:ext>
            </a:extLst>
          </p:cNvPr>
          <p:cNvCxnSpPr>
            <a:cxnSpLocks/>
          </p:cNvCxnSpPr>
          <p:nvPr userDrawn="1"/>
        </p:nvCxnSpPr>
        <p:spPr>
          <a:xfrm>
            <a:off x="457200" y="172561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D236B8-2EA6-4A88-8151-6F5497A5E8A8}"/>
              </a:ext>
            </a:extLst>
          </p:cNvPr>
          <p:cNvCxnSpPr>
            <a:cxnSpLocks/>
          </p:cNvCxnSpPr>
          <p:nvPr userDrawn="1"/>
        </p:nvCxnSpPr>
        <p:spPr>
          <a:xfrm>
            <a:off x="6299200" y="1725613"/>
            <a:ext cx="54483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55612" y="2340699"/>
            <a:ext cx="5449888" cy="3602901"/>
          </a:xfrm>
        </p:spPr>
        <p:txBody>
          <a:bodyPr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lnSpc>
                <a:spcPct val="110000"/>
              </a:lnSpc>
              <a:defRPr lang="en-US" sz="1400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66276" cy="33278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5612" y="1792433"/>
            <a:ext cx="5449887" cy="298827"/>
          </a:xfr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2"/>
          <p:cNvSpPr>
            <a:spLocks noGrp="1"/>
          </p:cNvSpPr>
          <p:nvPr>
            <p:ph sz="quarter" idx="19"/>
          </p:nvPr>
        </p:nvSpPr>
        <p:spPr>
          <a:xfrm>
            <a:off x="6297612" y="2340699"/>
            <a:ext cx="5449888" cy="3602901"/>
          </a:xfrm>
        </p:spPr>
        <p:txBody>
          <a:bodyPr rtlCol="0">
            <a:noAutofit/>
          </a:bodyPr>
          <a:lstStyle>
            <a:lvl1pPr>
              <a:defRPr lang="en-US" dirty="0" smtClean="0">
                <a:latin typeface="+mn-lt"/>
              </a:defRPr>
            </a:lvl1pPr>
            <a:lvl2pPr>
              <a:lnSpc>
                <a:spcPct val="110000"/>
              </a:lnSpc>
              <a:defRPr lang="en-US" sz="1400" dirty="0" smtClean="0">
                <a:latin typeface="+mn-lt"/>
              </a:defRPr>
            </a:lvl2pPr>
            <a:lvl3pPr>
              <a:defRPr lang="en-US" dirty="0" smtClean="0">
                <a:latin typeface="+mn-lt"/>
              </a:defRPr>
            </a:lvl3pPr>
            <a:lvl4pPr>
              <a:defRPr lang="en-US" dirty="0" smtClean="0">
                <a:latin typeface="+mn-lt"/>
              </a:defRPr>
            </a:lvl4pPr>
            <a:lvl5pPr>
              <a:defRPr lang="en-US" dirty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297612" y="1792433"/>
            <a:ext cx="5449887" cy="298827"/>
          </a:xfrm>
        </p:spPr>
        <p:txBody>
          <a:bodyPr>
            <a:no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baseline="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323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50/50-patt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D8866B-7AEB-4D2E-AF9B-54AEF0AC1D9E}"/>
              </a:ext>
            </a:extLst>
          </p:cNvPr>
          <p:cNvSpPr/>
          <p:nvPr/>
        </p:nvSpPr>
        <p:spPr>
          <a:xfrm>
            <a:off x="9658350" y="754063"/>
            <a:ext cx="2238375" cy="22479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89494-D523-4BFD-8119-40AD81500282}"/>
              </a:ext>
            </a:extLst>
          </p:cNvPr>
          <p:cNvSpPr/>
          <p:nvPr/>
        </p:nvSpPr>
        <p:spPr>
          <a:xfrm>
            <a:off x="6286500" y="5727700"/>
            <a:ext cx="431800" cy="4318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77D9BE-1804-49CB-966B-76F1A0DE4F57}"/>
              </a:ext>
            </a:extLst>
          </p:cNvPr>
          <p:cNvSpPr/>
          <p:nvPr/>
        </p:nvSpPr>
        <p:spPr>
          <a:xfrm>
            <a:off x="7793038" y="949325"/>
            <a:ext cx="2219325" cy="2016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366241-B782-4496-A54A-00F264788969}"/>
              </a:ext>
            </a:extLst>
          </p:cNvPr>
          <p:cNvSpPr/>
          <p:nvPr/>
        </p:nvSpPr>
        <p:spPr>
          <a:xfrm>
            <a:off x="8018463" y="847725"/>
            <a:ext cx="200025" cy="201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10EBF0-72CB-435E-B11F-BDFA44800518}"/>
              </a:ext>
            </a:extLst>
          </p:cNvPr>
          <p:cNvSpPr/>
          <p:nvPr/>
        </p:nvSpPr>
        <p:spPr>
          <a:xfrm>
            <a:off x="6605588" y="5616575"/>
            <a:ext cx="223837" cy="2238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01E6DD-E68E-4980-A97C-1B21F1E47FA8}"/>
              </a:ext>
            </a:extLst>
          </p:cNvPr>
          <p:cNvSpPr/>
          <p:nvPr userDrawn="1"/>
        </p:nvSpPr>
        <p:spPr>
          <a:xfrm>
            <a:off x="9658350" y="754063"/>
            <a:ext cx="2238375" cy="22479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AEEE18-C235-427F-9F66-B1F3A6ADC283}"/>
              </a:ext>
            </a:extLst>
          </p:cNvPr>
          <p:cNvSpPr/>
          <p:nvPr userDrawn="1"/>
        </p:nvSpPr>
        <p:spPr>
          <a:xfrm>
            <a:off x="6286500" y="5727700"/>
            <a:ext cx="431800" cy="4318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2967C2-9B86-47AD-B020-26B0616B01C0}"/>
              </a:ext>
            </a:extLst>
          </p:cNvPr>
          <p:cNvSpPr/>
          <p:nvPr userDrawn="1"/>
        </p:nvSpPr>
        <p:spPr>
          <a:xfrm>
            <a:off x="7793038" y="949325"/>
            <a:ext cx="2219325" cy="2016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A455F6-5993-44C7-948E-D747A4B34C61}"/>
              </a:ext>
            </a:extLst>
          </p:cNvPr>
          <p:cNvSpPr/>
          <p:nvPr userDrawn="1"/>
        </p:nvSpPr>
        <p:spPr>
          <a:xfrm>
            <a:off x="8018463" y="847725"/>
            <a:ext cx="200025" cy="201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084ED7-DB15-4D9C-8EBF-AF001D02537E}"/>
              </a:ext>
            </a:extLst>
          </p:cNvPr>
          <p:cNvSpPr/>
          <p:nvPr userDrawn="1"/>
        </p:nvSpPr>
        <p:spPr>
          <a:xfrm>
            <a:off x="6605588" y="5616575"/>
            <a:ext cx="223837" cy="2238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780" y="2247900"/>
            <a:ext cx="5444715" cy="3695700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lnSpc>
                <a:spcPct val="110000"/>
              </a:lnSpc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42279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16669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lum50/50-gray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436A63-9697-4DF6-A5A2-D9DF15BFBF24}"/>
              </a:ext>
            </a:extLst>
          </p:cNvPr>
          <p:cNvSpPr/>
          <p:nvPr/>
        </p:nvSpPr>
        <p:spPr>
          <a:xfrm>
            <a:off x="457200" y="1355725"/>
            <a:ext cx="5638800" cy="4575175"/>
          </a:xfrm>
          <a:prstGeom prst="rect">
            <a:avLst/>
          </a:prstGeom>
          <a:solidFill>
            <a:srgbClr val="F2F2F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err="1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9A7A453-C499-46BB-948E-477B3A3E454B}"/>
              </a:ext>
            </a:extLst>
          </p:cNvPr>
          <p:cNvSpPr>
            <a:spLocks/>
          </p:cNvSpPr>
          <p:nvPr/>
        </p:nvSpPr>
        <p:spPr>
          <a:xfrm>
            <a:off x="6096000" y="1355725"/>
            <a:ext cx="5638800" cy="4575175"/>
          </a:xfrm>
          <a:prstGeom prst="frame">
            <a:avLst>
              <a:gd name="adj1" fmla="val 3337"/>
            </a:avLst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numCol="2" spcCol="182880"/>
          <a:lstStyle/>
          <a:p>
            <a:pPr marL="285730" indent="-285730" eaLnBrk="1" fontAlgn="auto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/>
            </a:pPr>
            <a:endParaRPr lang="en-US" sz="1600">
              <a:solidFill>
                <a:schemeClr val="tx1"/>
              </a:solidFill>
              <a:latin typeface="SuisseIntl-Light" panose="020B0304000000000000" pitchFamily="34" charset="-78"/>
              <a:cs typeface="SuisseIntl-Light" panose="020B0304000000000000" pitchFamily="34" charset="-78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936D2BE-8A94-48CD-9330-CCB670139A96}"/>
              </a:ext>
            </a:extLst>
          </p:cNvPr>
          <p:cNvSpPr>
            <a:spLocks/>
          </p:cNvSpPr>
          <p:nvPr userDrawn="1"/>
        </p:nvSpPr>
        <p:spPr>
          <a:xfrm>
            <a:off x="6096000" y="1355725"/>
            <a:ext cx="5638800" cy="4575175"/>
          </a:xfrm>
          <a:prstGeom prst="frame">
            <a:avLst>
              <a:gd name="adj1" fmla="val 3337"/>
            </a:avLst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numCol="2" spcCol="182880"/>
          <a:lstStyle/>
          <a:p>
            <a:pPr marL="285730" indent="-285730" eaLnBrk="1" fontAlgn="auto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/>
            </a:pPr>
            <a:endParaRPr lang="en-US" sz="1600">
              <a:solidFill>
                <a:schemeClr val="tx1"/>
              </a:solidFill>
              <a:latin typeface="SuisseIntl-Light" panose="020B0304000000000000" pitchFamily="34" charset="-78"/>
              <a:cs typeface="SuisseIntl-Light" panose="020B0304000000000000" pitchFamily="34" charset="-78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82805" y="1672060"/>
            <a:ext cx="4932363" cy="4043363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buNone/>
              <a:defRPr sz="2000" b="0" i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751369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clum-title-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1333500"/>
            <a:ext cx="3505202" cy="4610100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8229600" y="1333500"/>
            <a:ext cx="3505203" cy="4610100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/>
          </p:nvPr>
        </p:nvSpPr>
        <p:spPr>
          <a:xfrm>
            <a:off x="4343402" y="1333500"/>
            <a:ext cx="3505203" cy="4610100"/>
          </a:xfr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4506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title-sub-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55612" y="2851267"/>
            <a:ext cx="3506787" cy="26854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55612" y="1304383"/>
            <a:ext cx="3493872" cy="1248317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3" y="841248"/>
            <a:ext cx="11283696" cy="31089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5612" y="3362245"/>
            <a:ext cx="3496725" cy="2762249"/>
          </a:xfrm>
        </p:spPr>
        <p:txBody>
          <a:bodyPr>
            <a:normAutofit/>
          </a:bodyPr>
          <a:lstStyle>
            <a:lvl1pPr marL="192723" indent="-19272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343400" y="2851267"/>
            <a:ext cx="3506787" cy="26854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343400" y="1304383"/>
            <a:ext cx="3493872" cy="1248317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343400" y="3362245"/>
            <a:ext cx="3496725" cy="2762249"/>
          </a:xfrm>
        </p:spPr>
        <p:txBody>
          <a:bodyPr>
            <a:normAutofit/>
          </a:bodyPr>
          <a:lstStyle>
            <a:lvl1pPr marL="192723" indent="-19272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8229600" y="2851267"/>
            <a:ext cx="3506787" cy="26854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229600" y="1304383"/>
            <a:ext cx="3493872" cy="1248317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8229600" y="3362245"/>
            <a:ext cx="3496725" cy="2762249"/>
          </a:xfrm>
        </p:spPr>
        <p:txBody>
          <a:bodyPr>
            <a:normAutofit/>
          </a:bodyPr>
          <a:lstStyle>
            <a:lvl1pPr marL="192723" indent="-19272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0526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title-sub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85C8F4-058F-47B9-BA5E-D25386FE16C7}"/>
              </a:ext>
            </a:extLst>
          </p:cNvPr>
          <p:cNvCxnSpPr/>
          <p:nvPr/>
        </p:nvCxnSpPr>
        <p:spPr>
          <a:xfrm>
            <a:off x="457200" y="1697038"/>
            <a:ext cx="3429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A50AB5-2DDB-4AD2-9779-DC49F58E7A62}"/>
              </a:ext>
            </a:extLst>
          </p:cNvPr>
          <p:cNvCxnSpPr>
            <a:cxnSpLocks/>
          </p:cNvCxnSpPr>
          <p:nvPr/>
        </p:nvCxnSpPr>
        <p:spPr>
          <a:xfrm>
            <a:off x="8228013" y="1697038"/>
            <a:ext cx="3429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7161BF-7807-4C37-9094-EA6A4CAF8986}"/>
              </a:ext>
            </a:extLst>
          </p:cNvPr>
          <p:cNvCxnSpPr/>
          <p:nvPr/>
        </p:nvCxnSpPr>
        <p:spPr>
          <a:xfrm>
            <a:off x="4381500" y="1697038"/>
            <a:ext cx="3429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ACFB38-9372-4961-8DC7-6B61ADB5A7F2}"/>
              </a:ext>
            </a:extLst>
          </p:cNvPr>
          <p:cNvCxnSpPr/>
          <p:nvPr userDrawn="1"/>
        </p:nvCxnSpPr>
        <p:spPr>
          <a:xfrm>
            <a:off x="457200" y="1697038"/>
            <a:ext cx="35115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709E51-455B-42D4-9FF9-B22E3AD78330}"/>
              </a:ext>
            </a:extLst>
          </p:cNvPr>
          <p:cNvCxnSpPr>
            <a:cxnSpLocks/>
          </p:cNvCxnSpPr>
          <p:nvPr userDrawn="1"/>
        </p:nvCxnSpPr>
        <p:spPr>
          <a:xfrm>
            <a:off x="8228013" y="1697038"/>
            <a:ext cx="351313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AC2AA7-6386-4743-B79D-C6701BFCB322}"/>
              </a:ext>
            </a:extLst>
          </p:cNvPr>
          <p:cNvCxnSpPr/>
          <p:nvPr userDrawn="1"/>
        </p:nvCxnSpPr>
        <p:spPr>
          <a:xfrm>
            <a:off x="4343400" y="1697038"/>
            <a:ext cx="35115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1" y="2565888"/>
            <a:ext cx="3505199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468523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4343400" y="185492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8238744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2" name="Content Placeholder 10"/>
          <p:cNvSpPr>
            <a:spLocks noGrp="1"/>
          </p:cNvSpPr>
          <p:nvPr>
            <p:ph sz="quarter" idx="32"/>
          </p:nvPr>
        </p:nvSpPr>
        <p:spPr>
          <a:xfrm>
            <a:off x="4343401" y="2565888"/>
            <a:ext cx="3505199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10"/>
          <p:cNvSpPr>
            <a:spLocks noGrp="1"/>
          </p:cNvSpPr>
          <p:nvPr>
            <p:ph sz="quarter" idx="34"/>
          </p:nvPr>
        </p:nvSpPr>
        <p:spPr>
          <a:xfrm>
            <a:off x="8238744" y="2565888"/>
            <a:ext cx="3502152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55613" y="3077546"/>
            <a:ext cx="3505199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4343401" y="3077546"/>
            <a:ext cx="3505199" cy="2866053"/>
          </a:xfrm>
        </p:spPr>
        <p:txBody>
          <a:bodyPr>
            <a:normAutofit/>
          </a:bodyPr>
          <a:lstStyle>
            <a:lvl2pPr marL="192024" indent="-192024"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238744" y="3077546"/>
            <a:ext cx="3505199" cy="2866053"/>
          </a:xfrm>
        </p:spPr>
        <p:txBody>
          <a:bodyPr>
            <a:normAutofit/>
          </a:bodyPr>
          <a:lstStyle>
            <a:lvl2pPr marL="192024" indent="-192024"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1597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-title-sub-2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8D43B6-D98E-49B1-B7B0-2177EFF68D2D}"/>
              </a:ext>
            </a:extLst>
          </p:cNvPr>
          <p:cNvCxnSpPr>
            <a:cxnSpLocks/>
          </p:cNvCxnSpPr>
          <p:nvPr userDrawn="1"/>
        </p:nvCxnSpPr>
        <p:spPr>
          <a:xfrm>
            <a:off x="457200" y="17049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E7C19D-661F-4875-8AF5-76E9963B3CA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008438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9202A3-D6E8-4CA2-AB60-CA1A359939C4}"/>
              </a:ext>
            </a:extLst>
          </p:cNvPr>
          <p:cNvCxnSpPr>
            <a:cxnSpLocks/>
          </p:cNvCxnSpPr>
          <p:nvPr userDrawn="1"/>
        </p:nvCxnSpPr>
        <p:spPr>
          <a:xfrm>
            <a:off x="4343400" y="17049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4708A3-73A8-4000-B365-040EAFFE5816}"/>
              </a:ext>
            </a:extLst>
          </p:cNvPr>
          <p:cNvCxnSpPr>
            <a:cxnSpLocks/>
          </p:cNvCxnSpPr>
          <p:nvPr userDrawn="1"/>
        </p:nvCxnSpPr>
        <p:spPr>
          <a:xfrm>
            <a:off x="4343400" y="4008438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2C5C9C-7F51-4008-9409-BEF42F948C8C}"/>
              </a:ext>
            </a:extLst>
          </p:cNvPr>
          <p:cNvCxnSpPr>
            <a:cxnSpLocks/>
          </p:cNvCxnSpPr>
          <p:nvPr userDrawn="1"/>
        </p:nvCxnSpPr>
        <p:spPr>
          <a:xfrm>
            <a:off x="8237538" y="17049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E76505-D03E-4531-9E43-5EC53039CB37}"/>
              </a:ext>
            </a:extLst>
          </p:cNvPr>
          <p:cNvCxnSpPr>
            <a:cxnSpLocks/>
          </p:cNvCxnSpPr>
          <p:nvPr userDrawn="1"/>
        </p:nvCxnSpPr>
        <p:spPr>
          <a:xfrm>
            <a:off x="8237538" y="4008438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57201" y="2264823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10"/>
          <p:cNvSpPr>
            <a:spLocks noGrp="1"/>
          </p:cNvSpPr>
          <p:nvPr>
            <p:ph sz="quarter" idx="38"/>
          </p:nvPr>
        </p:nvSpPr>
        <p:spPr>
          <a:xfrm>
            <a:off x="457201" y="4219699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57201" y="4567756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10"/>
          <p:cNvSpPr>
            <a:spLocks noGrp="1"/>
          </p:cNvSpPr>
          <p:nvPr>
            <p:ph sz="quarter" idx="40"/>
          </p:nvPr>
        </p:nvSpPr>
        <p:spPr>
          <a:xfrm>
            <a:off x="43434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343401" y="2264823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10"/>
          <p:cNvSpPr>
            <a:spLocks noGrp="1"/>
          </p:cNvSpPr>
          <p:nvPr>
            <p:ph sz="quarter" idx="42"/>
          </p:nvPr>
        </p:nvSpPr>
        <p:spPr>
          <a:xfrm>
            <a:off x="4343401" y="4219699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343401" y="4567756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10"/>
          <p:cNvSpPr>
            <a:spLocks noGrp="1"/>
          </p:cNvSpPr>
          <p:nvPr>
            <p:ph sz="quarter" idx="44"/>
          </p:nvPr>
        </p:nvSpPr>
        <p:spPr>
          <a:xfrm>
            <a:off x="8238068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8238068" y="2264823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10"/>
          <p:cNvSpPr>
            <a:spLocks noGrp="1"/>
          </p:cNvSpPr>
          <p:nvPr>
            <p:ph sz="quarter" idx="46"/>
          </p:nvPr>
        </p:nvSpPr>
        <p:spPr>
          <a:xfrm>
            <a:off x="8238068" y="4219699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8238068" y="4567756"/>
            <a:ext cx="3505199" cy="13758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78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-title-2rows-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270B29-64C1-4A01-B87A-3D600036FDB1}"/>
              </a:ext>
            </a:extLst>
          </p:cNvPr>
          <p:cNvCxnSpPr>
            <a:cxnSpLocks/>
          </p:cNvCxnSpPr>
          <p:nvPr/>
        </p:nvCxnSpPr>
        <p:spPr>
          <a:xfrm>
            <a:off x="457200" y="11207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0796F3-01A1-4FB4-931B-4CCCE2C2FE31}"/>
              </a:ext>
            </a:extLst>
          </p:cNvPr>
          <p:cNvCxnSpPr>
            <a:cxnSpLocks/>
          </p:cNvCxnSpPr>
          <p:nvPr userDrawn="1"/>
        </p:nvCxnSpPr>
        <p:spPr>
          <a:xfrm>
            <a:off x="4343400" y="11207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010350-3DFB-46C2-A566-D78854F57A66}"/>
              </a:ext>
            </a:extLst>
          </p:cNvPr>
          <p:cNvCxnSpPr>
            <a:cxnSpLocks/>
          </p:cNvCxnSpPr>
          <p:nvPr userDrawn="1"/>
        </p:nvCxnSpPr>
        <p:spPr>
          <a:xfrm>
            <a:off x="8229600" y="1120775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53DED9-3280-46EB-A573-C188100F545E}"/>
              </a:ext>
            </a:extLst>
          </p:cNvPr>
          <p:cNvCxnSpPr>
            <a:cxnSpLocks/>
          </p:cNvCxnSpPr>
          <p:nvPr userDrawn="1"/>
        </p:nvCxnSpPr>
        <p:spPr>
          <a:xfrm>
            <a:off x="457200" y="3890963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90FAE2-0A0F-4429-A1F0-89DAB3F642D7}"/>
              </a:ext>
            </a:extLst>
          </p:cNvPr>
          <p:cNvCxnSpPr>
            <a:cxnSpLocks/>
          </p:cNvCxnSpPr>
          <p:nvPr userDrawn="1"/>
        </p:nvCxnSpPr>
        <p:spPr>
          <a:xfrm>
            <a:off x="4343400" y="3890963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911A8E-B52D-4511-8D98-BFE0AC624CAA}"/>
              </a:ext>
            </a:extLst>
          </p:cNvPr>
          <p:cNvCxnSpPr>
            <a:cxnSpLocks/>
          </p:cNvCxnSpPr>
          <p:nvPr userDrawn="1"/>
        </p:nvCxnSpPr>
        <p:spPr>
          <a:xfrm>
            <a:off x="8229600" y="3890963"/>
            <a:ext cx="3505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468523" y="1269039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57201" y="2264823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Content Placeholder 10"/>
          <p:cNvSpPr>
            <a:spLocks noGrp="1"/>
          </p:cNvSpPr>
          <p:nvPr>
            <p:ph sz="quarter" idx="38"/>
          </p:nvPr>
        </p:nvSpPr>
        <p:spPr>
          <a:xfrm>
            <a:off x="43434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4354723" y="1269039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343401" y="2264823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10"/>
          <p:cNvSpPr>
            <a:spLocks noGrp="1"/>
          </p:cNvSpPr>
          <p:nvPr>
            <p:ph sz="quarter" idx="41"/>
          </p:nvPr>
        </p:nvSpPr>
        <p:spPr>
          <a:xfrm>
            <a:off x="8229601" y="1916766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4"/>
          <p:cNvSpPr>
            <a:spLocks noGrp="1"/>
          </p:cNvSpPr>
          <p:nvPr>
            <p:ph type="pic" sz="quarter" idx="42"/>
          </p:nvPr>
        </p:nvSpPr>
        <p:spPr>
          <a:xfrm>
            <a:off x="8240923" y="1269039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8229601" y="2264823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Content Placeholder 10"/>
          <p:cNvSpPr>
            <a:spLocks noGrp="1"/>
          </p:cNvSpPr>
          <p:nvPr>
            <p:ph sz="quarter" idx="44"/>
          </p:nvPr>
        </p:nvSpPr>
        <p:spPr>
          <a:xfrm>
            <a:off x="457201" y="4686552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Picture Placeholder 4"/>
          <p:cNvSpPr>
            <a:spLocks noGrp="1"/>
          </p:cNvSpPr>
          <p:nvPr>
            <p:ph type="pic" sz="quarter" idx="45"/>
          </p:nvPr>
        </p:nvSpPr>
        <p:spPr>
          <a:xfrm>
            <a:off x="468523" y="4038825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457201" y="5034609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Content Placeholder 10"/>
          <p:cNvSpPr>
            <a:spLocks noGrp="1"/>
          </p:cNvSpPr>
          <p:nvPr>
            <p:ph sz="quarter" idx="47"/>
          </p:nvPr>
        </p:nvSpPr>
        <p:spPr>
          <a:xfrm>
            <a:off x="4343401" y="4686552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4354723" y="4038825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4343401" y="5034609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Content Placeholder 10"/>
          <p:cNvSpPr>
            <a:spLocks noGrp="1"/>
          </p:cNvSpPr>
          <p:nvPr>
            <p:ph sz="quarter" idx="50"/>
          </p:nvPr>
        </p:nvSpPr>
        <p:spPr>
          <a:xfrm>
            <a:off x="8229601" y="4686552"/>
            <a:ext cx="3505199" cy="320040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8240923" y="4038825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8229601" y="5034609"/>
            <a:ext cx="3505199" cy="123072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57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lum_blk-left_Patter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61EA84-9F49-48D2-BA4E-7DCC49177F4E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76D270-5951-4BCF-A201-10706BCD87BE}"/>
              </a:ext>
            </a:extLst>
          </p:cNvPr>
          <p:cNvSpPr/>
          <p:nvPr/>
        </p:nvSpPr>
        <p:spPr>
          <a:xfrm>
            <a:off x="-173038" y="6275388"/>
            <a:ext cx="2055813" cy="24606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56D2D1-87DB-4900-B209-E1CBC32A13CC}"/>
              </a:ext>
            </a:extLst>
          </p:cNvPr>
          <p:cNvSpPr/>
          <p:nvPr/>
        </p:nvSpPr>
        <p:spPr>
          <a:xfrm>
            <a:off x="1474788" y="6161088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AEE96-997D-44B5-9223-7A7CB4087464}"/>
              </a:ext>
            </a:extLst>
          </p:cNvPr>
          <p:cNvSpPr/>
          <p:nvPr/>
        </p:nvSpPr>
        <p:spPr>
          <a:xfrm>
            <a:off x="4999038" y="529272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0F7FEC-3CA3-4B60-B972-22C2981C188D}"/>
              </a:ext>
            </a:extLst>
          </p:cNvPr>
          <p:cNvSpPr/>
          <p:nvPr/>
        </p:nvSpPr>
        <p:spPr>
          <a:xfrm>
            <a:off x="5391150" y="515302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07C6FB-661D-4CD9-8DA2-493EDEF2A029}"/>
              </a:ext>
            </a:extLst>
          </p:cNvPr>
          <p:cNvSpPr/>
          <p:nvPr userDrawn="1"/>
        </p:nvSpPr>
        <p:spPr>
          <a:xfrm>
            <a:off x="-173038" y="6275388"/>
            <a:ext cx="2055813" cy="246062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815E5D-65BB-42CA-AECE-89F18DC3D190}"/>
              </a:ext>
            </a:extLst>
          </p:cNvPr>
          <p:cNvSpPr/>
          <p:nvPr userDrawn="1"/>
        </p:nvSpPr>
        <p:spPr>
          <a:xfrm>
            <a:off x="1474788" y="6161088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D8C316-206B-45C7-AA8F-3158FB5BD6A9}"/>
              </a:ext>
            </a:extLst>
          </p:cNvPr>
          <p:cNvSpPr/>
          <p:nvPr userDrawn="1"/>
        </p:nvSpPr>
        <p:spPr>
          <a:xfrm>
            <a:off x="4999038" y="529272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C3163D-170C-4BCA-B5F8-383A40CCC022}"/>
              </a:ext>
            </a:extLst>
          </p:cNvPr>
          <p:cNvSpPr/>
          <p:nvPr userDrawn="1"/>
        </p:nvSpPr>
        <p:spPr>
          <a:xfrm>
            <a:off x="5391150" y="515302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88" y="984157"/>
            <a:ext cx="5212080" cy="2462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  <a:cs typeface="Suisse Int'l Medium Italic" panose="020B05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80" cy="33278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 i="0">
                <a:solidFill>
                  <a:schemeClr val="bg2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51962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blkleft-boxes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B07E80-F8B4-4742-B6A8-5787BE6B2271}"/>
              </a:ext>
            </a:extLst>
          </p:cNvPr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84D098-3DB6-475B-9DFE-5DADF9D002E6}"/>
              </a:ext>
            </a:extLst>
          </p:cNvPr>
          <p:cNvSpPr/>
          <p:nvPr/>
        </p:nvSpPr>
        <p:spPr>
          <a:xfrm>
            <a:off x="3962400" y="447675"/>
            <a:ext cx="3787775" cy="26622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A5CAD8-0DE6-466B-ADCA-8F4A5ED8271F}"/>
              </a:ext>
            </a:extLst>
          </p:cNvPr>
          <p:cNvSpPr>
            <a:spLocks noChangeAspect="1"/>
          </p:cNvSpPr>
          <p:nvPr userDrawn="1"/>
        </p:nvSpPr>
        <p:spPr>
          <a:xfrm>
            <a:off x="7407275" y="649288"/>
            <a:ext cx="203200" cy="203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4F4796-117A-45E1-BA36-31D9E08C3EAD}"/>
              </a:ext>
            </a:extLst>
          </p:cNvPr>
          <p:cNvSpPr/>
          <p:nvPr userDrawn="1"/>
        </p:nvSpPr>
        <p:spPr>
          <a:xfrm>
            <a:off x="3962400" y="447675"/>
            <a:ext cx="3787775" cy="26622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F1EBEF-3E41-4048-90F5-B4A8FC831A87}"/>
              </a:ext>
            </a:extLst>
          </p:cNvPr>
          <p:cNvSpPr/>
          <p:nvPr userDrawn="1"/>
        </p:nvSpPr>
        <p:spPr>
          <a:xfrm>
            <a:off x="7950200" y="447675"/>
            <a:ext cx="3787775" cy="26622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6FF696-1468-4563-B780-2448564DCCF4}"/>
              </a:ext>
            </a:extLst>
          </p:cNvPr>
          <p:cNvSpPr>
            <a:spLocks noChangeAspect="1"/>
          </p:cNvSpPr>
          <p:nvPr userDrawn="1"/>
        </p:nvSpPr>
        <p:spPr>
          <a:xfrm>
            <a:off x="11395075" y="649288"/>
            <a:ext cx="203200" cy="203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53C508-43C0-467C-9994-4FB38DCDAE08}"/>
              </a:ext>
            </a:extLst>
          </p:cNvPr>
          <p:cNvSpPr/>
          <p:nvPr userDrawn="1"/>
        </p:nvSpPr>
        <p:spPr>
          <a:xfrm>
            <a:off x="7950200" y="447675"/>
            <a:ext cx="3787775" cy="26622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8C77E4-BE3B-466C-9153-237F5AD165B0}"/>
              </a:ext>
            </a:extLst>
          </p:cNvPr>
          <p:cNvSpPr/>
          <p:nvPr userDrawn="1"/>
        </p:nvSpPr>
        <p:spPr>
          <a:xfrm>
            <a:off x="3962400" y="3284538"/>
            <a:ext cx="3787775" cy="26622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10E080-942A-4920-A8C6-1EE1ABE702D9}"/>
              </a:ext>
            </a:extLst>
          </p:cNvPr>
          <p:cNvSpPr>
            <a:spLocks noChangeAspect="1"/>
          </p:cNvSpPr>
          <p:nvPr userDrawn="1"/>
        </p:nvSpPr>
        <p:spPr>
          <a:xfrm>
            <a:off x="7407275" y="3486150"/>
            <a:ext cx="203200" cy="203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11777F-7563-47FD-88DC-9CEA5145CFBD}"/>
              </a:ext>
            </a:extLst>
          </p:cNvPr>
          <p:cNvSpPr/>
          <p:nvPr userDrawn="1"/>
        </p:nvSpPr>
        <p:spPr>
          <a:xfrm>
            <a:off x="3962400" y="3284538"/>
            <a:ext cx="3787775" cy="26622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7BE8A1-4B6F-42B6-8AF0-4AC7BD251FF4}"/>
              </a:ext>
            </a:extLst>
          </p:cNvPr>
          <p:cNvSpPr/>
          <p:nvPr userDrawn="1"/>
        </p:nvSpPr>
        <p:spPr>
          <a:xfrm>
            <a:off x="7950200" y="3284538"/>
            <a:ext cx="3787775" cy="26622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8C4BAB-3C42-4CDD-844D-39577E24059F}"/>
              </a:ext>
            </a:extLst>
          </p:cNvPr>
          <p:cNvSpPr>
            <a:spLocks noChangeAspect="1"/>
          </p:cNvSpPr>
          <p:nvPr userDrawn="1"/>
        </p:nvSpPr>
        <p:spPr>
          <a:xfrm>
            <a:off x="11395075" y="3486150"/>
            <a:ext cx="203200" cy="203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6A4BD9-B104-42ED-9671-85F25E01BC01}"/>
              </a:ext>
            </a:extLst>
          </p:cNvPr>
          <p:cNvSpPr/>
          <p:nvPr userDrawn="1"/>
        </p:nvSpPr>
        <p:spPr>
          <a:xfrm>
            <a:off x="7950200" y="3284538"/>
            <a:ext cx="3787775" cy="26622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4198966" y="1009874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3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57201" y="461262"/>
            <a:ext cx="2593075" cy="2060873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i="0" kern="1200" dirty="0" smtClean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457203" y="2806700"/>
            <a:ext cx="2592388" cy="25923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7201" y="5651331"/>
            <a:ext cx="2593075" cy="436205"/>
          </a:xfrm>
        </p:spPr>
        <p:txBody>
          <a:bodyPr>
            <a:normAutofit/>
          </a:bodyPr>
          <a:lstStyle>
            <a:lvl1pPr marL="0" indent="0"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chemeClr val="bg1"/>
                </a:solidFill>
                <a:latin typeface="+mn-lt"/>
                <a:ea typeface="+mn-ea"/>
                <a:cs typeface="Suisse Int'l Medium Italic" panose="020B0504000000000000" pitchFamily="34" charset="-78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57201" y="6147848"/>
            <a:ext cx="2593075" cy="22349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Suisse Int'l Medium Italic" panose="020B0504000000000000" pitchFamily="34" charset="-78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192675" y="685403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Content Placeholder 6"/>
          <p:cNvSpPr>
            <a:spLocks noGrp="1"/>
          </p:cNvSpPr>
          <p:nvPr>
            <p:ph sz="quarter" idx="23"/>
          </p:nvPr>
        </p:nvSpPr>
        <p:spPr>
          <a:xfrm>
            <a:off x="8186766" y="1009874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8180475" y="685403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Content Placeholder 6"/>
          <p:cNvSpPr>
            <a:spLocks noGrp="1"/>
          </p:cNvSpPr>
          <p:nvPr>
            <p:ph sz="quarter" idx="25"/>
          </p:nvPr>
        </p:nvSpPr>
        <p:spPr>
          <a:xfrm>
            <a:off x="4198966" y="3846208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4192675" y="3521737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6"/>
          <p:cNvSpPr>
            <a:spLocks noGrp="1"/>
          </p:cNvSpPr>
          <p:nvPr>
            <p:ph sz="quarter" idx="27"/>
          </p:nvPr>
        </p:nvSpPr>
        <p:spPr>
          <a:xfrm>
            <a:off x="8186766" y="3846208"/>
            <a:ext cx="3060299" cy="1805123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180475" y="3521737"/>
            <a:ext cx="3066590" cy="203368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 smtClean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dirty="0">
                <a:solidFill>
                  <a:schemeClr val="bg1"/>
                </a:solidFill>
                <a:latin typeface="Suisse Int'l Bold" panose="020B0504000000000000" pitchFamily="34" charset="-78"/>
                <a:ea typeface="+mj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267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lum-blkleft-content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6F4DCF-5430-4D78-B897-B2DD0AD3E576}"/>
              </a:ext>
            </a:extLst>
          </p:cNvPr>
          <p:cNvCxnSpPr>
            <a:cxnSpLocks/>
          </p:cNvCxnSpPr>
          <p:nvPr/>
        </p:nvCxnSpPr>
        <p:spPr>
          <a:xfrm flipV="1">
            <a:off x="4343400" y="1330325"/>
            <a:ext cx="739140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AAA4E4-11B4-40FF-B82A-96EEB757D4CD}"/>
              </a:ext>
            </a:extLst>
          </p:cNvPr>
          <p:cNvCxnSpPr>
            <a:cxnSpLocks/>
          </p:cNvCxnSpPr>
          <p:nvPr userDrawn="1"/>
        </p:nvCxnSpPr>
        <p:spPr>
          <a:xfrm flipV="1">
            <a:off x="4343400" y="1330325"/>
            <a:ext cx="739140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61599" y="457200"/>
            <a:ext cx="11273204" cy="33278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330910"/>
            <a:ext cx="3505200" cy="4612690"/>
          </a:xfrm>
          <a:solidFill>
            <a:schemeClr val="tx1"/>
          </a:solidFill>
        </p:spPr>
        <p:txBody>
          <a:bodyPr lIns="457200" tIns="457200" rIns="457200" bIns="228600"/>
          <a:lstStyle>
            <a:lvl1pPr>
              <a:defRPr lang="en-US" sz="1800" smtClean="0">
                <a:solidFill>
                  <a:schemeClr val="bg1"/>
                </a:solidFill>
                <a:latin typeface="+mj-lt"/>
              </a:defRPr>
            </a:lvl1pPr>
            <a:lvl2pPr>
              <a:defRPr lang="en-US" sz="180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2pPr>
            <a:lvl3pPr>
              <a:defRPr lang="en-US" sz="160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3pPr>
            <a:lvl4pPr>
              <a:defRPr lang="en-US" sz="140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4pPr>
            <a:lvl5pPr>
              <a:defRPr lang="en-US">
                <a:latin typeface="Suisse Int'l" panose="020B0504000000000000" pitchFamily="34" charset="-78"/>
                <a:cs typeface="Suisse Int'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43400" y="1816216"/>
            <a:ext cx="3505200" cy="553998"/>
          </a:xfrm>
        </p:spPr>
        <p:txBody>
          <a:bodyPr>
            <a:spAutoFit/>
          </a:bodyPr>
          <a:lstStyle>
            <a:lvl1pPr>
              <a:defRPr lang="en-US" sz="1800" b="1" i="0" dirty="0" smtClean="0">
                <a:latin typeface="+mj-lt"/>
                <a:cs typeface="Arial Black" panose="020B0604020202020204" pitchFamily="34" charset="0"/>
              </a:defRPr>
            </a:lvl1pPr>
            <a:lvl2pPr>
              <a:defRPr lang="en-US" sz="18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2pPr>
            <a:lvl3pPr>
              <a:defRPr lang="en-US" sz="16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3pPr>
            <a:lvl4pPr>
              <a:defRPr lang="en-US" sz="14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4pPr>
            <a:lvl5pPr>
              <a:defRPr lang="en-US" dirty="0">
                <a:latin typeface="Suisse Int'l" panose="020B0504000000000000" pitchFamily="34" charset="-78"/>
                <a:cs typeface="Suisse Int'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52173" y="3719246"/>
            <a:ext cx="3500437" cy="2224354"/>
          </a:xfrm>
        </p:spPr>
        <p:txBody>
          <a:bodyPr/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52173" y="2433639"/>
            <a:ext cx="3500437" cy="980121"/>
          </a:xfrm>
        </p:spPr>
        <p:txBody>
          <a:bodyPr>
            <a:normAutofit/>
          </a:bodyPr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>
              <a:buNone/>
              <a:defRPr sz="1400"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227032" y="1816216"/>
            <a:ext cx="3505200" cy="553998"/>
          </a:xfrm>
        </p:spPr>
        <p:txBody>
          <a:bodyPr>
            <a:spAutoFit/>
          </a:bodyPr>
          <a:lstStyle>
            <a:lvl1pPr>
              <a:defRPr lang="en-US" sz="1800" b="1" i="0" dirty="0" smtClean="0">
                <a:latin typeface="+mj-lt"/>
                <a:cs typeface="Arial Black" panose="020B0604020202020204" pitchFamily="34" charset="0"/>
              </a:defRPr>
            </a:lvl1pPr>
            <a:lvl2pPr>
              <a:defRPr lang="en-US" sz="18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2pPr>
            <a:lvl3pPr>
              <a:defRPr lang="en-US" sz="16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3pPr>
            <a:lvl4pPr>
              <a:defRPr lang="en-US" sz="1400" dirty="0" smtClean="0">
                <a:latin typeface="Suisse Int'l" panose="020B0504000000000000" pitchFamily="34" charset="-78"/>
                <a:cs typeface="Suisse Int'l" panose="020B0504000000000000" pitchFamily="34" charset="-78"/>
              </a:defRPr>
            </a:lvl4pPr>
            <a:lvl5pPr>
              <a:defRPr lang="en-US" dirty="0">
                <a:latin typeface="Suisse Int'l" panose="020B0504000000000000" pitchFamily="34" charset="-78"/>
                <a:cs typeface="Suisse Int'l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235805" y="3719246"/>
            <a:ext cx="3500437" cy="2224354"/>
          </a:xfrm>
        </p:spPr>
        <p:txBody>
          <a:bodyPr/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192010" indent="-19201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4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235805" y="2433639"/>
            <a:ext cx="3500437" cy="980121"/>
          </a:xfrm>
        </p:spPr>
        <p:txBody>
          <a:bodyPr>
            <a:normAutofit/>
          </a:bodyPr>
          <a:lstStyle>
            <a:lvl1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>
              <a:buNone/>
              <a:defRPr sz="1400"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3350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-blubox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001A20-C68E-424C-8DA0-65A1CEB59C04}"/>
              </a:ext>
            </a:extLst>
          </p:cNvPr>
          <p:cNvSpPr>
            <a:spLocks noChangeAspect="1"/>
          </p:cNvSpPr>
          <p:nvPr/>
        </p:nvSpPr>
        <p:spPr>
          <a:xfrm>
            <a:off x="3808413" y="1533525"/>
            <a:ext cx="182562" cy="184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99AA70-4A30-4FBB-9525-D339AB09A383}"/>
              </a:ext>
            </a:extLst>
          </p:cNvPr>
          <p:cNvSpPr/>
          <p:nvPr/>
        </p:nvSpPr>
        <p:spPr>
          <a:xfrm>
            <a:off x="6661150" y="1533525"/>
            <a:ext cx="188913" cy="184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952575-F487-4A07-9AB3-A32CC9EB2008}"/>
              </a:ext>
            </a:extLst>
          </p:cNvPr>
          <p:cNvSpPr/>
          <p:nvPr/>
        </p:nvSpPr>
        <p:spPr>
          <a:xfrm>
            <a:off x="9482138" y="1533525"/>
            <a:ext cx="182562" cy="184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249570-1D82-492F-9F82-DE2019A08875}"/>
              </a:ext>
            </a:extLst>
          </p:cNvPr>
          <p:cNvCxnSpPr>
            <a:cxnSpLocks/>
          </p:cNvCxnSpPr>
          <p:nvPr userDrawn="1"/>
        </p:nvCxnSpPr>
        <p:spPr>
          <a:xfrm>
            <a:off x="6351588" y="1533525"/>
            <a:ext cx="0" cy="4343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F91C98-D2F2-4F83-B501-9727DF1DBEAF}"/>
              </a:ext>
            </a:extLst>
          </p:cNvPr>
          <p:cNvCxnSpPr>
            <a:cxnSpLocks/>
          </p:cNvCxnSpPr>
          <p:nvPr userDrawn="1"/>
        </p:nvCxnSpPr>
        <p:spPr>
          <a:xfrm>
            <a:off x="9186863" y="1533525"/>
            <a:ext cx="0" cy="4343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F03E2CE-B265-44E0-8ADA-B7928FBBF85B}"/>
              </a:ext>
            </a:extLst>
          </p:cNvPr>
          <p:cNvSpPr/>
          <p:nvPr userDrawn="1"/>
        </p:nvSpPr>
        <p:spPr>
          <a:xfrm>
            <a:off x="465138" y="1560513"/>
            <a:ext cx="3008312" cy="4343400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11283696" cy="332399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b="1" i="0" dirty="0"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1" y="841248"/>
            <a:ext cx="11283696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808503" y="2173475"/>
            <a:ext cx="2254619" cy="347663"/>
          </a:xfrm>
        </p:spPr>
        <p:txBody>
          <a:bodyPr anchor="b">
            <a:norm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660991" y="2173475"/>
            <a:ext cx="2238465" cy="347663"/>
          </a:xfrm>
        </p:spPr>
        <p:txBody>
          <a:bodyPr anchor="b">
            <a:norm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9482419" y="2173475"/>
            <a:ext cx="2247899" cy="347663"/>
          </a:xfrm>
        </p:spPr>
        <p:txBody>
          <a:bodyPr anchor="b">
            <a:normAutofit/>
          </a:bodyPr>
          <a:lstStyle>
            <a:lvl1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6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 mar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lang="en-US" sz="1800" b="1" i="0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3808503" y="2784518"/>
            <a:ext cx="2254619" cy="3088025"/>
          </a:xfrm>
        </p:spPr>
        <p:txBody>
          <a:bodyPr/>
          <a:lstStyle>
            <a:lvl1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6644835" y="2784518"/>
            <a:ext cx="2258568" cy="3088025"/>
          </a:xfrm>
        </p:spPr>
        <p:txBody>
          <a:bodyPr/>
          <a:lstStyle>
            <a:lvl1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9475703" y="2784518"/>
            <a:ext cx="2259098" cy="3088025"/>
          </a:xfrm>
        </p:spPr>
        <p:txBody>
          <a:bodyPr/>
          <a:lstStyle>
            <a:lvl1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755839" y="1827113"/>
            <a:ext cx="2471456" cy="725489"/>
          </a:xfrm>
        </p:spPr>
        <p:txBody>
          <a:bodyPr anchor="b">
            <a:normAutofit/>
          </a:bodyPr>
          <a:lstStyle>
            <a:lvl1pPr marL="0" indent="0">
              <a:lnSpc>
                <a:spcPct val="93000"/>
              </a:lnSpc>
              <a:buNone/>
              <a:defRPr lang="en-US" sz="20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755839" y="2784518"/>
            <a:ext cx="2471456" cy="2886932"/>
          </a:xfrm>
        </p:spPr>
        <p:txBody>
          <a:bodyPr>
            <a:normAutofit/>
          </a:bodyPr>
          <a:lstStyle>
            <a:lvl1pPr marL="0" indent="0" algn="l" defTabSz="914332" rtl="0" eaLnBrk="1" latinLnBrk="0" hangingPunct="1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Wingdings" pitchFamily="2" charset="2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996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clum-title-sub-bluboxleft-n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D65F747-B23F-4D37-AA26-D403D65054DF}"/>
              </a:ext>
            </a:extLst>
          </p:cNvPr>
          <p:cNvSpPr/>
          <p:nvPr/>
        </p:nvSpPr>
        <p:spPr>
          <a:xfrm>
            <a:off x="509588" y="1641475"/>
            <a:ext cx="3160712" cy="4292600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38A838DB-2C33-40A0-A1CB-BC2932C9ABCB}"/>
              </a:ext>
            </a:extLst>
          </p:cNvPr>
          <p:cNvSpPr txBox="1">
            <a:spLocks/>
          </p:cNvSpPr>
          <p:nvPr/>
        </p:nvSpPr>
        <p:spPr>
          <a:xfrm>
            <a:off x="4276725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991643-16C5-4052-ADB3-61B05C618D58}"/>
              </a:ext>
            </a:extLst>
          </p:cNvPr>
          <p:cNvCxnSpPr>
            <a:cxnSpLocks/>
          </p:cNvCxnSpPr>
          <p:nvPr/>
        </p:nvCxnSpPr>
        <p:spPr>
          <a:xfrm>
            <a:off x="4276725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202F147-8701-427E-9A16-71BDDA2CF2AD}"/>
              </a:ext>
            </a:extLst>
          </p:cNvPr>
          <p:cNvSpPr txBox="1">
            <a:spLocks/>
          </p:cNvSpPr>
          <p:nvPr/>
        </p:nvSpPr>
        <p:spPr>
          <a:xfrm>
            <a:off x="6856413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B89F5F-F5CC-421A-82AD-91C2850396EA}"/>
              </a:ext>
            </a:extLst>
          </p:cNvPr>
          <p:cNvCxnSpPr>
            <a:cxnSpLocks/>
          </p:cNvCxnSpPr>
          <p:nvPr/>
        </p:nvCxnSpPr>
        <p:spPr>
          <a:xfrm>
            <a:off x="6856413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BE20399B-0C2B-4A77-855F-3A73163BC4D8}"/>
              </a:ext>
            </a:extLst>
          </p:cNvPr>
          <p:cNvSpPr txBox="1">
            <a:spLocks/>
          </p:cNvSpPr>
          <p:nvPr/>
        </p:nvSpPr>
        <p:spPr>
          <a:xfrm>
            <a:off x="9437688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2EA083-E080-45CB-83E0-CDCE45715B80}"/>
              </a:ext>
            </a:extLst>
          </p:cNvPr>
          <p:cNvCxnSpPr>
            <a:cxnSpLocks/>
          </p:cNvCxnSpPr>
          <p:nvPr/>
        </p:nvCxnSpPr>
        <p:spPr>
          <a:xfrm>
            <a:off x="9437688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A542C7AA-94BC-419B-96C4-0DDE6C88183D}"/>
              </a:ext>
            </a:extLst>
          </p:cNvPr>
          <p:cNvSpPr txBox="1">
            <a:spLocks/>
          </p:cNvSpPr>
          <p:nvPr/>
        </p:nvSpPr>
        <p:spPr>
          <a:xfrm>
            <a:off x="4276725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441532-41CE-4D78-A29F-7D02239181FD}"/>
              </a:ext>
            </a:extLst>
          </p:cNvPr>
          <p:cNvCxnSpPr>
            <a:cxnSpLocks/>
          </p:cNvCxnSpPr>
          <p:nvPr/>
        </p:nvCxnSpPr>
        <p:spPr>
          <a:xfrm>
            <a:off x="4276725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8A9DD8BA-4D75-4C4A-AB25-D2CD23BF6FDF}"/>
              </a:ext>
            </a:extLst>
          </p:cNvPr>
          <p:cNvSpPr txBox="1">
            <a:spLocks/>
          </p:cNvSpPr>
          <p:nvPr/>
        </p:nvSpPr>
        <p:spPr>
          <a:xfrm>
            <a:off x="6856413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9C81EB-6C81-4F6F-BCB0-56767AC15B89}"/>
              </a:ext>
            </a:extLst>
          </p:cNvPr>
          <p:cNvCxnSpPr>
            <a:cxnSpLocks/>
          </p:cNvCxnSpPr>
          <p:nvPr/>
        </p:nvCxnSpPr>
        <p:spPr>
          <a:xfrm>
            <a:off x="6856413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E5BD2633-E263-46DF-BD8F-3A722A0484E8}"/>
              </a:ext>
            </a:extLst>
          </p:cNvPr>
          <p:cNvSpPr txBox="1">
            <a:spLocks/>
          </p:cNvSpPr>
          <p:nvPr/>
        </p:nvSpPr>
        <p:spPr>
          <a:xfrm>
            <a:off x="9437688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E14D2E-7138-4DE1-BB44-94FDCEB2401F}"/>
              </a:ext>
            </a:extLst>
          </p:cNvPr>
          <p:cNvCxnSpPr>
            <a:cxnSpLocks/>
          </p:cNvCxnSpPr>
          <p:nvPr/>
        </p:nvCxnSpPr>
        <p:spPr>
          <a:xfrm>
            <a:off x="9437688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82A2A32-1FA9-4B41-8B23-D16F58465212}"/>
              </a:ext>
            </a:extLst>
          </p:cNvPr>
          <p:cNvSpPr/>
          <p:nvPr userDrawn="1"/>
        </p:nvSpPr>
        <p:spPr>
          <a:xfrm>
            <a:off x="509588" y="1641475"/>
            <a:ext cx="3160712" cy="4292600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D65BCF19-C673-4B90-869C-F71885DB48D1}"/>
              </a:ext>
            </a:extLst>
          </p:cNvPr>
          <p:cNvSpPr txBox="1">
            <a:spLocks/>
          </p:cNvSpPr>
          <p:nvPr userDrawn="1"/>
        </p:nvSpPr>
        <p:spPr>
          <a:xfrm>
            <a:off x="4276725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19F0EC1-901D-4FB5-8189-134762513CE6}"/>
              </a:ext>
            </a:extLst>
          </p:cNvPr>
          <p:cNvCxnSpPr>
            <a:cxnSpLocks/>
          </p:cNvCxnSpPr>
          <p:nvPr userDrawn="1"/>
        </p:nvCxnSpPr>
        <p:spPr>
          <a:xfrm>
            <a:off x="4276725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2C66DF0B-99F2-410A-850A-BEB459F14A0A}"/>
              </a:ext>
            </a:extLst>
          </p:cNvPr>
          <p:cNvSpPr txBox="1">
            <a:spLocks/>
          </p:cNvSpPr>
          <p:nvPr userDrawn="1"/>
        </p:nvSpPr>
        <p:spPr>
          <a:xfrm>
            <a:off x="6856413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4C728C-69EC-41F2-8CCE-EAFD8A8EFB3A}"/>
              </a:ext>
            </a:extLst>
          </p:cNvPr>
          <p:cNvCxnSpPr>
            <a:cxnSpLocks/>
          </p:cNvCxnSpPr>
          <p:nvPr userDrawn="1"/>
        </p:nvCxnSpPr>
        <p:spPr>
          <a:xfrm>
            <a:off x="6856413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E990E618-92EE-49DD-BC2F-90F396879653}"/>
              </a:ext>
            </a:extLst>
          </p:cNvPr>
          <p:cNvSpPr txBox="1">
            <a:spLocks/>
          </p:cNvSpPr>
          <p:nvPr userDrawn="1"/>
        </p:nvSpPr>
        <p:spPr>
          <a:xfrm>
            <a:off x="9437688" y="174783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2BCF3C-993E-4618-BCB0-65431618FB97}"/>
              </a:ext>
            </a:extLst>
          </p:cNvPr>
          <p:cNvCxnSpPr>
            <a:cxnSpLocks/>
          </p:cNvCxnSpPr>
          <p:nvPr userDrawn="1"/>
        </p:nvCxnSpPr>
        <p:spPr>
          <a:xfrm>
            <a:off x="9437688" y="1612900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6935B585-494C-470C-939A-5E02A620344A}"/>
              </a:ext>
            </a:extLst>
          </p:cNvPr>
          <p:cNvSpPr txBox="1">
            <a:spLocks/>
          </p:cNvSpPr>
          <p:nvPr userDrawn="1"/>
        </p:nvSpPr>
        <p:spPr>
          <a:xfrm>
            <a:off x="4276725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C0F94A-83EC-45A6-87C7-63CC87A25905}"/>
              </a:ext>
            </a:extLst>
          </p:cNvPr>
          <p:cNvCxnSpPr>
            <a:cxnSpLocks/>
          </p:cNvCxnSpPr>
          <p:nvPr userDrawn="1"/>
        </p:nvCxnSpPr>
        <p:spPr>
          <a:xfrm>
            <a:off x="4276725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283EF4F5-1ED7-4177-AD45-C75721245695}"/>
              </a:ext>
            </a:extLst>
          </p:cNvPr>
          <p:cNvSpPr txBox="1">
            <a:spLocks/>
          </p:cNvSpPr>
          <p:nvPr userDrawn="1"/>
        </p:nvSpPr>
        <p:spPr>
          <a:xfrm>
            <a:off x="6856413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DBFA3DB-9730-45CB-940D-3CCB37BBF55E}"/>
              </a:ext>
            </a:extLst>
          </p:cNvPr>
          <p:cNvCxnSpPr>
            <a:cxnSpLocks/>
          </p:cNvCxnSpPr>
          <p:nvPr userDrawn="1"/>
        </p:nvCxnSpPr>
        <p:spPr>
          <a:xfrm>
            <a:off x="6856413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0D6B6718-7F72-4A08-98E8-8F44E49CE64C}"/>
              </a:ext>
            </a:extLst>
          </p:cNvPr>
          <p:cNvSpPr txBox="1">
            <a:spLocks/>
          </p:cNvSpPr>
          <p:nvPr userDrawn="1"/>
        </p:nvSpPr>
        <p:spPr>
          <a:xfrm>
            <a:off x="9437688" y="4078288"/>
            <a:ext cx="2286000" cy="615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sz="4000" b="1">
                <a:latin typeface="Arial Black" panose="020B0604020202020204" pitchFamily="34" charset="0"/>
                <a:cs typeface="Arial Black" panose="020B0604020202020204" pitchFamily="34" charset="0"/>
              </a:rPr>
              <a:t>6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5A0C1E-85B6-40D8-A57D-3186BB2F6BA4}"/>
              </a:ext>
            </a:extLst>
          </p:cNvPr>
          <p:cNvCxnSpPr>
            <a:cxnSpLocks/>
          </p:cNvCxnSpPr>
          <p:nvPr userDrawn="1"/>
        </p:nvCxnSpPr>
        <p:spPr>
          <a:xfrm>
            <a:off x="9437688" y="3944938"/>
            <a:ext cx="228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63" y="467226"/>
            <a:ext cx="11266276" cy="33278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2" y="869855"/>
            <a:ext cx="11274425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4291848" y="4798390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755841" y="1920535"/>
            <a:ext cx="2686609" cy="925513"/>
          </a:xfrm>
        </p:spPr>
        <p:txBody>
          <a:bodyPr/>
          <a:lstStyle>
            <a:lvl1pPr marL="0" indent="0">
              <a:buNone/>
              <a:defRPr lang="en-US" sz="2400" b="1" i="0" kern="1200" dirty="0" smtClean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755839" y="2955953"/>
            <a:ext cx="2686608" cy="2718706"/>
          </a:xfrm>
        </p:spPr>
        <p:txBody>
          <a:bodyPr/>
          <a:lstStyle>
            <a:lvl1pPr marL="285730" indent="-285730" algn="l" defTabSz="914332" rtl="0" eaLnBrk="1" latinLnBrk="0" hangingPunct="1">
              <a:spcAft>
                <a:spcPts val="100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4pPr>
            <a:lvl5pPr>
              <a:defRPr lang="en-US" sz="2400" b="1" kern="1200" dirty="0">
                <a:solidFill>
                  <a:schemeClr val="tx1"/>
                </a:solidFill>
                <a:latin typeface="Suisse Int'l Bold" panose="020B0504000000000000" pitchFamily="34" charset="-78"/>
                <a:ea typeface="+mn-ea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4291848" y="2485496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6846791" y="4798390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6846791" y="2485496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9428624" y="4798390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23"/>
          <p:cNvSpPr>
            <a:spLocks noGrp="1"/>
          </p:cNvSpPr>
          <p:nvPr>
            <p:ph type="body" sz="quarter" idx="28"/>
          </p:nvPr>
        </p:nvSpPr>
        <p:spPr>
          <a:xfrm>
            <a:off x="9428624" y="2485496"/>
            <a:ext cx="2270309" cy="1135678"/>
          </a:xfrm>
        </p:spPr>
        <p:txBody>
          <a:bodyPr/>
          <a:lstStyle>
            <a:lvl1pPr marL="0" indent="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None/>
              <a:defRPr lang="en-US" sz="14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2pPr>
            <a:lvl3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3pPr>
            <a:lvl4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 smtClean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4pPr>
            <a:lvl5pPr marL="192710" indent="-192710" algn="l" defTabSz="91433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■"/>
              <a:defRPr lang="en-US" sz="1200" b="0" i="0" kern="1200" dirty="0">
                <a:solidFill>
                  <a:schemeClr val="tx1"/>
                </a:solidFill>
                <a:latin typeface="SuisseIntl-Light" panose="020B0304000000000000" pitchFamily="34" charset="-78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3223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-icons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37EDFB-6D2D-44D0-9E18-E211858EE89A}"/>
              </a:ext>
            </a:extLst>
          </p:cNvPr>
          <p:cNvCxnSpPr>
            <a:cxnSpLocks/>
          </p:cNvCxnSpPr>
          <p:nvPr userDrawn="1"/>
        </p:nvCxnSpPr>
        <p:spPr>
          <a:xfrm>
            <a:off x="457200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A43F67-2F97-491E-944A-42346175682D}"/>
              </a:ext>
            </a:extLst>
          </p:cNvPr>
          <p:cNvCxnSpPr>
            <a:cxnSpLocks/>
          </p:cNvCxnSpPr>
          <p:nvPr userDrawn="1"/>
        </p:nvCxnSpPr>
        <p:spPr>
          <a:xfrm>
            <a:off x="3378200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135FB9-8BBC-4C38-B5A1-E65DB0EC6F91}"/>
              </a:ext>
            </a:extLst>
          </p:cNvPr>
          <p:cNvCxnSpPr>
            <a:cxnSpLocks/>
          </p:cNvCxnSpPr>
          <p:nvPr userDrawn="1"/>
        </p:nvCxnSpPr>
        <p:spPr>
          <a:xfrm>
            <a:off x="6299200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1DBC13-60F5-4F16-8C1D-EB8D9D6894D7}"/>
              </a:ext>
            </a:extLst>
          </p:cNvPr>
          <p:cNvCxnSpPr>
            <a:cxnSpLocks/>
          </p:cNvCxnSpPr>
          <p:nvPr userDrawn="1"/>
        </p:nvCxnSpPr>
        <p:spPr>
          <a:xfrm>
            <a:off x="9202738" y="1697038"/>
            <a:ext cx="2530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2" y="2565888"/>
            <a:ext cx="2532061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468523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3" y="841248"/>
            <a:ext cx="11283696" cy="310896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288903" indent="0">
              <a:buNone/>
              <a:defRPr sz="1800"/>
            </a:lvl2pPr>
            <a:lvl3pPr marL="573044" indent="0">
              <a:buNone/>
              <a:defRPr sz="1800"/>
            </a:lvl3pPr>
            <a:lvl4pPr marL="793691" indent="0">
              <a:buNone/>
              <a:defRPr sz="1800"/>
            </a:lvl4pPr>
            <a:lvl5pPr marL="1023862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57202" y="3077546"/>
            <a:ext cx="2532061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10"/>
          <p:cNvSpPr>
            <a:spLocks noGrp="1"/>
          </p:cNvSpPr>
          <p:nvPr>
            <p:ph sz="quarter" idx="37"/>
          </p:nvPr>
        </p:nvSpPr>
        <p:spPr>
          <a:xfrm>
            <a:off x="3378202" y="2565888"/>
            <a:ext cx="2532061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3389523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3378202" y="3077546"/>
            <a:ext cx="2532061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10"/>
          <p:cNvSpPr>
            <a:spLocks noGrp="1"/>
          </p:cNvSpPr>
          <p:nvPr>
            <p:ph sz="quarter" idx="40"/>
          </p:nvPr>
        </p:nvSpPr>
        <p:spPr>
          <a:xfrm>
            <a:off x="6299202" y="2565888"/>
            <a:ext cx="2532061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6310523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6299202" y="3077546"/>
            <a:ext cx="2532061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Content Placeholder 10"/>
          <p:cNvSpPr>
            <a:spLocks noGrp="1"/>
          </p:cNvSpPr>
          <p:nvPr>
            <p:ph sz="quarter" idx="43"/>
          </p:nvPr>
        </p:nvSpPr>
        <p:spPr>
          <a:xfrm>
            <a:off x="9203268" y="2565888"/>
            <a:ext cx="2532061" cy="386243"/>
          </a:xfrm>
        </p:spPr>
        <p:txBody>
          <a:bodyPr/>
          <a:lstStyle>
            <a:lvl1pPr marL="0" indent="0">
              <a:buNone/>
              <a:defRPr sz="1800" b="1" i="0">
                <a:latin typeface="+mj-lt"/>
                <a:cs typeface="Arial Black" panose="020B0604020202020204" pitchFamily="34" charset="0"/>
              </a:defRPr>
            </a:lvl1pPr>
            <a:lvl2pPr marL="288903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2pPr>
            <a:lvl3pPr marL="573044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3pPr>
            <a:lvl4pPr marL="793691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4pPr>
            <a:lvl5pPr marL="1023862" indent="0">
              <a:buNone/>
              <a:defRPr sz="1800" b="1" i="0">
                <a:latin typeface="Suisse Int'l Bold" panose="020B0504000000000000" pitchFamily="34" charset="-78"/>
                <a:cs typeface="Suisse Int'l Bold" panose="020B05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4"/>
          <p:cNvSpPr>
            <a:spLocks noGrp="1"/>
          </p:cNvSpPr>
          <p:nvPr>
            <p:ph type="pic" sz="quarter" idx="44"/>
          </p:nvPr>
        </p:nvSpPr>
        <p:spPr>
          <a:xfrm>
            <a:off x="9214589" y="1845213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9203268" y="3077546"/>
            <a:ext cx="2532061" cy="2866053"/>
          </a:xfrm>
        </p:spPr>
        <p:txBody>
          <a:bodyPr>
            <a:normAutofit/>
          </a:bodyPr>
          <a:lstStyle>
            <a:lvl2pPr indent="-192024">
              <a:lnSpc>
                <a:spcPct val="110000"/>
              </a:lnSpc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377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-icons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544492-B7DC-450C-BE7B-9084FBEB03DE}"/>
              </a:ext>
            </a:extLst>
          </p:cNvPr>
          <p:cNvCxnSpPr>
            <a:cxnSpLocks/>
          </p:cNvCxnSpPr>
          <p:nvPr userDrawn="1"/>
        </p:nvCxnSpPr>
        <p:spPr>
          <a:xfrm>
            <a:off x="455613" y="1795463"/>
            <a:ext cx="25320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512E96-171F-4723-AC76-8FF773A5D3D2}"/>
              </a:ext>
            </a:extLst>
          </p:cNvPr>
          <p:cNvCxnSpPr>
            <a:cxnSpLocks/>
          </p:cNvCxnSpPr>
          <p:nvPr/>
        </p:nvCxnSpPr>
        <p:spPr>
          <a:xfrm>
            <a:off x="3376613" y="1795463"/>
            <a:ext cx="25320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30F2FC-BBDA-4A03-BC35-40CD32C71BA5}"/>
              </a:ext>
            </a:extLst>
          </p:cNvPr>
          <p:cNvCxnSpPr>
            <a:cxnSpLocks/>
          </p:cNvCxnSpPr>
          <p:nvPr/>
        </p:nvCxnSpPr>
        <p:spPr>
          <a:xfrm>
            <a:off x="6286500" y="1795463"/>
            <a:ext cx="25336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5BC9C6-3FFE-4A9B-9ACB-18681F711FDD}"/>
              </a:ext>
            </a:extLst>
          </p:cNvPr>
          <p:cNvCxnSpPr>
            <a:cxnSpLocks/>
          </p:cNvCxnSpPr>
          <p:nvPr userDrawn="1"/>
        </p:nvCxnSpPr>
        <p:spPr>
          <a:xfrm>
            <a:off x="9210675" y="1795463"/>
            <a:ext cx="25241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8789" y="3077749"/>
            <a:ext cx="2532888" cy="22660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6"/>
          </p:nvPr>
        </p:nvSpPr>
        <p:spPr>
          <a:xfrm>
            <a:off x="457199" y="2659126"/>
            <a:ext cx="2533347" cy="49244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600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7"/>
          </p:nvPr>
        </p:nvSpPr>
        <p:spPr>
          <a:xfrm>
            <a:off x="3376311" y="3077749"/>
            <a:ext cx="2534774" cy="22660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3376310" y="2659126"/>
            <a:ext cx="2533347" cy="49244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600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9"/>
          </p:nvPr>
        </p:nvSpPr>
        <p:spPr>
          <a:xfrm>
            <a:off x="9208948" y="3077748"/>
            <a:ext cx="2533347" cy="22660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0"/>
          </p:nvPr>
        </p:nvSpPr>
        <p:spPr>
          <a:xfrm>
            <a:off x="9207034" y="2659126"/>
            <a:ext cx="2533347" cy="49244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600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21"/>
          </p:nvPr>
        </p:nvSpPr>
        <p:spPr>
          <a:xfrm>
            <a:off x="6290800" y="3077749"/>
            <a:ext cx="2530938" cy="226603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10000"/>
              </a:lnSpc>
              <a:def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22"/>
          </p:nvPr>
        </p:nvSpPr>
        <p:spPr>
          <a:xfrm>
            <a:off x="6295422" y="2659126"/>
            <a:ext cx="2530938" cy="49244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sz="1600" b="1" i="0" dirty="0"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66276" cy="33278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b="1" i="0" dirty="0"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1" y="841247"/>
            <a:ext cx="11283696" cy="31089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62863" y="188553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393038" y="188553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6286500" y="188553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209088" y="1885531"/>
            <a:ext cx="457200" cy="4572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51105" y="5534025"/>
            <a:ext cx="11283695" cy="615950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SuisseIntl-Light" panose="020B05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352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_box-icons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CFCEE133-B7DD-4A42-8BD4-1C8CEACBEACE}"/>
              </a:ext>
            </a:extLst>
          </p:cNvPr>
          <p:cNvSpPr txBox="1">
            <a:spLocks/>
          </p:cNvSpPr>
          <p:nvPr userDrawn="1"/>
        </p:nvSpPr>
        <p:spPr>
          <a:xfrm>
            <a:off x="457200" y="1847850"/>
            <a:ext cx="2533650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5AA1F-0605-43F1-8F94-58B4DAEA4D35}"/>
              </a:ext>
            </a:extLst>
          </p:cNvPr>
          <p:cNvSpPr>
            <a:spLocks noChangeAspect="1"/>
          </p:cNvSpPr>
          <p:nvPr userDrawn="1"/>
        </p:nvSpPr>
        <p:spPr>
          <a:xfrm>
            <a:off x="2689225" y="1973263"/>
            <a:ext cx="182563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BC6B8321-9965-4CE0-A8D5-204530EEBBA0}"/>
              </a:ext>
            </a:extLst>
          </p:cNvPr>
          <p:cNvSpPr txBox="1">
            <a:spLocks/>
          </p:cNvSpPr>
          <p:nvPr userDrawn="1"/>
        </p:nvSpPr>
        <p:spPr>
          <a:xfrm>
            <a:off x="3373438" y="1847850"/>
            <a:ext cx="2532062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766A73-D4CD-43AB-A7E6-3B10B281A80E}"/>
              </a:ext>
            </a:extLst>
          </p:cNvPr>
          <p:cNvSpPr>
            <a:spLocks noChangeAspect="1"/>
          </p:cNvSpPr>
          <p:nvPr userDrawn="1"/>
        </p:nvSpPr>
        <p:spPr>
          <a:xfrm>
            <a:off x="5605463" y="1973263"/>
            <a:ext cx="182562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AF8ABA6-6560-4AEB-B0C4-61A510DB80C5}"/>
              </a:ext>
            </a:extLst>
          </p:cNvPr>
          <p:cNvSpPr txBox="1">
            <a:spLocks/>
          </p:cNvSpPr>
          <p:nvPr userDrawn="1"/>
        </p:nvSpPr>
        <p:spPr>
          <a:xfrm>
            <a:off x="6288088" y="1847850"/>
            <a:ext cx="2533650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170C6-08E1-4361-9E16-BD2E43EA2983}"/>
              </a:ext>
            </a:extLst>
          </p:cNvPr>
          <p:cNvSpPr>
            <a:spLocks noChangeAspect="1"/>
          </p:cNvSpPr>
          <p:nvPr userDrawn="1"/>
        </p:nvSpPr>
        <p:spPr>
          <a:xfrm>
            <a:off x="8520113" y="1973263"/>
            <a:ext cx="184150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D1114A1-BF76-4F1F-AAC3-3F64C79BFC57}"/>
              </a:ext>
            </a:extLst>
          </p:cNvPr>
          <p:cNvSpPr txBox="1">
            <a:spLocks/>
          </p:cNvSpPr>
          <p:nvPr userDrawn="1"/>
        </p:nvSpPr>
        <p:spPr>
          <a:xfrm>
            <a:off x="9210675" y="1847850"/>
            <a:ext cx="2533650" cy="267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8A3B56-B7E6-499B-BB8D-A98EE8D3B679}"/>
              </a:ext>
            </a:extLst>
          </p:cNvPr>
          <p:cNvSpPr>
            <a:spLocks noChangeAspect="1"/>
          </p:cNvSpPr>
          <p:nvPr userDrawn="1"/>
        </p:nvSpPr>
        <p:spPr>
          <a:xfrm>
            <a:off x="11444288" y="1973263"/>
            <a:ext cx="182562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5613" y="3712464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SzPct val="14000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616066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66276" cy="33278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b="1" i="0" dirty="0"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1" y="841247"/>
            <a:ext cx="11283696" cy="31089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3371199" y="3712464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SzPct val="14000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3531652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6286786" y="3712464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SzPct val="14000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6447239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9209868" y="3712464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SzPct val="14000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370321" y="2587196"/>
            <a:ext cx="685800" cy="6858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58791" y="4704243"/>
            <a:ext cx="11283695" cy="105156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531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lum-title-sub_box-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1D0D65ED-4927-4208-B18B-42F124ECD6DA}"/>
              </a:ext>
            </a:extLst>
          </p:cNvPr>
          <p:cNvSpPr txBox="1">
            <a:spLocks/>
          </p:cNvSpPr>
          <p:nvPr userDrawn="1"/>
        </p:nvSpPr>
        <p:spPr>
          <a:xfrm>
            <a:off x="457200" y="1847850"/>
            <a:ext cx="2533650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5127AB-79DA-4C0C-831B-8476384A2033}"/>
              </a:ext>
            </a:extLst>
          </p:cNvPr>
          <p:cNvSpPr>
            <a:spLocks noChangeAspect="1"/>
          </p:cNvSpPr>
          <p:nvPr userDrawn="1"/>
        </p:nvSpPr>
        <p:spPr>
          <a:xfrm>
            <a:off x="2689225" y="1973263"/>
            <a:ext cx="182563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2D54E0C-F48B-4628-8E48-689FC00883B1}"/>
              </a:ext>
            </a:extLst>
          </p:cNvPr>
          <p:cNvSpPr txBox="1">
            <a:spLocks/>
          </p:cNvSpPr>
          <p:nvPr userDrawn="1"/>
        </p:nvSpPr>
        <p:spPr>
          <a:xfrm>
            <a:off x="3373438" y="1847850"/>
            <a:ext cx="2532062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6C2B03-974F-45AD-B943-EB03520DEAA8}"/>
              </a:ext>
            </a:extLst>
          </p:cNvPr>
          <p:cNvSpPr>
            <a:spLocks noChangeAspect="1"/>
          </p:cNvSpPr>
          <p:nvPr userDrawn="1"/>
        </p:nvSpPr>
        <p:spPr>
          <a:xfrm>
            <a:off x="5605463" y="1973263"/>
            <a:ext cx="182562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A6A65027-499F-4A57-BB91-C10374EDA65F}"/>
              </a:ext>
            </a:extLst>
          </p:cNvPr>
          <p:cNvSpPr txBox="1">
            <a:spLocks/>
          </p:cNvSpPr>
          <p:nvPr userDrawn="1"/>
        </p:nvSpPr>
        <p:spPr>
          <a:xfrm>
            <a:off x="6288088" y="1847850"/>
            <a:ext cx="2533650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2EC5C-B5DD-4048-9F2C-0C6FB50A159D}"/>
              </a:ext>
            </a:extLst>
          </p:cNvPr>
          <p:cNvSpPr>
            <a:spLocks noChangeAspect="1"/>
          </p:cNvSpPr>
          <p:nvPr userDrawn="1"/>
        </p:nvSpPr>
        <p:spPr>
          <a:xfrm>
            <a:off x="8520113" y="1973263"/>
            <a:ext cx="184150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843FDE7E-14CE-40B7-B835-5C9A0A8510BB}"/>
              </a:ext>
            </a:extLst>
          </p:cNvPr>
          <p:cNvSpPr txBox="1">
            <a:spLocks/>
          </p:cNvSpPr>
          <p:nvPr userDrawn="1"/>
        </p:nvSpPr>
        <p:spPr>
          <a:xfrm>
            <a:off x="9204325" y="1847850"/>
            <a:ext cx="2532063" cy="3275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228600" tIns="228600" rIns="228600" bIns="457200" anchor="b"/>
          <a:lstStyle>
            <a:lvl1pPr marL="2841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71C5E8"/>
              </a:buClr>
              <a:buSzPct val="80000"/>
              <a:buFont typeface="Arial" panose="020B0604020202020204" pitchFamily="34" charset="0"/>
              <a:buChar char="■"/>
              <a:defRPr sz="20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1pPr>
            <a:lvl2pPr marL="51435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8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2pPr>
            <a:lvl3pPr marL="8001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3pPr>
            <a:lvl4pPr marL="1028700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System Font Regular"/>
              <a:buChar char="–"/>
              <a:tabLst/>
              <a:defRPr sz="14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4pPr>
            <a:lvl5pPr marL="1258888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 sz="1200" b="0" i="0" kern="1200">
                <a:solidFill>
                  <a:schemeClr val="tx1"/>
                </a:solidFill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defRPr>
            </a:lvl5pPr>
            <a:lvl6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40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A5A5A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3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/>
            </a:pPr>
            <a:endParaRPr lang="en-US" sz="2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4943E9-9C43-445C-9F8C-4C0DEB252B09}"/>
              </a:ext>
            </a:extLst>
          </p:cNvPr>
          <p:cNvSpPr>
            <a:spLocks noChangeAspect="1"/>
          </p:cNvSpPr>
          <p:nvPr userDrawn="1"/>
        </p:nvSpPr>
        <p:spPr>
          <a:xfrm>
            <a:off x="11436350" y="1973263"/>
            <a:ext cx="182563" cy="1825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5613" y="2355432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66276" cy="332783"/>
          </a:xfrm>
          <a:prstGeom prst="rect">
            <a:avLst/>
          </a:prstGeom>
        </p:spPr>
        <p:txBody>
          <a:bodyPr rtlCol="0">
            <a:spAutoFit/>
          </a:bodyPr>
          <a:lstStyle>
            <a:lvl1pPr>
              <a:defRPr lang="en-US" b="1" i="0" dirty="0"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91" y="841247"/>
            <a:ext cx="11283696" cy="31089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76312" y="5290819"/>
            <a:ext cx="11283695" cy="734097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457200" y="2840038"/>
            <a:ext cx="2532888" cy="2088621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3371200" y="2355432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3372787" y="2840038"/>
            <a:ext cx="2532888" cy="2088621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6286787" y="2355432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6288374" y="2840038"/>
            <a:ext cx="2532888" cy="2088621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9202374" y="2355432"/>
            <a:ext cx="2532062" cy="369332"/>
          </a:xfrm>
        </p:spPr>
        <p:txBody>
          <a:bodyPr lIns="228600" rIns="228600"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9203961" y="2840038"/>
            <a:ext cx="2532888" cy="2088621"/>
          </a:xfr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+mn-lt"/>
                <a:ea typeface="+mn-ea"/>
                <a:cs typeface="SuisseIntl-Light" panose="020B0304000000000000" pitchFamily="34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4110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clum_title-subhead_b-s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EEECED-B99A-441D-AC24-591147B33BD7}"/>
              </a:ext>
            </a:extLst>
          </p:cNvPr>
          <p:cNvSpPr>
            <a:spLocks noChangeAspect="1"/>
          </p:cNvSpPr>
          <p:nvPr userDrawn="1"/>
        </p:nvSpPr>
        <p:spPr>
          <a:xfrm>
            <a:off x="5146675" y="2011363"/>
            <a:ext cx="220663" cy="231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9FC7B94A-5B29-47CD-8ECB-C381A6D3219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63813" y="1981200"/>
            <a:ext cx="7056437" cy="3962400"/>
            <a:chOff x="2563048" y="1853977"/>
            <a:chExt cx="7057781" cy="401496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F03218A-0224-4649-AAFC-3D9C2CBFDC1D}"/>
                </a:ext>
              </a:extLst>
            </p:cNvPr>
            <p:cNvCxnSpPr>
              <a:cxnSpLocks/>
            </p:cNvCxnSpPr>
            <p:nvPr/>
          </p:nvCxnSpPr>
          <p:spPr>
            <a:xfrm>
              <a:off x="2563048" y="1853977"/>
              <a:ext cx="0" cy="4014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0F9621B-902A-4D3B-9613-1A654E9D6B87}"/>
                </a:ext>
              </a:extLst>
            </p:cNvPr>
            <p:cNvCxnSpPr>
              <a:cxnSpLocks/>
            </p:cNvCxnSpPr>
            <p:nvPr/>
          </p:nvCxnSpPr>
          <p:spPr>
            <a:xfrm>
              <a:off x="4897117" y="1853977"/>
              <a:ext cx="0" cy="4014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AD69F7E-9E28-43FD-8DC5-D15E331FFA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4363" y="1853977"/>
              <a:ext cx="0" cy="399566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D77CF0-5C6E-4415-B81B-B33925F2BC0C}"/>
                </a:ext>
              </a:extLst>
            </p:cNvPr>
            <p:cNvCxnSpPr>
              <a:cxnSpLocks/>
            </p:cNvCxnSpPr>
            <p:nvPr/>
          </p:nvCxnSpPr>
          <p:spPr>
            <a:xfrm>
              <a:off x="9570019" y="1853977"/>
              <a:ext cx="50810" cy="39779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99CA86A-32E4-4791-BC02-B91B268D20B5}"/>
              </a:ext>
            </a:extLst>
          </p:cNvPr>
          <p:cNvSpPr>
            <a:spLocks noChangeAspect="1"/>
          </p:cNvSpPr>
          <p:nvPr/>
        </p:nvSpPr>
        <p:spPr>
          <a:xfrm>
            <a:off x="458788" y="2011363"/>
            <a:ext cx="220662" cy="2206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7A015C-122A-4AD3-B782-C98280C9314B}"/>
              </a:ext>
            </a:extLst>
          </p:cNvPr>
          <p:cNvSpPr>
            <a:spLocks noChangeAspect="1"/>
          </p:cNvSpPr>
          <p:nvPr userDrawn="1"/>
        </p:nvSpPr>
        <p:spPr>
          <a:xfrm>
            <a:off x="2813050" y="2011363"/>
            <a:ext cx="219075" cy="231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7CDF93-EFF8-4B04-87C7-5C2C2A08D000}"/>
              </a:ext>
            </a:extLst>
          </p:cNvPr>
          <p:cNvSpPr>
            <a:spLocks noChangeAspect="1"/>
          </p:cNvSpPr>
          <p:nvPr userDrawn="1"/>
        </p:nvSpPr>
        <p:spPr>
          <a:xfrm>
            <a:off x="7461250" y="2011363"/>
            <a:ext cx="220663" cy="231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E9B1C2-699B-4890-B96D-1ADB8DC7BEC8}"/>
              </a:ext>
            </a:extLst>
          </p:cNvPr>
          <p:cNvSpPr>
            <a:spLocks noChangeAspect="1"/>
          </p:cNvSpPr>
          <p:nvPr userDrawn="1"/>
        </p:nvSpPr>
        <p:spPr>
          <a:xfrm>
            <a:off x="9820275" y="2011363"/>
            <a:ext cx="219075" cy="231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454641" y="3214786"/>
            <a:ext cx="1879477" cy="24495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83696" cy="365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842132"/>
            <a:ext cx="11283696" cy="307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57200" y="2559667"/>
            <a:ext cx="1879481" cy="2201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2805955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9"/>
          <p:cNvSpPr>
            <a:spLocks noGrp="1"/>
          </p:cNvSpPr>
          <p:nvPr>
            <p:ph type="body" sz="quarter" idx="21"/>
          </p:nvPr>
        </p:nvSpPr>
        <p:spPr>
          <a:xfrm>
            <a:off x="2808514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5142755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5145314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9"/>
          <p:cNvSpPr>
            <a:spLocks noGrp="1"/>
          </p:cNvSpPr>
          <p:nvPr>
            <p:ph type="body" sz="quarter" idx="24"/>
          </p:nvPr>
        </p:nvSpPr>
        <p:spPr>
          <a:xfrm>
            <a:off x="7457064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9"/>
          <p:cNvSpPr>
            <a:spLocks noGrp="1"/>
          </p:cNvSpPr>
          <p:nvPr>
            <p:ph type="body" sz="quarter" idx="25"/>
          </p:nvPr>
        </p:nvSpPr>
        <p:spPr>
          <a:xfrm>
            <a:off x="7459623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9"/>
          <p:cNvSpPr>
            <a:spLocks noGrp="1"/>
          </p:cNvSpPr>
          <p:nvPr>
            <p:ph type="body" sz="quarter" idx="26"/>
          </p:nvPr>
        </p:nvSpPr>
        <p:spPr>
          <a:xfrm>
            <a:off x="9815635" y="3214785"/>
            <a:ext cx="1879477" cy="25647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80000"/>
              <a:buFont typeface="Arial" panose="020B0604020202020204" pitchFamily="34" charset="0"/>
              <a:buNone/>
              <a:tabLst/>
              <a:defRPr lang="en-GB" sz="1200">
                <a:solidFill>
                  <a:srgbClr val="000000"/>
                </a:solidFill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 smtClean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1200" kern="1200" dirty="0">
                <a:solidFill>
                  <a:srgbClr val="000000"/>
                </a:solidFill>
                <a:latin typeface="SUISSEINTL-LIGHT" panose="020B0304000000000000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9"/>
          <p:cNvSpPr>
            <a:spLocks noGrp="1"/>
          </p:cNvSpPr>
          <p:nvPr>
            <p:ph type="body" sz="quarter" idx="27"/>
          </p:nvPr>
        </p:nvSpPr>
        <p:spPr>
          <a:xfrm>
            <a:off x="9818194" y="2559667"/>
            <a:ext cx="1879481" cy="23050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None/>
              <a:defRPr lang="en-GB" sz="1600" b="1" i="0" dirty="0">
                <a:solidFill>
                  <a:srgbClr val="000000"/>
                </a:solidFill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5803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clum_blk-left_pic-right_Patter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3182C6-E808-4EFE-B29F-C6F9098E3B2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74629C-B0AB-47D9-A4DA-29BA5F477FDF}"/>
              </a:ext>
            </a:extLst>
          </p:cNvPr>
          <p:cNvSpPr/>
          <p:nvPr userDrawn="1"/>
        </p:nvSpPr>
        <p:spPr>
          <a:xfrm>
            <a:off x="463550" y="5726113"/>
            <a:ext cx="200025" cy="113665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A7F29-9D8C-4D37-8A86-EF8D9BDE7039}"/>
              </a:ext>
            </a:extLst>
          </p:cNvPr>
          <p:cNvSpPr/>
          <p:nvPr userDrawn="1"/>
        </p:nvSpPr>
        <p:spPr>
          <a:xfrm>
            <a:off x="598488" y="6403975"/>
            <a:ext cx="200025" cy="20320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4962459" cy="3942374"/>
          </a:xfrm>
        </p:spPr>
        <p:txBody>
          <a:bodyPr/>
          <a:lstStyle>
            <a:lvl1pPr>
              <a:lnSpc>
                <a:spcPct val="150000"/>
              </a:lnSpc>
              <a:buSzPct val="80000"/>
              <a:defRPr b="0" i="0">
                <a:solidFill>
                  <a:schemeClr val="bg2"/>
                </a:solidFill>
                <a:latin typeface="+mn-lt"/>
                <a:cs typeface="SuisseIntl-Light" panose="020B03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962459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1474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Patter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5F847F-D8E8-4EC7-BD24-6A34C32166F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A231F2-AD67-4294-A4C7-80AFC799B1EC}"/>
              </a:ext>
            </a:extLst>
          </p:cNvPr>
          <p:cNvSpPr/>
          <p:nvPr/>
        </p:nvSpPr>
        <p:spPr>
          <a:xfrm>
            <a:off x="1419225" y="6018213"/>
            <a:ext cx="1423988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2EF3A6-735F-4C02-A4E3-19B10E444987}"/>
              </a:ext>
            </a:extLst>
          </p:cNvPr>
          <p:cNvSpPr/>
          <p:nvPr/>
        </p:nvSpPr>
        <p:spPr>
          <a:xfrm>
            <a:off x="2435225" y="5903913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A017DD-749B-427F-A7AC-2DB42F72548B}"/>
              </a:ext>
            </a:extLst>
          </p:cNvPr>
          <p:cNvSpPr/>
          <p:nvPr/>
        </p:nvSpPr>
        <p:spPr>
          <a:xfrm>
            <a:off x="4999038" y="499427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BF0A87-4050-4A72-AF77-26C540178C2D}"/>
              </a:ext>
            </a:extLst>
          </p:cNvPr>
          <p:cNvSpPr/>
          <p:nvPr/>
        </p:nvSpPr>
        <p:spPr>
          <a:xfrm>
            <a:off x="5391150" y="485457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AAB0D7-2B10-4440-88AE-BF3DB041A418}"/>
              </a:ext>
            </a:extLst>
          </p:cNvPr>
          <p:cNvSpPr/>
          <p:nvPr/>
        </p:nvSpPr>
        <p:spPr>
          <a:xfrm>
            <a:off x="490538" y="5313363"/>
            <a:ext cx="1169987" cy="11684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74FFD8-DEB7-4B60-A003-BB486EC754B8}"/>
              </a:ext>
            </a:extLst>
          </p:cNvPr>
          <p:cNvSpPr/>
          <p:nvPr userDrawn="1"/>
        </p:nvSpPr>
        <p:spPr>
          <a:xfrm>
            <a:off x="1419225" y="6018213"/>
            <a:ext cx="1423988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42B716-DD02-419F-A9C9-814EEE4D4B01}"/>
              </a:ext>
            </a:extLst>
          </p:cNvPr>
          <p:cNvSpPr/>
          <p:nvPr userDrawn="1"/>
        </p:nvSpPr>
        <p:spPr>
          <a:xfrm>
            <a:off x="2435225" y="5903913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38E68-41C8-4966-B5B3-37CD36992CDD}"/>
              </a:ext>
            </a:extLst>
          </p:cNvPr>
          <p:cNvSpPr/>
          <p:nvPr userDrawn="1"/>
        </p:nvSpPr>
        <p:spPr>
          <a:xfrm>
            <a:off x="4999038" y="499427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E00087-7430-4B01-8FD7-8017C3EB485A}"/>
              </a:ext>
            </a:extLst>
          </p:cNvPr>
          <p:cNvSpPr/>
          <p:nvPr userDrawn="1"/>
        </p:nvSpPr>
        <p:spPr>
          <a:xfrm>
            <a:off x="5391150" y="485457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DD732F-F359-4A84-8A1C-7857E4BD85AC}"/>
              </a:ext>
            </a:extLst>
          </p:cNvPr>
          <p:cNvSpPr/>
          <p:nvPr userDrawn="1"/>
        </p:nvSpPr>
        <p:spPr>
          <a:xfrm>
            <a:off x="490538" y="5313363"/>
            <a:ext cx="1169987" cy="11684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80" cy="33278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="1" i="0">
                <a:solidFill>
                  <a:schemeClr val="bg2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88" y="984157"/>
            <a:ext cx="5212080" cy="2462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 b="0" i="0">
                <a:solidFill>
                  <a:schemeClr val="bg2"/>
                </a:solidFill>
                <a:latin typeface="+mn-lt"/>
                <a:cs typeface="Suisse Int'l Medium Italic" panose="020B0504000000000000" pitchFamily="34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7101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733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333500"/>
            <a:ext cx="5410200" cy="461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24599" y="1333500"/>
            <a:ext cx="5410199" cy="461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7DFCFF7-EEDF-4B5A-9938-9DFD9B4F0F5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98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C098F-37C9-4399-AEF7-4AFF328A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6CA25-A7A1-4FBD-8610-1E6CEECD3F7D}" type="datetimeFigureOut">
              <a:rPr lang="en-US"/>
              <a:pPr>
                <a:defRPr/>
              </a:pPr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5C8FD-B758-44D7-B9DD-A6A7B74F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4B48F-8687-4A07-9889-4676ABC2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A6F58-6BD7-46EB-AB6D-7801A448B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504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w/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0775" y="2247900"/>
            <a:ext cx="5406626" cy="3695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324599" y="2247900"/>
            <a:ext cx="5406625" cy="3695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8524" y="923828"/>
            <a:ext cx="11274425" cy="70485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59AAE00-1A54-423B-AF23-DEF5ECCCD7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Strictly 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948140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 w/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0775" y="2247900"/>
            <a:ext cx="11279188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1333500"/>
            <a:ext cx="11274425" cy="70485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6565837-2619-4A4F-9BAC-07C7D8AFC9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620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9" y="421949"/>
            <a:ext cx="11266276" cy="4350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382673" y="857021"/>
            <a:ext cx="11274025" cy="20977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627EAE-9E02-40E4-B3C0-B103A45A859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3AE6F-9C56-4BB6-BA0D-36EA90179531}" type="datetime1">
              <a:rPr lang="en-US"/>
              <a:pPr>
                <a:defRPr/>
              </a:pPr>
              <a:t>12/19/2023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842C8E-ADC6-4147-A62A-D594B870CBB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Own your outcomes</a:t>
            </a:r>
            <a:endParaRPr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29A4318-3DC5-4F43-B941-B4711034D06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C2DD-A36B-4321-8204-9FA76DFD049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120780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8663D1-F73F-458E-A728-C3C6C6BAC444}"/>
              </a:ext>
            </a:extLst>
          </p:cNvPr>
          <p:cNvSpPr txBox="1"/>
          <p:nvPr userDrawn="1"/>
        </p:nvSpPr>
        <p:spPr>
          <a:xfrm>
            <a:off x="457200" y="457200"/>
            <a:ext cx="10204809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None/>
            </a:pPr>
            <a:r>
              <a:rPr lang="en-US" sz="2800" b="1" i="0" kern="1200">
                <a:solidFill>
                  <a:schemeClr val="tx1"/>
                </a:solidFill>
                <a:latin typeface="+mj-lt"/>
                <a:ea typeface="+mj-ea"/>
                <a:cs typeface="Suisse Int'l Black Italic" panose="020B0504000000000000" pitchFamily="34" charset="-78"/>
              </a:rPr>
              <a:t>About Intercontinental Exchange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CCA077-9FD9-4A0D-8B42-384B40BB87A7}"/>
              </a:ext>
            </a:extLst>
          </p:cNvPr>
          <p:cNvSpPr/>
          <p:nvPr userDrawn="1"/>
        </p:nvSpPr>
        <p:spPr>
          <a:xfrm>
            <a:off x="457200" y="1333500"/>
            <a:ext cx="9755957" cy="3354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>
                <a:hlinkClick r:id="rId2"/>
              </a:rPr>
              <a:t>Intercontinental Exchange</a:t>
            </a:r>
            <a:r>
              <a:rPr lang="en-US" sz="1800"/>
              <a:t> (NYSE:ICE) is a Fortune 500 company that operates a leading network of </a:t>
            </a:r>
            <a:r>
              <a:rPr lang="en-US" sz="1800">
                <a:hlinkClick r:id="rId3"/>
              </a:rPr>
              <a:t>global futures</a:t>
            </a:r>
            <a:r>
              <a:rPr lang="en-US" sz="1800"/>
              <a:t>, equity and equity options exchanges, as well as </a:t>
            </a:r>
            <a:r>
              <a:rPr lang="en-US" sz="1800">
                <a:hlinkClick r:id="rId4"/>
              </a:rPr>
              <a:t>global clearing</a:t>
            </a:r>
            <a:r>
              <a:rPr lang="en-US" sz="1800"/>
              <a:t> and </a:t>
            </a:r>
            <a:r>
              <a:rPr lang="en-US" sz="1800">
                <a:hlinkClick r:id="rId5"/>
              </a:rPr>
              <a:t>data services</a:t>
            </a:r>
            <a:r>
              <a:rPr lang="en-US" sz="1800"/>
              <a:t> across financial and commodity markets. The </a:t>
            </a:r>
            <a:r>
              <a:rPr lang="en-US" sz="1800">
                <a:hlinkClick r:id="rId6"/>
              </a:rPr>
              <a:t>New York Stock Exchange</a:t>
            </a:r>
            <a:r>
              <a:rPr lang="en-US" sz="1800"/>
              <a:t> is the world leader in capital raising, listings and equities trading.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/>
              <a:t>Trademarks of ICE and/or its affiliates include Intercontinental Exchange, ICE, ICE block design, NYSE and New York Stock Exchange. Information regarding additional trademarks and intellectual property rights of Intercontinental Exchange, Inc. and/or its affiliates is located at </a:t>
            </a:r>
            <a:r>
              <a:rPr lang="en-US" sz="1800">
                <a:hlinkClick r:id="rId7"/>
              </a:rPr>
              <a:t>http://www.intercontinentalexchange.com/terms-of-use</a:t>
            </a:r>
            <a:r>
              <a:rPr lang="en-US" sz="180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/>
              <a:t>Key Information Documents for certain products covered by the EU Packaged Retail and Insurance-based Investment Products Regulation can be accessed on the relevant exchange website under the heading “Key Information Documents (KIDS)”.</a:t>
            </a:r>
          </a:p>
        </p:txBody>
      </p:sp>
    </p:spTree>
    <p:extLst>
      <p:ext uri="{BB962C8B-B14F-4D97-AF65-F5344CB8AC3E}">
        <p14:creationId xmlns:p14="http://schemas.microsoft.com/office/powerpoint/2010/main" val="31646296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49DA4-AB65-4F44-9125-140CF3B089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775" y="1333500"/>
            <a:ext cx="11274024" cy="461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5079A-B87E-4D16-9634-894E3FA4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5AAED-D37C-48B1-A0C2-E5C0FC5642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Own your outcomes</a:t>
            </a:r>
          </a:p>
        </p:txBody>
      </p:sp>
    </p:spTree>
    <p:extLst>
      <p:ext uri="{BB962C8B-B14F-4D97-AF65-F5344CB8AC3E}">
        <p14:creationId xmlns:p14="http://schemas.microsoft.com/office/powerpoint/2010/main" val="225303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lum_blk-left_pic-right_Patter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546FC2-3079-46FB-9D85-081745B2344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74F66-C987-42CE-A66F-7927703C7067}"/>
              </a:ext>
            </a:extLst>
          </p:cNvPr>
          <p:cNvSpPr/>
          <p:nvPr/>
        </p:nvSpPr>
        <p:spPr>
          <a:xfrm>
            <a:off x="1419225" y="6018213"/>
            <a:ext cx="1423988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38D536-0CAD-439E-919F-D7070BE9E457}"/>
              </a:ext>
            </a:extLst>
          </p:cNvPr>
          <p:cNvSpPr/>
          <p:nvPr/>
        </p:nvSpPr>
        <p:spPr>
          <a:xfrm>
            <a:off x="2435225" y="5903913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890E96-A10F-4FEA-BC88-6B5CF37F9D80}"/>
              </a:ext>
            </a:extLst>
          </p:cNvPr>
          <p:cNvSpPr/>
          <p:nvPr/>
        </p:nvSpPr>
        <p:spPr>
          <a:xfrm>
            <a:off x="4999038" y="499427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B2717A-B956-44AA-9DB9-ECF027101BE8}"/>
              </a:ext>
            </a:extLst>
          </p:cNvPr>
          <p:cNvSpPr/>
          <p:nvPr/>
        </p:nvSpPr>
        <p:spPr>
          <a:xfrm>
            <a:off x="5391150" y="485457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7A9B19-8D03-452A-B8EF-23C84F77FC40}"/>
              </a:ext>
            </a:extLst>
          </p:cNvPr>
          <p:cNvSpPr/>
          <p:nvPr/>
        </p:nvSpPr>
        <p:spPr>
          <a:xfrm>
            <a:off x="490538" y="5313363"/>
            <a:ext cx="1169987" cy="11684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0A5719-7100-4F1C-813F-0ABDB5F71B7A}"/>
              </a:ext>
            </a:extLst>
          </p:cNvPr>
          <p:cNvSpPr/>
          <p:nvPr userDrawn="1"/>
        </p:nvSpPr>
        <p:spPr>
          <a:xfrm>
            <a:off x="1419225" y="6018213"/>
            <a:ext cx="1423988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F8EEFA-B6CF-4135-8F05-9B16CB5F0595}"/>
              </a:ext>
            </a:extLst>
          </p:cNvPr>
          <p:cNvSpPr/>
          <p:nvPr userDrawn="1"/>
        </p:nvSpPr>
        <p:spPr>
          <a:xfrm>
            <a:off x="2435225" y="5903913"/>
            <a:ext cx="228600" cy="2286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7D516E-8959-49F7-B61C-691F4C9B2D66}"/>
              </a:ext>
            </a:extLst>
          </p:cNvPr>
          <p:cNvSpPr/>
          <p:nvPr userDrawn="1"/>
        </p:nvSpPr>
        <p:spPr>
          <a:xfrm>
            <a:off x="4999038" y="4994275"/>
            <a:ext cx="522287" cy="5222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7CDC6B-CF6C-428C-A7E9-D7D9AAE30CBA}"/>
              </a:ext>
            </a:extLst>
          </p:cNvPr>
          <p:cNvSpPr/>
          <p:nvPr userDrawn="1"/>
        </p:nvSpPr>
        <p:spPr>
          <a:xfrm>
            <a:off x="5391150" y="4854575"/>
            <a:ext cx="279400" cy="2794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7A7554-C8EA-4FBC-A0FD-5886D106BE6D}"/>
              </a:ext>
            </a:extLst>
          </p:cNvPr>
          <p:cNvSpPr/>
          <p:nvPr userDrawn="1"/>
        </p:nvSpPr>
        <p:spPr>
          <a:xfrm>
            <a:off x="490538" y="5313363"/>
            <a:ext cx="1169987" cy="1168400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05728" y="0"/>
            <a:ext cx="6096001" cy="6858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12080" cy="343492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200"/>
              </a:spcAft>
              <a:defRPr sz="2400" b="1" i="0">
                <a:solidFill>
                  <a:schemeClr val="bg2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150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lum60/40-contentleft-pic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24001"/>
            <a:ext cx="5829301" cy="4419604"/>
          </a:xfrm>
        </p:spPr>
        <p:txBody>
          <a:bodyPr rtlCol="0">
            <a:noAutofit/>
          </a:bodyPr>
          <a:lstStyle>
            <a:lvl1pPr marL="0" indent="0">
              <a:buNone/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3769" y="0"/>
            <a:ext cx="5349240" cy="6858000"/>
          </a:xfrm>
          <a:solidFill>
            <a:schemeClr val="bg2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776" y="460297"/>
            <a:ext cx="5825727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3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ags" Target="../tags/tag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image" Target="../media/image3.png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A9FA739-2F2C-4CED-999B-F136EACC9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11282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CD7B33C-0D1A-4E96-ABF8-C7D5C4996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112855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5">
            <a:extLst>
              <a:ext uri="{FF2B5EF4-FFF2-40B4-BE49-F238E27FC236}">
                <a16:creationId xmlns:a16="http://schemas.microsoft.com/office/drawing/2014/main" id="{B0E42B11-BAF2-48A1-9FA5-EE8DAA57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350" y="6334125"/>
            <a:ext cx="2984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DEB546-94BD-4CE5-9719-0CAA0F5A9323}"/>
              </a:ext>
            </a:extLst>
          </p:cNvPr>
          <p:cNvSpPr txBox="1"/>
          <p:nvPr userDrawn="1"/>
        </p:nvSpPr>
        <p:spPr>
          <a:xfrm>
            <a:off x="460375" y="6462713"/>
            <a:ext cx="1579563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fld id="{2E2ADA03-8DC6-4621-8464-72B770A039A3}" type="slidenum">
              <a:rPr lang="en-US" sz="800" b="1">
                <a:latin typeface="+mj-lt"/>
                <a:cs typeface="Arial Black" panose="020B0604020202020204" pitchFamily="34" charset="0"/>
              </a:rPr>
              <a:pPr>
                <a:spcAft>
                  <a:spcPts val="8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  <a:defRPr/>
              </a:pPr>
              <a:t>‹#›</a:t>
            </a:fld>
            <a:r>
              <a:rPr lang="en-US" sz="800">
                <a:latin typeface="+mj-lt"/>
                <a:cs typeface="SuisseIntl-Light" panose="020B0304000000000000" pitchFamily="34" charset="-78"/>
              </a:rPr>
              <a:t> 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|  </a:t>
            </a:r>
            <a:r>
              <a:rPr lang="en-US" sz="800" spc="40">
                <a:solidFill>
                  <a:srgbClr val="7F7F7F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5" r:id="rId1"/>
    <p:sldLayoutId id="2147485326" r:id="rId2"/>
    <p:sldLayoutId id="2147485327" r:id="rId3"/>
    <p:sldLayoutId id="2147485316" r:id="rId4"/>
    <p:sldLayoutId id="2147485328" r:id="rId5"/>
    <p:sldLayoutId id="2147485329" r:id="rId6"/>
    <p:sldLayoutId id="2147485330" r:id="rId7"/>
    <p:sldLayoutId id="2147485331" r:id="rId8"/>
    <p:sldLayoutId id="2147485317" r:id="rId9"/>
    <p:sldLayoutId id="2147485318" r:id="rId10"/>
    <p:sldLayoutId id="2147485332" r:id="rId11"/>
    <p:sldLayoutId id="2147485333" r:id="rId12"/>
    <p:sldLayoutId id="2147485334" r:id="rId13"/>
    <p:sldLayoutId id="2147485319" r:id="rId14"/>
    <p:sldLayoutId id="2147485320" r:id="rId15"/>
    <p:sldLayoutId id="2147485335" r:id="rId16"/>
    <p:sldLayoutId id="2147485336" r:id="rId17"/>
    <p:sldLayoutId id="2147485337" r:id="rId18"/>
    <p:sldLayoutId id="2147485338" r:id="rId19"/>
    <p:sldLayoutId id="2147485339" r:id="rId20"/>
    <p:sldLayoutId id="2147485340" r:id="rId21"/>
    <p:sldLayoutId id="2147485341" r:id="rId22"/>
    <p:sldLayoutId id="2147485342" r:id="rId23"/>
    <p:sldLayoutId id="2147485343" r:id="rId24"/>
    <p:sldLayoutId id="2147485344" r:id="rId25"/>
    <p:sldLayoutId id="2147485345" r:id="rId26"/>
    <p:sldLayoutId id="2147485346" r:id="rId27"/>
    <p:sldLayoutId id="2147485399" r:id="rId28"/>
    <p:sldLayoutId id="2147485400" r:id="rId29"/>
    <p:sldLayoutId id="2147485401" r:id="rId30"/>
    <p:sldLayoutId id="2147485402" r:id="rId31"/>
    <p:sldLayoutId id="2147485403" r:id="rId32"/>
    <p:sldLayoutId id="2147485404" r:id="rId33"/>
    <p:sldLayoutId id="2147485405" r:id="rId34"/>
    <p:sldLayoutId id="2147485406" r:id="rId35"/>
    <p:sldLayoutId id="2147485407" r:id="rId36"/>
  </p:sldLayoutIdLst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Suisse Int'l Black Italic"/>
          <a:cs typeface="Suisse Int'l Black Italic" panose="020B0504000000000000" pitchFamily="34" charset="-78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ea typeface="Suisse Int'l Black Italic"/>
          <a:cs typeface="Suisse Int'l Black Italic" panose="020B0504000000000000" pitchFamily="34" charset="-78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ea typeface="Suisse Int'l Black Italic"/>
          <a:cs typeface="Suisse Int'l Black Italic" panose="020B0504000000000000" pitchFamily="34" charset="-78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ea typeface="Suisse Int'l Black Italic"/>
          <a:cs typeface="Suisse Int'l Black Italic" panose="020B0504000000000000" pitchFamily="34" charset="-78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ea typeface="Suisse Int'l Black Italic"/>
          <a:cs typeface="Suisse Int'l Black Italic" panose="020B0504000000000000" pitchFamily="34" charset="-78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9pPr>
    </p:titleStyle>
    <p:bodyStyle>
      <a:lvl1pPr algn="l" defTabSz="912813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80000"/>
        <a:buFont typeface="Arial" panose="020B0604020202020204" pitchFamily="34" charset="0"/>
        <a:defRPr lang="en-US" sz="1600" kern="1200">
          <a:solidFill>
            <a:schemeClr val="tx1"/>
          </a:solidFill>
          <a:latin typeface="+mn-lt"/>
          <a:ea typeface="SuisseIntl-Light"/>
          <a:cs typeface="SuisseIntl-Light" panose="020B0304000000000000" pitchFamily="34" charset="-78"/>
        </a:defRPr>
      </a:lvl1pPr>
      <a:lvl2pPr marL="190500" indent="-190500" algn="l" defTabSz="912813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en-US" sz="1600" kern="1200">
          <a:solidFill>
            <a:schemeClr val="tx1"/>
          </a:solidFill>
          <a:latin typeface="+mn-lt"/>
          <a:ea typeface="SuisseIntl-Light"/>
          <a:cs typeface="SuisseIntl-Light" panose="020B0304000000000000" pitchFamily="34" charset="-78"/>
        </a:defRPr>
      </a:lvl2pPr>
      <a:lvl3pPr marL="511175" indent="-190500" algn="l" defTabSz="912813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en-US" sz="1200" kern="1200">
          <a:solidFill>
            <a:schemeClr val="tx1"/>
          </a:solidFill>
          <a:latin typeface="+mn-lt"/>
          <a:ea typeface="SuisseIntl-Light"/>
          <a:cs typeface="SuisseIntl-Light" panose="020B0304000000000000" pitchFamily="34" charset="-78"/>
        </a:defRPr>
      </a:lvl3pPr>
      <a:lvl4pPr marL="803275" indent="-190500" algn="l" defTabSz="912813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lang="en-US" sz="1200" kern="1200">
          <a:solidFill>
            <a:schemeClr val="tx1"/>
          </a:solidFill>
          <a:latin typeface="+mn-lt"/>
          <a:ea typeface="SuisseIntl-Light"/>
          <a:cs typeface="SuisseIntl-Light" panose="020B0304000000000000" pitchFamily="34" charset="-78"/>
        </a:defRPr>
      </a:lvl4pPr>
      <a:lvl5pPr marL="1023938" indent="-190500" algn="l" defTabSz="912813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en-US" sz="1200" kern="1200" dirty="0">
          <a:solidFill>
            <a:schemeClr val="tx1"/>
          </a:solidFill>
          <a:latin typeface="+mn-lt"/>
          <a:ea typeface="SuisseIntl-Light"/>
          <a:cs typeface="SuisseIntl-Light" panose="020B0304000000000000" pitchFamily="34" charset="-78"/>
        </a:defRPr>
      </a:lvl5pPr>
      <a:lvl6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73A5E8F-A558-4FDF-9886-D6D9BF307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314325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584" tIns="50292" rIns="100584" bIns="502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" name="Text Box 91">
            <a:extLst>
              <a:ext uri="{FF2B5EF4-FFF2-40B4-BE49-F238E27FC236}">
                <a16:creationId xmlns:a16="http://schemas.microsoft.com/office/drawing/2014/main" id="{5BB2F1E2-061A-496E-B97A-FD66DCF13795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1800" y="6342063"/>
            <a:ext cx="133350" cy="13493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defTabSz="820738"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666750" indent="-257175" defTabSz="820738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025525" indent="-204788" defTabSz="820738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436688" indent="-206375" defTabSz="820738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1846263" indent="-204788" defTabSz="820738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303463" indent="-204788" algn="ctr" defTabSz="8207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760663" indent="-204788" algn="ctr" defTabSz="8207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217863" indent="-204788" algn="ctr" defTabSz="8207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675063" indent="-204788" algn="ctr" defTabSz="82073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96641" fontAlgn="auto">
              <a:spcBef>
                <a:spcPts val="0"/>
              </a:spcBef>
              <a:spcAft>
                <a:spcPts val="0"/>
              </a:spcAft>
              <a:defRPr/>
            </a:pPr>
            <a:fld id="{90434094-6E27-4E4B-B95A-771824568FD1}" type="slidenum">
              <a:rPr lang="en-US" sz="882" smtClean="0">
                <a:solidFill>
                  <a:srgbClr val="484849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pPr defTabSz="79664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82">
              <a:solidFill>
                <a:srgbClr val="484849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052" name="Content">
            <a:extLst>
              <a:ext uri="{FF2B5EF4-FFF2-40B4-BE49-F238E27FC236}">
                <a16:creationId xmlns:a16="http://schemas.microsoft.com/office/drawing/2014/main" id="{B98EF123-466B-491D-8D97-296FDC80B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09675"/>
            <a:ext cx="11328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2053" name="Picture 9">
            <a:extLst>
              <a:ext uri="{FF2B5EF4-FFF2-40B4-BE49-F238E27FC236}">
                <a16:creationId xmlns:a16="http://schemas.microsoft.com/office/drawing/2014/main" id="{50A2E1DF-D717-457B-B0D5-E15F57649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163" y="379413"/>
            <a:ext cx="619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53" r:id="rId1"/>
    <p:sldLayoutId id="2147485322" r:id="rId2"/>
    <p:sldLayoutId id="2147485354" r:id="rId3"/>
    <p:sldLayoutId id="2147485323" r:id="rId4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defRPr lang="en-US" sz="1900" b="1" kern="1200" dirty="0">
          <a:solidFill>
            <a:srgbClr val="000000"/>
          </a:solidFill>
          <a:latin typeface="Calibri" pitchFamily="34" charset="0"/>
          <a:ea typeface="MS PGothic" panose="020B0600070205080204" pitchFamily="34" charset="-128"/>
          <a:cs typeface="Calibri" pitchFamily="34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5pPr>
      <a:lvl6pPr marL="403339" algn="ctr" defTabSz="403339" rtl="0" eaLnBrk="1" fontAlgn="base" hangingPunct="1">
        <a:spcBef>
          <a:spcPct val="0"/>
        </a:spcBef>
        <a:spcAft>
          <a:spcPct val="0"/>
        </a:spcAft>
        <a:defRPr sz="3794">
          <a:solidFill>
            <a:schemeClr val="tx1"/>
          </a:solidFill>
          <a:latin typeface="Calibri" pitchFamily="-111" charset="0"/>
          <a:ea typeface="Geneva" pitchFamily="-111" charset="-128"/>
          <a:cs typeface="Geneva" pitchFamily="-111" charset="-128"/>
        </a:defRPr>
      </a:lvl6pPr>
      <a:lvl7pPr marL="806679" algn="ctr" defTabSz="403339" rtl="0" eaLnBrk="1" fontAlgn="base" hangingPunct="1">
        <a:spcBef>
          <a:spcPct val="0"/>
        </a:spcBef>
        <a:spcAft>
          <a:spcPct val="0"/>
        </a:spcAft>
        <a:defRPr sz="3794">
          <a:solidFill>
            <a:schemeClr val="tx1"/>
          </a:solidFill>
          <a:latin typeface="Calibri" pitchFamily="-111" charset="0"/>
          <a:ea typeface="Geneva" pitchFamily="-111" charset="-128"/>
          <a:cs typeface="Geneva" pitchFamily="-111" charset="-128"/>
        </a:defRPr>
      </a:lvl7pPr>
      <a:lvl8pPr marL="1210017" algn="ctr" defTabSz="403339" rtl="0" eaLnBrk="1" fontAlgn="base" hangingPunct="1">
        <a:spcBef>
          <a:spcPct val="0"/>
        </a:spcBef>
        <a:spcAft>
          <a:spcPct val="0"/>
        </a:spcAft>
        <a:defRPr sz="3794">
          <a:solidFill>
            <a:schemeClr val="tx1"/>
          </a:solidFill>
          <a:latin typeface="Calibri" pitchFamily="-111" charset="0"/>
          <a:ea typeface="Geneva" pitchFamily="-111" charset="-128"/>
          <a:cs typeface="Geneva" pitchFamily="-111" charset="-128"/>
        </a:defRPr>
      </a:lvl8pPr>
      <a:lvl9pPr marL="1613355" algn="ctr" defTabSz="403339" rtl="0" eaLnBrk="1" fontAlgn="base" hangingPunct="1">
        <a:spcBef>
          <a:spcPct val="0"/>
        </a:spcBef>
        <a:spcAft>
          <a:spcPct val="0"/>
        </a:spcAft>
        <a:defRPr sz="3794">
          <a:solidFill>
            <a:schemeClr val="tx1"/>
          </a:solidFill>
          <a:latin typeface="Calibri" pitchFamily="-111" charset="0"/>
          <a:ea typeface="Geneva" pitchFamily="-111" charset="-128"/>
          <a:cs typeface="Geneva" pitchFamily="-111" charset="-128"/>
        </a:defRPr>
      </a:lvl9pPr>
    </p:titleStyle>
    <p:bodyStyle>
      <a:lvl1pPr algn="l" defTabSz="449263" rtl="0" eaLnBrk="0" fontAlgn="base" hangingPunct="0">
        <a:spcBef>
          <a:spcPct val="0"/>
        </a:spcBef>
        <a:spcAft>
          <a:spcPts val="613"/>
        </a:spcAft>
        <a:buFont typeface="Wingdings 2" panose="05020102010507070707" pitchFamily="18" charset="2"/>
        <a:defRPr sz="1500" kern="1200">
          <a:solidFill>
            <a:schemeClr val="tx1"/>
          </a:solidFill>
          <a:latin typeface="Calibri" panose="020F0502020204030204" pitchFamily="34" charset="0"/>
          <a:ea typeface="Geneva" pitchFamily="-111" charset="-128"/>
          <a:cs typeface="Calibri" panose="020F0502020204030204" pitchFamily="34" charset="0"/>
        </a:defRPr>
      </a:lvl1pPr>
      <a:lvl2pPr marL="560388" indent="-223838" algn="l" defTabSz="449263" rtl="0" eaLnBrk="0" fontAlgn="base" hangingPunct="0">
        <a:spcBef>
          <a:spcPct val="0"/>
        </a:spcBef>
        <a:spcAft>
          <a:spcPts val="613"/>
        </a:spcAft>
        <a:buFont typeface="Symbol" panose="05050102010706020507" pitchFamily="18" charset="2"/>
        <a:buChar char="-"/>
        <a:defRPr sz="1900" kern="1200">
          <a:solidFill>
            <a:schemeClr val="tx1"/>
          </a:solidFill>
          <a:latin typeface="Arial"/>
          <a:ea typeface="Geneva" pitchFamily="-111" charset="-128"/>
          <a:cs typeface="Arial"/>
        </a:defRPr>
      </a:lvl2pPr>
      <a:lvl3pPr marL="898525" indent="-225425" algn="l" defTabSz="449263" rtl="0" eaLnBrk="0" fontAlgn="base" hangingPunct="0">
        <a:spcBef>
          <a:spcPct val="0"/>
        </a:spcBef>
        <a:spcAft>
          <a:spcPts val="613"/>
        </a:spcAft>
        <a:buFont typeface="Wingdings 2" panose="05020102010507070707" pitchFamily="18" charset="2"/>
        <a:buChar char="¡"/>
        <a:defRPr sz="1900" kern="1200">
          <a:solidFill>
            <a:schemeClr val="tx1"/>
          </a:solidFill>
          <a:latin typeface="Arial"/>
          <a:ea typeface="Geneva" pitchFamily="-111" charset="-128"/>
          <a:cs typeface="Arial"/>
        </a:defRPr>
      </a:lvl3pPr>
      <a:lvl4pPr marL="1235075" indent="-223838" algn="l" defTabSz="449263" rtl="0" eaLnBrk="0" fontAlgn="base" hangingPunct="0">
        <a:spcBef>
          <a:spcPct val="0"/>
        </a:spcBef>
        <a:spcAft>
          <a:spcPts val="613"/>
        </a:spcAft>
        <a:buFont typeface="Wingdings 2" panose="05020102010507070707" pitchFamily="18" charset="2"/>
        <a:buChar char="®"/>
        <a:defRPr sz="1900" kern="1200">
          <a:solidFill>
            <a:schemeClr val="tx1"/>
          </a:solidFill>
          <a:latin typeface="Arial"/>
          <a:ea typeface="Geneva" pitchFamily="-111" charset="-128"/>
          <a:cs typeface="Arial"/>
        </a:defRPr>
      </a:lvl4pPr>
      <a:lvl5pPr marL="1516063" indent="-166688" algn="l" defTabSz="4492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Arial"/>
          <a:ea typeface="Geneva" pitchFamily="-111" charset="-128"/>
          <a:cs typeface="Arial"/>
        </a:defRPr>
      </a:lvl5pPr>
      <a:lvl6pPr marL="2218364" indent="-201670" algn="l" defTabSz="403339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21703" indent="-201670" algn="l" defTabSz="403339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025044" indent="-201670" algn="l" defTabSz="403339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428381" indent="-201670" algn="l" defTabSz="403339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339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339" algn="l" defTabSz="403339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679" algn="l" defTabSz="403339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017" algn="l" defTabSz="403339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355" algn="l" defTabSz="403339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6694" algn="l" defTabSz="403339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035" algn="l" defTabSz="403339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3372" algn="l" defTabSz="403339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6711" algn="l" defTabSz="403339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87F2102-9CBD-4B72-AAB5-796EE3A42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457200"/>
            <a:ext cx="11282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080374-98B3-4E85-AC0E-28F9C218B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112855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5">
            <a:extLst>
              <a:ext uri="{FF2B5EF4-FFF2-40B4-BE49-F238E27FC236}">
                <a16:creationId xmlns:a16="http://schemas.microsoft.com/office/drawing/2014/main" id="{C8667135-AFA0-48E6-A83C-DA1710311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350" y="6334125"/>
            <a:ext cx="2984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1B18BD-3B30-43E5-9C64-AEAED475D533}"/>
              </a:ext>
            </a:extLst>
          </p:cNvPr>
          <p:cNvSpPr txBox="1"/>
          <p:nvPr userDrawn="1"/>
        </p:nvSpPr>
        <p:spPr>
          <a:xfrm>
            <a:off x="460375" y="6462713"/>
            <a:ext cx="1579563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fld id="{9AE7F0D7-76DE-4CF3-B32F-ED541469889E}" type="slidenum">
              <a:rPr lang="en-US" sz="800" b="1">
                <a:latin typeface="+mj-lt"/>
                <a:cs typeface="Arial Black" panose="020B0604020202020204" pitchFamily="34" charset="0"/>
              </a:rPr>
              <a:pPr>
                <a:spcAft>
                  <a:spcPts val="8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  <a:defRPr/>
              </a:pPr>
              <a:t>‹#›</a:t>
            </a:fld>
            <a:r>
              <a:rPr lang="en-US" sz="800">
                <a:latin typeface="+mj-lt"/>
                <a:cs typeface="SuisseIntl-Light" panose="020B0304000000000000" pitchFamily="34" charset="-78"/>
              </a:rPr>
              <a:t> 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|  </a:t>
            </a:r>
            <a:r>
              <a:rPr lang="en-US" sz="800" spc="40">
                <a:solidFill>
                  <a:srgbClr val="7F7F7F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6101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6" r:id="rId1"/>
    <p:sldLayoutId id="2147485357" r:id="rId2"/>
    <p:sldLayoutId id="2147485358" r:id="rId3"/>
    <p:sldLayoutId id="2147485359" r:id="rId4"/>
    <p:sldLayoutId id="2147485360" r:id="rId5"/>
    <p:sldLayoutId id="2147485361" r:id="rId6"/>
    <p:sldLayoutId id="2147485362" r:id="rId7"/>
    <p:sldLayoutId id="2147485363" r:id="rId8"/>
    <p:sldLayoutId id="2147485364" r:id="rId9"/>
    <p:sldLayoutId id="2147485365" r:id="rId10"/>
    <p:sldLayoutId id="2147485366" r:id="rId11"/>
    <p:sldLayoutId id="2147485367" r:id="rId12"/>
    <p:sldLayoutId id="2147485368" r:id="rId13"/>
    <p:sldLayoutId id="2147485369" r:id="rId14"/>
    <p:sldLayoutId id="2147485370" r:id="rId15"/>
    <p:sldLayoutId id="2147485371" r:id="rId16"/>
    <p:sldLayoutId id="2147485372" r:id="rId17"/>
    <p:sldLayoutId id="2147485373" r:id="rId18"/>
    <p:sldLayoutId id="2147485374" r:id="rId19"/>
    <p:sldLayoutId id="2147485375" r:id="rId20"/>
    <p:sldLayoutId id="2147485376" r:id="rId21"/>
    <p:sldLayoutId id="2147485377" r:id="rId22"/>
    <p:sldLayoutId id="2147485378" r:id="rId23"/>
    <p:sldLayoutId id="2147485379" r:id="rId24"/>
    <p:sldLayoutId id="2147485380" r:id="rId25"/>
    <p:sldLayoutId id="2147485381" r:id="rId26"/>
    <p:sldLayoutId id="2147485382" r:id="rId27"/>
    <p:sldLayoutId id="2147485383" r:id="rId28"/>
    <p:sldLayoutId id="2147485384" r:id="rId29"/>
    <p:sldLayoutId id="2147485385" r:id="rId30"/>
    <p:sldLayoutId id="2147485386" r:id="rId31"/>
    <p:sldLayoutId id="2147485387" r:id="rId32"/>
    <p:sldLayoutId id="2147485388" r:id="rId33"/>
    <p:sldLayoutId id="2147485389" r:id="rId34"/>
    <p:sldLayoutId id="2147485390" r:id="rId35"/>
    <p:sldLayoutId id="2147485392" r:id="rId36"/>
    <p:sldLayoutId id="2147485393" r:id="rId37"/>
  </p:sldLayoutIdLst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Suisse Int'l Black Italic"/>
          <a:cs typeface="Suisse Int'l Black Italic" panose="020B0504000000000000" pitchFamily="34" charset="-78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ea typeface="Suisse Int'l Black Italic"/>
          <a:cs typeface="Suisse Int'l Black Italic" panose="020B0504000000000000" pitchFamily="34" charset="-78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ea typeface="Suisse Int'l Black Italic"/>
          <a:cs typeface="Suisse Int'l Black Italic" panose="020B0504000000000000" pitchFamily="34" charset="-78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ea typeface="Suisse Int'l Black Italic"/>
          <a:cs typeface="Suisse Int'l Black Italic" panose="020B0504000000000000" pitchFamily="34" charset="-78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ea typeface="Suisse Int'l Black Italic"/>
          <a:cs typeface="Suisse Int'l Black Italic" panose="020B0504000000000000" pitchFamily="34" charset="-78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anose="020B0604020202020204" pitchFamily="34" charset="0"/>
          <a:cs typeface="Suisse Int'l Black Italic" panose="020B0504000000000000" pitchFamily="34" charset="-78"/>
        </a:defRPr>
      </a:lvl9pPr>
    </p:titleStyle>
    <p:bodyStyle>
      <a:lvl1pPr algn="l" defTabSz="912813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80000"/>
        <a:buFont typeface="Arial" panose="020B0604020202020204" pitchFamily="34" charset="0"/>
        <a:defRPr lang="en-US" sz="1600" kern="1200">
          <a:solidFill>
            <a:schemeClr val="tx1"/>
          </a:solidFill>
          <a:latin typeface="+mn-lt"/>
          <a:ea typeface="SuisseIntl-Light"/>
          <a:cs typeface="SuisseIntl-Light" panose="020B0304000000000000" pitchFamily="34" charset="-78"/>
        </a:defRPr>
      </a:lvl1pPr>
      <a:lvl2pPr marL="190500" indent="-190500" algn="l" defTabSz="912813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en-US" sz="1600" kern="1200">
          <a:solidFill>
            <a:schemeClr val="tx1"/>
          </a:solidFill>
          <a:latin typeface="+mn-lt"/>
          <a:ea typeface="SuisseIntl-Light"/>
          <a:cs typeface="SuisseIntl-Light" panose="020B0304000000000000" pitchFamily="34" charset="-78"/>
        </a:defRPr>
      </a:lvl2pPr>
      <a:lvl3pPr marL="511175" indent="-190500" algn="l" defTabSz="912813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en-US" sz="1200" kern="1200">
          <a:solidFill>
            <a:schemeClr val="tx1"/>
          </a:solidFill>
          <a:latin typeface="+mn-lt"/>
          <a:ea typeface="SuisseIntl-Light"/>
          <a:cs typeface="SuisseIntl-Light" panose="020B0304000000000000" pitchFamily="34" charset="-78"/>
        </a:defRPr>
      </a:lvl3pPr>
      <a:lvl4pPr marL="803275" indent="-190500" algn="l" defTabSz="912813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lang="en-US" sz="1200" kern="1200">
          <a:solidFill>
            <a:schemeClr val="tx1"/>
          </a:solidFill>
          <a:latin typeface="+mn-lt"/>
          <a:ea typeface="SuisseIntl-Light"/>
          <a:cs typeface="SuisseIntl-Light" panose="020B0304000000000000" pitchFamily="34" charset="-78"/>
        </a:defRPr>
      </a:lvl4pPr>
      <a:lvl5pPr marL="1023938" indent="-190500" algn="l" defTabSz="912813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lang="en-US" sz="1200" kern="1200" dirty="0">
          <a:solidFill>
            <a:schemeClr val="tx1"/>
          </a:solidFill>
          <a:latin typeface="+mn-lt"/>
          <a:ea typeface="SuisseIntl-Light"/>
          <a:cs typeface="SuisseIntl-Light" panose="020B0304000000000000" pitchFamily="34" charset="-78"/>
        </a:defRPr>
      </a:lvl5pPr>
      <a:lvl6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914332" indent="-173724" algn="l" defTabSz="914332" rtl="0" eaLnBrk="1" latinLnBrk="0" hangingPunct="1">
        <a:lnSpc>
          <a:spcPct val="90000"/>
        </a:lnSpc>
        <a:spcBef>
          <a:spcPts val="600"/>
        </a:spcBef>
        <a:buClr>
          <a:srgbClr val="A5A5A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2.arb.ca.gov/our-work/programs/cap-and-trade-progra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gov.uk/government/publications/participating-in-the-uk-ets/participating-in-the-uk-ets" TargetMode="External"/><Relationship Id="rId5" Type="http://schemas.openxmlformats.org/officeDocument/2006/relationships/hyperlink" Target="https://ec.europa.eu/clima/sites/clima/files/docs/ets_handbook_en.pdf" TargetMode="External"/><Relationship Id="rId4" Type="http://schemas.openxmlformats.org/officeDocument/2006/relationships/hyperlink" Target="https://www.rggi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www.ofgem.gov.uk/data-portal/electricity-generation-mix-quarter-and-fuel-source-gb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 descr="A picture containing indoor&#10;&#10;Description automatically generated">
            <a:extLst>
              <a:ext uri="{FF2B5EF4-FFF2-40B4-BE49-F238E27FC236}">
                <a16:creationId xmlns:a16="http://schemas.microsoft.com/office/drawing/2014/main" id="{8DECE548-2C1F-401B-8A7A-DEACB9CFE1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1206" r="21206"/>
          <a:stretch>
            <a:fillRect/>
          </a:stretch>
        </p:blipFill>
        <p:spPr>
          <a:xfrm>
            <a:off x="6238875" y="0"/>
            <a:ext cx="5953125" cy="6858000"/>
          </a:xfrm>
        </p:spPr>
      </p:pic>
      <p:pic>
        <p:nvPicPr>
          <p:cNvPr id="36867" name="Picture 29">
            <a:extLst>
              <a:ext uri="{FF2B5EF4-FFF2-40B4-BE49-F238E27FC236}">
                <a16:creationId xmlns:a16="http://schemas.microsoft.com/office/drawing/2014/main" id="{BCAE5FEF-11A3-4A87-A941-0F0E74625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itle 12">
            <a:extLst>
              <a:ext uri="{FF2B5EF4-FFF2-40B4-BE49-F238E27FC236}">
                <a16:creationId xmlns:a16="http://schemas.microsoft.com/office/drawing/2014/main" id="{11109BDE-7678-4487-8E3B-F87AA5528F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331057"/>
            <a:ext cx="5348288" cy="1629674"/>
          </a:xfrm>
        </p:spPr>
        <p:txBody>
          <a:bodyPr/>
          <a:lstStyle/>
          <a:p>
            <a:pPr eaLnBrk="1" hangingPunct="1"/>
            <a:r>
              <a:rPr lang="en-GB" altLang="en-US" sz="4800" spc="-100" dirty="0">
                <a:cs typeface="Suisse Int'l Black Italic"/>
              </a:rPr>
              <a:t>Carbon </a:t>
            </a:r>
            <a:r>
              <a:rPr lang="en-GB" altLang="en-US" sz="4400" spc="-100" dirty="0">
                <a:cs typeface="Suisse Int'l Black Italic"/>
              </a:rPr>
              <a:t>Markets</a:t>
            </a:r>
            <a:br>
              <a:rPr lang="en-GB" altLang="en-US" sz="3600" spc="-100" dirty="0">
                <a:cs typeface="Suisse Int'l Black Italic"/>
              </a:rPr>
            </a:br>
            <a:endParaRPr lang="en-GB" altLang="en-US" sz="3600" spc="-100" dirty="0">
              <a:cs typeface="Suisse Int'l Black Italic"/>
            </a:endParaRPr>
          </a:p>
        </p:txBody>
      </p:sp>
      <p:sp>
        <p:nvSpPr>
          <p:cNvPr id="36869" name="Text Placeholder 7">
            <a:extLst>
              <a:ext uri="{FF2B5EF4-FFF2-40B4-BE49-F238E27FC236}">
                <a16:creationId xmlns:a16="http://schemas.microsoft.com/office/drawing/2014/main" id="{BE00D9E4-185D-4389-A460-944D8C820B41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4407092"/>
            <a:ext cx="4751388" cy="881063"/>
          </a:xfrm>
        </p:spPr>
        <p:txBody>
          <a:bodyPr/>
          <a:lstStyle/>
          <a:p>
            <a:pPr defTabSz="912813" fontAlgn="base">
              <a:spcBef>
                <a:spcPct val="0"/>
              </a:spcBef>
            </a:pPr>
            <a:r>
              <a:rPr lang="en-US" altLang="en-US" sz="2400" dirty="0">
                <a:ea typeface="Gulim" panose="020B0600000101010101" pitchFamily="34" charset="-127"/>
                <a:cs typeface="SuisseIntl-Light"/>
              </a:rPr>
              <a:t>EPRG Winter Seminar</a:t>
            </a:r>
          </a:p>
          <a:p>
            <a:pPr defTabSz="912813" fontAlgn="base">
              <a:spcBef>
                <a:spcPct val="0"/>
              </a:spcBef>
            </a:pPr>
            <a:r>
              <a:rPr lang="en-US" altLang="en-US" dirty="0">
                <a:ea typeface="Gulim" panose="020B0600000101010101" pitchFamily="34" charset="-127"/>
                <a:cs typeface="SuisseIntl-Light"/>
              </a:rPr>
              <a:t>December 8, </a:t>
            </a:r>
            <a:r>
              <a:rPr altLang="en-US" dirty="0">
                <a:ea typeface="Gulim" panose="020B0600000101010101" pitchFamily="34" charset="-127"/>
                <a:cs typeface="SuisseIntl-Light"/>
              </a:rPr>
              <a:t>2023</a:t>
            </a:r>
            <a:endParaRPr altLang="en-US" dirty="0">
              <a:cs typeface="SuisseIntl-Light"/>
            </a:endParaRPr>
          </a:p>
          <a:p>
            <a:pPr defTabSz="912813" fontAlgn="base">
              <a:spcBef>
                <a:spcPct val="0"/>
              </a:spcBef>
            </a:pPr>
            <a:endParaRPr altLang="en-US" dirty="0">
              <a:cs typeface="SuisseIntl-Light"/>
            </a:endParaRPr>
          </a:p>
        </p:txBody>
      </p:sp>
      <p:grpSp>
        <p:nvGrpSpPr>
          <p:cNvPr id="36870" name="Group 16">
            <a:extLst>
              <a:ext uri="{FF2B5EF4-FFF2-40B4-BE49-F238E27FC236}">
                <a16:creationId xmlns:a16="http://schemas.microsoft.com/office/drawing/2014/main" id="{364C6C5A-D32C-426F-9AC6-532387E4AE85}"/>
              </a:ext>
            </a:extLst>
          </p:cNvPr>
          <p:cNvGrpSpPr>
            <a:grpSpLocks/>
          </p:cNvGrpSpPr>
          <p:nvPr/>
        </p:nvGrpSpPr>
        <p:grpSpPr bwMode="auto">
          <a:xfrm>
            <a:off x="4279392" y="288925"/>
            <a:ext cx="7455407" cy="5846572"/>
            <a:chOff x="4355212" y="-30996"/>
            <a:chExt cx="7455891" cy="584681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D2D054-D65F-4C2D-8236-431645EBD803}"/>
                </a:ext>
              </a:extLst>
            </p:cNvPr>
            <p:cNvSpPr/>
            <p:nvPr/>
          </p:nvSpPr>
          <p:spPr>
            <a:xfrm>
              <a:off x="5638556" y="1426248"/>
              <a:ext cx="3415539" cy="3427834"/>
            </a:xfrm>
            <a:prstGeom prst="rect">
              <a:avLst/>
            </a:prstGeom>
            <a:noFill/>
            <a:ln w="203200">
              <a:solidFill>
                <a:schemeClr val="accent1">
                  <a:alpha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48CFC4-81AC-4FFB-BF05-83B1E27BDC56}"/>
                </a:ext>
              </a:extLst>
            </p:cNvPr>
            <p:cNvSpPr/>
            <p:nvPr/>
          </p:nvSpPr>
          <p:spPr>
            <a:xfrm>
              <a:off x="7220499" y="1157679"/>
              <a:ext cx="506445" cy="50643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61AAE9-2154-457E-9CC8-5297A5F6D4DF}"/>
                </a:ext>
              </a:extLst>
            </p:cNvPr>
            <p:cNvSpPr/>
            <p:nvPr/>
          </p:nvSpPr>
          <p:spPr>
            <a:xfrm>
              <a:off x="9512254" y="489726"/>
              <a:ext cx="1913062" cy="50643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2367F1-B8FA-4655-A651-005A8C3AB28C}"/>
                </a:ext>
              </a:extLst>
            </p:cNvPr>
            <p:cNvSpPr/>
            <p:nvPr/>
          </p:nvSpPr>
          <p:spPr>
            <a:xfrm>
              <a:off x="11425316" y="1494655"/>
              <a:ext cx="385787" cy="3905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5C7E642-7058-46B7-A968-2509838DA653}"/>
                </a:ext>
              </a:extLst>
            </p:cNvPr>
            <p:cNvSpPr/>
            <p:nvPr/>
          </p:nvSpPr>
          <p:spPr>
            <a:xfrm>
              <a:off x="11285607" y="-30996"/>
              <a:ext cx="234965" cy="220036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B0C709-08C0-46F1-A23D-EFD59BE92B76}"/>
                </a:ext>
              </a:extLst>
            </p:cNvPr>
            <p:cNvSpPr/>
            <p:nvPr/>
          </p:nvSpPr>
          <p:spPr>
            <a:xfrm>
              <a:off x="4355212" y="5414820"/>
              <a:ext cx="2566690" cy="27615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620FE23-4DEE-41E2-AD2E-0833E7C96424}"/>
                </a:ext>
              </a:extLst>
            </p:cNvPr>
            <p:cNvSpPr/>
            <p:nvPr/>
          </p:nvSpPr>
          <p:spPr>
            <a:xfrm>
              <a:off x="4896580" y="5541826"/>
              <a:ext cx="231333" cy="2739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92C36FD-560C-4A5D-EAB1-9A4BC7938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2" y="716818"/>
            <a:ext cx="11237914" cy="48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defTabSz="912813"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1pPr>
            <a:lvl2pPr marL="190500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2pPr>
            <a:lvl3pPr marL="511175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3pPr>
            <a:lvl4pPr marL="803275" indent="-190500" defTabSz="912813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4pPr>
            <a:lvl5pPr marL="1023938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5pPr>
            <a:lvl6pPr marL="14811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6pPr>
            <a:lvl7pPr marL="19383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7pPr>
            <a:lvl8pPr marL="23955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8pPr>
            <a:lvl9pPr marL="28527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9pPr>
          </a:lstStyle>
          <a:p>
            <a:pPr eaLnBrk="1" hangingPunct="1"/>
            <a:r>
              <a:rPr lang="en-GB" altLang="en-US" sz="1800"/>
              <a:t>Cap and trade and carbon crediting mechanisms </a:t>
            </a:r>
          </a:p>
        </p:txBody>
      </p:sp>
      <p:sp>
        <p:nvSpPr>
          <p:cNvPr id="7" name="Title 26">
            <a:extLst>
              <a:ext uri="{FF2B5EF4-FFF2-40B4-BE49-F238E27FC236}">
                <a16:creationId xmlns:a16="http://schemas.microsoft.com/office/drawing/2014/main" id="{D392A699-AA29-4FEE-A3AC-A871654CEA17}"/>
              </a:ext>
            </a:extLst>
          </p:cNvPr>
          <p:cNvSpPr txBox="1">
            <a:spLocks/>
          </p:cNvSpPr>
          <p:nvPr/>
        </p:nvSpPr>
        <p:spPr bwMode="auto">
          <a:xfrm>
            <a:off x="455328" y="435397"/>
            <a:ext cx="11283696" cy="32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chemeClr val="tx1"/>
                </a:solidFill>
                <a:latin typeface="+mj-lt"/>
                <a:ea typeface="Suisse Int'l Black Italic"/>
                <a:cs typeface="Arial Black" panose="020B0604020202020204" pitchFamily="34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9pPr>
          </a:lstStyle>
          <a:p>
            <a:r>
              <a:rPr lang="en-US"/>
              <a:t>Compensation investments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0003EC1-FCBB-0721-137A-676E7DBD3684}"/>
              </a:ext>
            </a:extLst>
          </p:cNvPr>
          <p:cNvGraphicFramePr>
            <a:graphicFrameLocks/>
          </p:cNvGraphicFramePr>
          <p:nvPr/>
        </p:nvGraphicFramePr>
        <p:xfrm>
          <a:off x="-372141" y="1396731"/>
          <a:ext cx="6620676" cy="469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BB875A2-F69C-AAE1-B3D9-F679EA486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832562"/>
              </p:ext>
            </p:extLst>
          </p:nvPr>
        </p:nvGraphicFramePr>
        <p:xfrm>
          <a:off x="5574679" y="1396731"/>
          <a:ext cx="7286066" cy="463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58A7F32-0FD7-9342-F8B7-A30AFF6F05E1}"/>
              </a:ext>
            </a:extLst>
          </p:cNvPr>
          <p:cNvSpPr txBox="1"/>
          <p:nvPr/>
        </p:nvSpPr>
        <p:spPr>
          <a:xfrm>
            <a:off x="8076850" y="6361047"/>
            <a:ext cx="68687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00000"/>
            </a:pPr>
            <a:r>
              <a:rPr lang="en-GB" sz="800">
                <a:cs typeface="SuisseIntl-Light" panose="020B0304000000000000" pitchFamily="34" charset="-78"/>
              </a:rPr>
              <a:t>Sources: Shell/BCG; The Voluntary Carbon Market 2022 Insights; ICE</a:t>
            </a:r>
            <a:endParaRPr lang="en-US" sz="800">
              <a:cs typeface="SuisseIntl-Light" panose="020B0304000000000000" pitchFamily="34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5ECB47-7D7C-8A92-655B-DAD38BDF1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29" y="1177290"/>
            <a:ext cx="10360741" cy="496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C86E7D67-E388-621D-38CD-89EFAC37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79" y="1680540"/>
            <a:ext cx="426705" cy="42670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BA97155-F589-CEB2-6955-0F6635000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70" y="4048242"/>
            <a:ext cx="426705" cy="4267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3FBCAC-4C4B-AAB5-21F4-3A8EED3BD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296" y="1680540"/>
            <a:ext cx="428351" cy="428351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12A1B48-218C-B7BF-05B0-E9576F924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4566" y="4048242"/>
            <a:ext cx="483810" cy="4838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615773-9FC7-C045-9078-7B5495BC0B13}"/>
              </a:ext>
            </a:extLst>
          </p:cNvPr>
          <p:cNvSpPr txBox="1"/>
          <p:nvPr/>
        </p:nvSpPr>
        <p:spPr>
          <a:xfrm>
            <a:off x="139151" y="2197134"/>
            <a:ext cx="14614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&gt;</a:t>
            </a:r>
            <a:r>
              <a:rPr lang="en-US" sz="1400" b="1" dirty="0">
                <a:effectLst/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115 billion tonnes of allowances </a:t>
            </a:r>
            <a:r>
              <a:rPr lang="en-US" sz="1400" dirty="0">
                <a:effectLst/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 equivalent to 3x world’s annual </a:t>
            </a:r>
            <a:r>
              <a:rPr lang="en-US" sz="1400" dirty="0"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CO</a:t>
            </a:r>
            <a:r>
              <a:rPr lang="en-US" sz="800" dirty="0"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US" sz="1400" dirty="0">
                <a:effectLst/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 footprint </a:t>
            </a:r>
            <a:endParaRPr lang="en-US" sz="1400" dirty="0">
              <a:latin typeface="Suisse Int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28447-58D6-A8CC-193B-4DC264DC3622}"/>
              </a:ext>
            </a:extLst>
          </p:cNvPr>
          <p:cNvSpPr txBox="1"/>
          <p:nvPr/>
        </p:nvSpPr>
        <p:spPr>
          <a:xfrm>
            <a:off x="1963825" y="2197134"/>
            <a:ext cx="14284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&gt;3</a:t>
            </a:r>
            <a:r>
              <a:rPr lang="en-US" sz="1400" b="1" dirty="0">
                <a:effectLst/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50 million RECs</a:t>
            </a:r>
          </a:p>
          <a:p>
            <a:pPr algn="ctr"/>
            <a:r>
              <a:rPr lang="en-US" sz="1400" dirty="0">
                <a:latin typeface="Suisse Intl"/>
              </a:rPr>
              <a:t>equal to the annual per capita energy consumption of nearly million people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18B7F0-AC13-EA89-60CA-641A6DE994FA}"/>
              </a:ext>
            </a:extLst>
          </p:cNvPr>
          <p:cNvSpPr txBox="1"/>
          <p:nvPr/>
        </p:nvSpPr>
        <p:spPr>
          <a:xfrm>
            <a:off x="154587" y="4550921"/>
            <a:ext cx="12450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&gt;</a:t>
            </a:r>
            <a:r>
              <a:rPr lang="en-US" sz="1400" b="1" dirty="0"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5</a:t>
            </a:r>
            <a:r>
              <a:rPr lang="en-US" sz="1400" b="1" dirty="0">
                <a:effectLst/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 billion RINs</a:t>
            </a:r>
            <a:r>
              <a:rPr lang="en-US" sz="1400" dirty="0">
                <a:effectLst/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  equal to </a:t>
            </a:r>
          </a:p>
          <a:p>
            <a:pPr algn="ctr"/>
            <a:r>
              <a:rPr lang="en-US" sz="1400" dirty="0"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118 </a:t>
            </a:r>
            <a:r>
              <a:rPr lang="en-US" sz="1400" dirty="0">
                <a:effectLst/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million barrels of </a:t>
            </a:r>
            <a:r>
              <a:rPr lang="en-US" sz="1400" dirty="0"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renewable fuels</a:t>
            </a:r>
            <a:endParaRPr lang="en-US" sz="1400" dirty="0">
              <a:latin typeface="Suisse Int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839D2F-377F-2AB8-2196-0C070C1D4FAE}"/>
              </a:ext>
            </a:extLst>
          </p:cNvPr>
          <p:cNvSpPr txBox="1"/>
          <p:nvPr/>
        </p:nvSpPr>
        <p:spPr>
          <a:xfrm>
            <a:off x="2034871" y="4550921"/>
            <a:ext cx="130354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&gt;6 </a:t>
            </a:r>
            <a:r>
              <a:rPr lang="en-US" sz="1400" b="1" dirty="0">
                <a:effectLst/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billion tonnes of </a:t>
            </a:r>
            <a:r>
              <a:rPr lang="en-US" sz="1400" b="1" dirty="0"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carbon</a:t>
            </a:r>
            <a:r>
              <a:rPr lang="en-US" sz="1400" b="1" dirty="0">
                <a:effectLst/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sz="1400" b="1" dirty="0">
                <a:effectLst/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redits </a:t>
            </a:r>
            <a:r>
              <a:rPr lang="en-US" sz="1400" dirty="0">
                <a:effectLst/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corresponding</a:t>
            </a:r>
            <a:r>
              <a:rPr lang="en-US" sz="1400" dirty="0">
                <a:effectLst/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 to the Co2 absorption of 6 billion trees</a:t>
            </a:r>
            <a:endParaRPr lang="en-US" sz="1400" dirty="0">
              <a:latin typeface="Suisse Intl"/>
            </a:endParaRPr>
          </a:p>
        </p:txBody>
      </p:sp>
      <p:pic>
        <p:nvPicPr>
          <p:cNvPr id="18" name="Picture 181" descr="Icon&#10;&#10;Description automatically generated">
            <a:extLst>
              <a:ext uri="{FF2B5EF4-FFF2-40B4-BE49-F238E27FC236}">
                <a16:creationId xmlns:a16="http://schemas.microsoft.com/office/drawing/2014/main" id="{2BEA7ABB-B749-1280-24F3-19D9B6A5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2606" y="1680540"/>
            <a:ext cx="705435" cy="7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4778425-DF7B-FC24-89A6-29AEA1E122AF}"/>
              </a:ext>
            </a:extLst>
          </p:cNvPr>
          <p:cNvSpPr txBox="1"/>
          <p:nvPr/>
        </p:nvSpPr>
        <p:spPr>
          <a:xfrm>
            <a:off x="8855535" y="4336475"/>
            <a:ext cx="28395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$1T notional value </a:t>
            </a:r>
            <a:r>
              <a:rPr lang="en-US" sz="1400" dirty="0">
                <a:effectLst/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of </a:t>
            </a:r>
          </a:p>
          <a:p>
            <a:pPr algn="ctr"/>
            <a:r>
              <a:rPr lang="en-US" sz="1400" dirty="0">
                <a:effectLst/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environmental futures and options traded per annum since 2021</a:t>
            </a:r>
            <a:endParaRPr lang="en-US" sz="1400" dirty="0">
              <a:latin typeface="Suisse Intl"/>
            </a:endParaRP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BA310FB-0A13-38C6-E27B-5732D139E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716818"/>
            <a:ext cx="11237914" cy="48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defTabSz="912813"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1pPr>
            <a:lvl2pPr marL="190500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2pPr>
            <a:lvl3pPr marL="511175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3pPr>
            <a:lvl4pPr marL="803275" indent="-190500" defTabSz="912813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4pPr>
            <a:lvl5pPr marL="1023938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5pPr>
            <a:lvl6pPr marL="14811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6pPr>
            <a:lvl7pPr marL="19383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7pPr>
            <a:lvl8pPr marL="23955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8pPr>
            <a:lvl9pPr marL="28527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9pPr>
          </a:lstStyle>
          <a:p>
            <a:pPr eaLnBrk="1" hangingPunct="1"/>
            <a:r>
              <a:rPr lang="en-GB" altLang="en-US" sz="2400" dirty="0">
                <a:latin typeface="Suisse Intl"/>
              </a:rPr>
              <a:t>Connect to a global environmental portfolio to price climate risk</a:t>
            </a:r>
          </a:p>
        </p:txBody>
      </p:sp>
      <p:sp>
        <p:nvSpPr>
          <p:cNvPr id="4" name="Title 26">
            <a:extLst>
              <a:ext uri="{FF2B5EF4-FFF2-40B4-BE49-F238E27FC236}">
                <a16:creationId xmlns:a16="http://schemas.microsoft.com/office/drawing/2014/main" id="{88E276BE-8B47-B11E-14CC-6B79AC31EB29}"/>
              </a:ext>
            </a:extLst>
          </p:cNvPr>
          <p:cNvSpPr txBox="1">
            <a:spLocks/>
          </p:cNvSpPr>
          <p:nvPr/>
        </p:nvSpPr>
        <p:spPr bwMode="auto">
          <a:xfrm>
            <a:off x="457199" y="457200"/>
            <a:ext cx="11283696" cy="32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chemeClr val="tx1"/>
                </a:solidFill>
                <a:latin typeface="+mj-lt"/>
                <a:ea typeface="Suisse Int'l Black Italic"/>
                <a:cs typeface="Arial Black" panose="020B0604020202020204" pitchFamily="34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9pPr>
          </a:lstStyle>
          <a:p>
            <a:r>
              <a:rPr lang="en-US">
                <a:latin typeface="Suisse Intl"/>
              </a:rPr>
              <a:t>ICE is home </a:t>
            </a:r>
            <a:r>
              <a:rPr lang="en-US" dirty="0">
                <a:latin typeface="Suisse Intl"/>
              </a:rPr>
              <a:t>to the world’s largest environmental markets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838E314-78BD-FB8D-63F6-F3E5EF3AB94D}"/>
              </a:ext>
            </a:extLst>
          </p:cNvPr>
          <p:cNvSpPr txBox="1">
            <a:spLocks/>
          </p:cNvSpPr>
          <p:nvPr/>
        </p:nvSpPr>
        <p:spPr>
          <a:xfrm>
            <a:off x="4540557" y="5861445"/>
            <a:ext cx="3544415" cy="4567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isse Intl"/>
              </a:rPr>
              <a:t>2019 emissions per county/region in MtCO2 (sources: IEA, California ARB, RGGI)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71C5E8"/>
                </a:solidFill>
                <a:effectLst/>
                <a:uLnTx/>
                <a:uFillTx/>
                <a:latin typeface="Suisse Intl"/>
              </a:rPr>
              <a:t>Emissions traded on ICE in 2021 in MtCO2 (source: ICE)</a:t>
            </a:r>
          </a:p>
        </p:txBody>
      </p:sp>
      <p:graphicFrame>
        <p:nvGraphicFramePr>
          <p:cNvPr id="8" name="Content Placeholder 12">
            <a:extLst>
              <a:ext uri="{FF2B5EF4-FFF2-40B4-BE49-F238E27FC236}">
                <a16:creationId xmlns:a16="http://schemas.microsoft.com/office/drawing/2014/main" id="{61EAEFBD-6071-3AED-46DC-5B43208CCAFD}"/>
              </a:ext>
            </a:extLst>
          </p:cNvPr>
          <p:cNvGraphicFramePr>
            <a:graphicFrameLocks/>
          </p:cNvGraphicFramePr>
          <p:nvPr/>
        </p:nvGraphicFramePr>
        <p:xfrm>
          <a:off x="3954751" y="2385975"/>
          <a:ext cx="4716029" cy="347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1674CA00-27EB-0A69-534E-A3DDC1988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970" y="1680540"/>
            <a:ext cx="426705" cy="4267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2E4236-2857-88BC-C0AE-86E32F8171B2}"/>
              </a:ext>
            </a:extLst>
          </p:cNvPr>
          <p:cNvSpPr txBox="1"/>
          <p:nvPr/>
        </p:nvSpPr>
        <p:spPr>
          <a:xfrm>
            <a:off x="4919544" y="1663324"/>
            <a:ext cx="3327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&gt;50% of world’s annual emissions footprint </a:t>
            </a:r>
            <a:r>
              <a:rPr lang="en-US" sz="1400" dirty="0"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equivalent traded on ICE</a:t>
            </a:r>
            <a:endParaRPr lang="en-US" sz="1400" dirty="0">
              <a:latin typeface="Suisse Intl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62F1CC-9F20-2891-1A1F-BB328177FD50}"/>
              </a:ext>
            </a:extLst>
          </p:cNvPr>
          <p:cNvCxnSpPr>
            <a:cxnSpLocks/>
          </p:cNvCxnSpPr>
          <p:nvPr/>
        </p:nvCxnSpPr>
        <p:spPr>
          <a:xfrm>
            <a:off x="3710344" y="1510748"/>
            <a:ext cx="0" cy="49397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C8AF7F-297E-1B75-7960-3829E74A985C}"/>
              </a:ext>
            </a:extLst>
          </p:cNvPr>
          <p:cNvCxnSpPr>
            <a:cxnSpLocks/>
          </p:cNvCxnSpPr>
          <p:nvPr/>
        </p:nvCxnSpPr>
        <p:spPr>
          <a:xfrm>
            <a:off x="8706959" y="1510748"/>
            <a:ext cx="0" cy="49397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7086BFB-EA89-F7D2-3753-C40B5899AFCA}"/>
              </a:ext>
            </a:extLst>
          </p:cNvPr>
          <p:cNvSpPr txBox="1"/>
          <p:nvPr/>
        </p:nvSpPr>
        <p:spPr>
          <a:xfrm>
            <a:off x="8855535" y="2500723"/>
            <a:ext cx="28395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$75B open interest </a:t>
            </a:r>
          </a:p>
          <a:p>
            <a:pPr algn="ctr"/>
            <a:r>
              <a:rPr lang="en-US" sz="1400" dirty="0">
                <a:effectLst/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of environmental futures and options </a:t>
            </a:r>
            <a:r>
              <a:rPr lang="en-US" sz="1400" dirty="0">
                <a:latin typeface="Suisse Intl"/>
                <a:ea typeface="MS PGothic" panose="020B0600070205080204" pitchFamily="34" charset="-128"/>
                <a:cs typeface="Times New Roman" panose="02020603050405020304" pitchFamily="18" charset="0"/>
              </a:rPr>
              <a:t>risk managed at ICE</a:t>
            </a:r>
            <a:endParaRPr lang="en-US" sz="1400" dirty="0">
              <a:latin typeface="Suisse Intl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D11E6081-DB2E-B480-CE31-CCC823108C86}"/>
              </a:ext>
            </a:extLst>
          </p:cNvPr>
          <p:cNvSpPr/>
          <p:nvPr/>
        </p:nvSpPr>
        <p:spPr>
          <a:xfrm>
            <a:off x="9830875" y="3426316"/>
            <a:ext cx="797166" cy="80363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Suisse Intl"/>
            </a:endParaRPr>
          </a:p>
        </p:txBody>
      </p:sp>
    </p:spTree>
    <p:extLst>
      <p:ext uri="{BB962C8B-B14F-4D97-AF65-F5344CB8AC3E}">
        <p14:creationId xmlns:p14="http://schemas.microsoft.com/office/powerpoint/2010/main" val="199972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BA310FB-0A13-38C6-E27B-5732D139E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716818"/>
            <a:ext cx="11237914" cy="48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defTabSz="912813"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1pPr>
            <a:lvl2pPr marL="190500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2pPr>
            <a:lvl3pPr marL="511175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3pPr>
            <a:lvl4pPr marL="803275" indent="-190500" defTabSz="912813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4pPr>
            <a:lvl5pPr marL="1023938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5pPr>
            <a:lvl6pPr marL="14811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6pPr>
            <a:lvl7pPr marL="19383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7pPr>
            <a:lvl8pPr marL="23955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8pPr>
            <a:lvl9pPr marL="28527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9pPr>
          </a:lstStyle>
          <a:p>
            <a:pPr eaLnBrk="1" hangingPunct="1"/>
            <a:r>
              <a:rPr lang="en-GB" altLang="en-US" sz="2400" dirty="0">
                <a:latin typeface="Suisse Intl" panose="020B0504000000000000"/>
              </a:rPr>
              <a:t>Connect to a global environmental portfolio to price climate risk</a:t>
            </a:r>
          </a:p>
        </p:txBody>
      </p:sp>
      <p:sp>
        <p:nvSpPr>
          <p:cNvPr id="4" name="Title 26">
            <a:extLst>
              <a:ext uri="{FF2B5EF4-FFF2-40B4-BE49-F238E27FC236}">
                <a16:creationId xmlns:a16="http://schemas.microsoft.com/office/drawing/2014/main" id="{88E276BE-8B47-B11E-14CC-6B79AC31EB29}"/>
              </a:ext>
            </a:extLst>
          </p:cNvPr>
          <p:cNvSpPr txBox="1">
            <a:spLocks/>
          </p:cNvSpPr>
          <p:nvPr/>
        </p:nvSpPr>
        <p:spPr bwMode="auto">
          <a:xfrm>
            <a:off x="457199" y="457200"/>
            <a:ext cx="11283696" cy="32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chemeClr val="tx1"/>
                </a:solidFill>
                <a:latin typeface="+mj-lt"/>
                <a:ea typeface="Suisse Int'l Black Italic"/>
                <a:cs typeface="Arial Black" panose="020B0604020202020204" pitchFamily="34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9pPr>
          </a:lstStyle>
          <a:p>
            <a:r>
              <a:rPr lang="en-US" dirty="0">
                <a:latin typeface="Suisse Intl" panose="020B0504000000000000"/>
              </a:rPr>
              <a:t>ICE host to the world’s largest energy &amp; environmental markets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00020-D8DB-2BE3-71A2-5AFCDA88F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62" y="1201004"/>
            <a:ext cx="11283697" cy="5148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F1EB90-09A5-FB41-4050-9BD15C74486B}"/>
              </a:ext>
            </a:extLst>
          </p:cNvPr>
          <p:cNvSpPr txBox="1"/>
          <p:nvPr/>
        </p:nvSpPr>
        <p:spPr>
          <a:xfrm>
            <a:off x="8350733" y="4589374"/>
            <a:ext cx="28395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Suisse Intl" panose="020B0504000000000000"/>
                <a:ea typeface="MS PGothic" panose="020B0600070205080204" pitchFamily="34" charset="-128"/>
                <a:cs typeface="Times New Roman" panose="02020603050405020304" pitchFamily="18" charset="0"/>
              </a:rPr>
              <a:t>World’s first Paris Agreement aligned carbon credit futures contract</a:t>
            </a:r>
          </a:p>
          <a:p>
            <a:r>
              <a:rPr lang="en-US" sz="1600" dirty="0">
                <a:latin typeface="Suisse Intl" panose="020B0504000000000000"/>
                <a:ea typeface="MS PGothic" panose="020B0600070205080204" pitchFamily="34" charset="-128"/>
                <a:cs typeface="Times New Roman" panose="02020603050405020304" pitchFamily="18" charset="0"/>
              </a:rPr>
              <a:t>CORSIA Phase 1 launched 9 October 2023</a:t>
            </a:r>
            <a:endParaRPr lang="en-US" sz="1600" dirty="0">
              <a:latin typeface="Suisse Intl" panose="020B0504000000000000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2F186CD0-8A77-7229-2EAC-89A782445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028" y="4668887"/>
            <a:ext cx="426705" cy="4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4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5">
            <a:extLst>
              <a:ext uri="{FF2B5EF4-FFF2-40B4-BE49-F238E27FC236}">
                <a16:creationId xmlns:a16="http://schemas.microsoft.com/office/drawing/2014/main" id="{DDC0415F-BC39-490F-B205-BFCA2D2337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82733" y="2740420"/>
            <a:ext cx="5434012" cy="664797"/>
          </a:xfrm>
        </p:spPr>
        <p:txBody>
          <a:bodyPr/>
          <a:lstStyle/>
          <a:p>
            <a:r>
              <a:rPr lang="en-GB" altLang="en-US" dirty="0">
                <a:cs typeface="Suisse Int'l Black Italic"/>
              </a:rPr>
              <a:t>Appendix</a:t>
            </a:r>
            <a:endParaRPr lang="en-US" altLang="en-US" dirty="0">
              <a:cs typeface="Suisse Int'l Black Italic"/>
            </a:endParaRPr>
          </a:p>
        </p:txBody>
      </p:sp>
    </p:spTree>
    <p:extLst>
      <p:ext uri="{BB962C8B-B14F-4D97-AF65-F5344CB8AC3E}">
        <p14:creationId xmlns:p14="http://schemas.microsoft.com/office/powerpoint/2010/main" val="2967110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92C36FD-560C-4A5D-EAB1-9A4BC7938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2" y="716818"/>
            <a:ext cx="11237914" cy="48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defTabSz="912813"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1pPr>
            <a:lvl2pPr marL="190500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2pPr>
            <a:lvl3pPr marL="511175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3pPr>
            <a:lvl4pPr marL="803275" indent="-190500" defTabSz="912813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4pPr>
            <a:lvl5pPr marL="1023938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5pPr>
            <a:lvl6pPr marL="14811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6pPr>
            <a:lvl7pPr marL="19383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7pPr>
            <a:lvl8pPr marL="23955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8pPr>
            <a:lvl9pPr marL="28527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9pPr>
          </a:lstStyle>
          <a:p>
            <a:pPr eaLnBrk="1" hangingPunct="1"/>
            <a:r>
              <a:rPr lang="en-GB" altLang="en-US" sz="1800" dirty="0"/>
              <a:t>ETS and carbon taxes</a:t>
            </a:r>
          </a:p>
        </p:txBody>
      </p:sp>
      <p:sp>
        <p:nvSpPr>
          <p:cNvPr id="7" name="Title 26">
            <a:extLst>
              <a:ext uri="{FF2B5EF4-FFF2-40B4-BE49-F238E27FC236}">
                <a16:creationId xmlns:a16="http://schemas.microsoft.com/office/drawing/2014/main" id="{D392A699-AA29-4FEE-A3AC-A871654CEA17}"/>
              </a:ext>
            </a:extLst>
          </p:cNvPr>
          <p:cNvSpPr txBox="1">
            <a:spLocks/>
          </p:cNvSpPr>
          <p:nvPr/>
        </p:nvSpPr>
        <p:spPr bwMode="auto">
          <a:xfrm>
            <a:off x="455328" y="435397"/>
            <a:ext cx="11283696" cy="32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chemeClr val="tx1"/>
                </a:solidFill>
                <a:latin typeface="+mj-lt"/>
                <a:ea typeface="Suisse Int'l Black Italic"/>
                <a:cs typeface="Arial Black" panose="020B0604020202020204" pitchFamily="34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9pPr>
          </a:lstStyle>
          <a:p>
            <a:r>
              <a:rPr lang="en-US" dirty="0"/>
              <a:t>Carbon pricing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B1EC7-9E7B-3F08-F1B5-8D114F445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85" y="1066674"/>
            <a:ext cx="9785230" cy="515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6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48" y="383507"/>
            <a:ext cx="11266276" cy="435072"/>
          </a:xfrm>
        </p:spPr>
        <p:txBody>
          <a:bodyPr/>
          <a:lstStyle/>
          <a:p>
            <a:r>
              <a:rPr lang="en-GB" dirty="0"/>
              <a:t>Regulated carbon markets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EAE2795-6DF6-40F3-8AC5-9D887B7F65B0}"/>
              </a:ext>
            </a:extLst>
          </p:cNvPr>
          <p:cNvGraphicFramePr>
            <a:graphicFrameLocks noGrp="1"/>
          </p:cNvGraphicFramePr>
          <p:nvPr/>
        </p:nvGraphicFramePr>
        <p:xfrm>
          <a:off x="380997" y="1054152"/>
          <a:ext cx="11266276" cy="4905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660">
                  <a:extLst>
                    <a:ext uri="{9D8B030D-6E8A-4147-A177-3AD203B41FA5}">
                      <a16:colId xmlns:a16="http://schemas.microsoft.com/office/drawing/2014/main" val="4083208375"/>
                    </a:ext>
                  </a:extLst>
                </a:gridCol>
                <a:gridCol w="2359110">
                  <a:extLst>
                    <a:ext uri="{9D8B030D-6E8A-4147-A177-3AD203B41FA5}">
                      <a16:colId xmlns:a16="http://schemas.microsoft.com/office/drawing/2014/main" val="976734888"/>
                    </a:ext>
                  </a:extLst>
                </a:gridCol>
                <a:gridCol w="2551246">
                  <a:extLst>
                    <a:ext uri="{9D8B030D-6E8A-4147-A177-3AD203B41FA5}">
                      <a16:colId xmlns:a16="http://schemas.microsoft.com/office/drawing/2014/main" val="1415238186"/>
                    </a:ext>
                  </a:extLst>
                </a:gridCol>
                <a:gridCol w="2388630">
                  <a:extLst>
                    <a:ext uri="{9D8B030D-6E8A-4147-A177-3AD203B41FA5}">
                      <a16:colId xmlns:a16="http://schemas.microsoft.com/office/drawing/2014/main" val="3256990051"/>
                    </a:ext>
                  </a:extLst>
                </a:gridCol>
                <a:gridCol w="2388630">
                  <a:extLst>
                    <a:ext uri="{9D8B030D-6E8A-4147-A177-3AD203B41FA5}">
                      <a16:colId xmlns:a16="http://schemas.microsoft.com/office/drawing/2014/main" val="1680060766"/>
                    </a:ext>
                  </a:extLst>
                </a:gridCol>
              </a:tblGrid>
              <a:tr h="349372">
                <a:tc>
                  <a:txBody>
                    <a:bodyPr/>
                    <a:lstStyle/>
                    <a:p>
                      <a:endParaRPr lang="en-GB" sz="11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800" b="1" dirty="0"/>
                        <a:t>North America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292935"/>
                  </a:ext>
                </a:extLst>
              </a:tr>
              <a:tr h="475534">
                <a:tc>
                  <a:txBody>
                    <a:bodyPr/>
                    <a:lstStyle/>
                    <a:p>
                      <a:r>
                        <a:rPr lang="en-GB" sz="1000" b="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Western Climate Initiative (WCI)</a:t>
                      </a:r>
                      <a:r>
                        <a:rPr lang="en-US" sz="10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 Greenhouse Gas Initiative (RGGI)</a:t>
                      </a:r>
                      <a:r>
                        <a:rPr lang="en-US" sz="10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000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/>
                        <a:t>European Emissions Trading System (EU ETS)</a:t>
                      </a:r>
                      <a:r>
                        <a:rPr lang="en-GB" sz="1000" b="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/>
                        <a:t>UK Emissions Trading System (EU ETS)</a:t>
                      </a:r>
                      <a:r>
                        <a:rPr lang="en-GB" sz="1000" b="0" baseline="30000" dirty="0"/>
                        <a:t>4</a:t>
                      </a:r>
                    </a:p>
                    <a:p>
                      <a:endParaRPr lang="en-GB" sz="1000" b="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344029"/>
                  </a:ext>
                </a:extLst>
              </a:tr>
              <a:tr h="669630">
                <a:tc>
                  <a:txBody>
                    <a:bodyPr/>
                    <a:lstStyle/>
                    <a:p>
                      <a:r>
                        <a:rPr lang="en-GB" sz="1000" b="0" dirty="0"/>
                        <a:t>Members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California and Quebec have a linked cap and trade program</a:t>
                      </a:r>
                    </a:p>
                    <a:p>
                      <a:r>
                        <a:rPr lang="en-GB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British Columbia, Nova Scotia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Connecticut, Delaware, Maine, Maryland, Massachusetts, New Hampshire, New Jersey, New York, Rhode Island and Vermont. Virginia joined in 2021</a:t>
                      </a:r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European countries plus Iceland, Liechtenstein and Norway (Switzerland is linked)</a:t>
                      </a:r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/>
                        <a:t>UK (4 Governments)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21875"/>
                  </a:ext>
                </a:extLst>
              </a:tr>
              <a:tr h="232915">
                <a:tc>
                  <a:txBody>
                    <a:bodyPr/>
                    <a:lstStyle/>
                    <a:p>
                      <a:r>
                        <a:rPr lang="en-GB" sz="1000" b="0" dirty="0"/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tx1"/>
                          </a:solidFill>
                        </a:rPr>
                        <a:t>2021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566996"/>
                  </a:ext>
                </a:extLst>
              </a:tr>
              <a:tr h="505307">
                <a:tc>
                  <a:txBody>
                    <a:bodyPr/>
                    <a:lstStyle/>
                    <a:p>
                      <a:r>
                        <a:rPr lang="en-GB" sz="1000" b="0" dirty="0"/>
                        <a:t>Size of cap</a:t>
                      </a:r>
                      <a:endParaRPr lang="en-GB" sz="1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375 million allowances in 2021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71 million allowances in 2021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1,776 million allowances in 2021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155 million allowances in 2021               </a:t>
                      </a:r>
                    </a:p>
                    <a:p>
                      <a:endParaRPr lang="en-GB" sz="1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80871"/>
                  </a:ext>
                </a:extLst>
              </a:tr>
              <a:tr h="295379">
                <a:tc>
                  <a:txBody>
                    <a:bodyPr/>
                    <a:lstStyle/>
                    <a:p>
                      <a:r>
                        <a:rPr lang="en-GB" sz="1000" b="0" dirty="0"/>
                        <a:t>% emissions covered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030414"/>
                  </a:ext>
                </a:extLst>
              </a:tr>
              <a:tr h="378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/>
                        <a:t>Industries covered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/>
                        <a:t>Power sector, industry, distributed natural gas and fuels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/>
                        <a:t>Power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/>
                        <a:t>Power, industry, EU aviation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/>
                        <a:t>Power, industry, UK aviation</a:t>
                      </a:r>
                    </a:p>
                    <a:p>
                      <a:endParaRPr lang="en-GB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850565"/>
                  </a:ext>
                </a:extLst>
              </a:tr>
              <a:tr h="669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/>
                        <a:t>Supply / price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/>
                        <a:t>Floor price (increase 5% + inflation) </a:t>
                      </a:r>
                    </a:p>
                    <a:p>
                      <a:r>
                        <a:rPr lang="en-GB" sz="1000" dirty="0">
                          <a:effectLst/>
                        </a:rPr>
                        <a:t>Allowance Price Containment Reserve (APCR)</a:t>
                      </a:r>
                      <a:r>
                        <a:rPr lang="en-GB" sz="1000" b="0" dirty="0"/>
                        <a:t> Price containment (ceiling after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/>
                        <a:t>Cost Containment Reserve (CCR)</a:t>
                      </a:r>
                    </a:p>
                    <a:p>
                      <a:r>
                        <a:rPr lang="en-GB" sz="1000" b="0" dirty="0"/>
                        <a:t>Emissions Containment Reserve (ECR) starts 2021</a:t>
                      </a:r>
                      <a:endParaRPr lang="en-GB" sz="1000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/>
                        <a:t>Market Stability Reserve (MSR)</a:t>
                      </a:r>
                      <a:endParaRPr lang="en-GB" sz="1000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dirty="0"/>
                        <a:t>Floor price £22</a:t>
                      </a:r>
                      <a:endParaRPr lang="en-GB" sz="1000" b="0" baseline="30000" dirty="0"/>
                    </a:p>
                    <a:p>
                      <a:r>
                        <a:rPr lang="en-GB" sz="1000" b="0" dirty="0"/>
                        <a:t>Cost containment mechanism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87447"/>
                  </a:ext>
                </a:extLst>
              </a:tr>
              <a:tr h="6211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/>
                        <a:t>Notional value ICE (2020)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30 billion</a:t>
                      </a:r>
                      <a:r>
                        <a:rPr lang="en-GB" sz="1000" baseline="0" dirty="0"/>
                        <a:t> USD (+42.9%)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/>
                        <a:t>47 billion USD 2021 projection (+56%)</a:t>
                      </a:r>
                      <a:endParaRPr lang="en-GB" sz="1000" dirty="0"/>
                    </a:p>
                    <a:p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1.5 billion</a:t>
                      </a:r>
                      <a:r>
                        <a:rPr lang="en-GB" sz="1000" baseline="0" dirty="0"/>
                        <a:t> USD (+0)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/>
                        <a:t>1.8 billion USD 2021 projection (+25%)</a:t>
                      </a:r>
                      <a:endParaRPr lang="en-GB" sz="1000" dirty="0"/>
                    </a:p>
                    <a:p>
                      <a:endParaRPr lang="en-GB" sz="1000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308</a:t>
                      </a:r>
                      <a:r>
                        <a:rPr lang="en-GB" sz="1000" baseline="0" dirty="0"/>
                        <a:t> billion EUR (+14.5%)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/>
                        <a:t>696 billion EUR 2021 projection (+125%)</a:t>
                      </a:r>
                      <a:endParaRPr lang="en-GB" sz="1000" dirty="0"/>
                    </a:p>
                    <a:p>
                      <a:endParaRPr lang="en-GB" sz="1000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/>
                        <a:t>GBP [-]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/>
                        <a:t>22 billion GBP 2021 projection </a:t>
                      </a:r>
                      <a:endParaRPr lang="en-GB" sz="1000" dirty="0"/>
                    </a:p>
                    <a:p>
                      <a:endParaRPr lang="en-GB" sz="1000" b="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371658"/>
                  </a:ext>
                </a:extLst>
              </a:tr>
              <a:tr h="524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Churn (</a:t>
                      </a:r>
                      <a:r>
                        <a:rPr lang="en-GB" sz="1000" b="1" dirty="0"/>
                        <a:t>volume</a:t>
                      </a:r>
                      <a:r>
                        <a:rPr lang="en-GB" sz="1000" dirty="0"/>
                        <a:t>/</a:t>
                      </a:r>
                      <a:r>
                        <a:rPr lang="en-GB" sz="1000" i="1" dirty="0"/>
                        <a:t>cap*</a:t>
                      </a:r>
                      <a:r>
                        <a:rPr lang="en-GB" sz="1000" dirty="0"/>
                        <a:t>)</a:t>
                      </a:r>
                      <a:r>
                        <a:rPr lang="en-GB" sz="1000" baseline="0" dirty="0"/>
                        <a:t> </a:t>
                      </a:r>
                      <a:r>
                        <a:rPr lang="en-GB" sz="1000" b="1" baseline="0" dirty="0"/>
                        <a:t>2020 </a:t>
                      </a:r>
                      <a:r>
                        <a:rPr lang="en-GB" sz="1000" b="0" i="1" baseline="0" dirty="0"/>
                        <a:t>[2019] *adjusted for MSR</a:t>
                      </a:r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4.67</a:t>
                      </a:r>
                      <a:r>
                        <a:rPr lang="en-GB" sz="1000" dirty="0"/>
                        <a:t> </a:t>
                      </a:r>
                      <a:r>
                        <a:rPr lang="en-GB" sz="1000" i="1" dirty="0"/>
                        <a:t>[3.61]</a:t>
                      </a:r>
                    </a:p>
                    <a:p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4.1</a:t>
                      </a:r>
                      <a:r>
                        <a:rPr lang="en-GB" sz="1000" dirty="0"/>
                        <a:t> </a:t>
                      </a:r>
                      <a:r>
                        <a:rPr lang="en-GB" sz="1000" i="1" dirty="0"/>
                        <a:t>[4.5]</a:t>
                      </a:r>
                    </a:p>
                    <a:p>
                      <a:endParaRPr lang="en-GB" sz="1000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8.45</a:t>
                      </a:r>
                      <a:r>
                        <a:rPr lang="en-GB" sz="1000" dirty="0"/>
                        <a:t> </a:t>
                      </a:r>
                      <a:r>
                        <a:rPr lang="en-GB" sz="1000" i="1" dirty="0"/>
                        <a:t>[7.85]</a:t>
                      </a:r>
                    </a:p>
                    <a:p>
                      <a:endParaRPr lang="en-GB" sz="1000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N/A</a:t>
                      </a:r>
                      <a:r>
                        <a:rPr lang="en-GB" sz="1000" dirty="0"/>
                        <a:t> </a:t>
                      </a:r>
                      <a:r>
                        <a:rPr lang="en-GB" sz="1000" i="1" dirty="0"/>
                        <a:t>[-]</a:t>
                      </a:r>
                    </a:p>
                    <a:p>
                      <a:endParaRPr lang="en-GB" sz="1000" b="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868994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E9F51E-4A0C-4CE1-9DAC-5EC257F991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7548" y="758849"/>
            <a:ext cx="11428228" cy="325437"/>
          </a:xfrm>
        </p:spPr>
        <p:txBody>
          <a:bodyPr/>
          <a:lstStyle/>
          <a:p>
            <a:r>
              <a:rPr lang="en-GB" dirty="0"/>
              <a:t>ICE hosts the three largest and most liquid carbon markets in the world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978B7A-CD09-41DD-8A04-6D769C3CD02B}"/>
              </a:ext>
            </a:extLst>
          </p:cNvPr>
          <p:cNvSpPr/>
          <p:nvPr/>
        </p:nvSpPr>
        <p:spPr>
          <a:xfrm>
            <a:off x="387548" y="5964218"/>
            <a:ext cx="10745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600" dirty="0">
                <a:ea typeface="Times New Roman" panose="02020603050405020304" pitchFamily="18" charset="0"/>
              </a:rPr>
              <a:t>Also referred to as California Cap and Trade. For more information see </a:t>
            </a:r>
            <a:r>
              <a:rPr lang="en-GB" sz="600" dirty="0">
                <a:hlinkClick r:id="rId3"/>
              </a:rPr>
              <a:t>California cap &amp; trade homepage</a:t>
            </a:r>
            <a:endParaRPr lang="en-GB" sz="600" dirty="0"/>
          </a:p>
          <a:p>
            <a:pPr marL="228600" indent="-228600">
              <a:buFontTx/>
              <a:buAutoNum type="arabicPeriod"/>
            </a:pPr>
            <a:r>
              <a:rPr lang="en-US" sz="600" dirty="0">
                <a:ea typeface="Times New Roman" panose="02020603050405020304" pitchFamily="18" charset="0"/>
              </a:rPr>
              <a:t>For more information see </a:t>
            </a:r>
            <a:r>
              <a:rPr lang="en-US" sz="600" dirty="0">
                <a:hlinkClick r:id="rId4"/>
              </a:rPr>
              <a:t>RGGI cap &amp; trade homepage</a:t>
            </a:r>
            <a:endParaRPr lang="en-US" sz="600" dirty="0"/>
          </a:p>
          <a:p>
            <a:pPr marL="228600" indent="-228600">
              <a:buAutoNum type="arabicPeriod"/>
            </a:pPr>
            <a:r>
              <a:rPr lang="en-US" sz="600" dirty="0">
                <a:ea typeface="Times New Roman" panose="02020603050405020304" pitchFamily="18" charset="0"/>
              </a:rPr>
              <a:t>For more information see </a:t>
            </a:r>
            <a:r>
              <a:rPr lang="en-GB" sz="600" dirty="0">
                <a:hlinkClick r:id="rId5"/>
              </a:rPr>
              <a:t>European ETS Handbook</a:t>
            </a:r>
            <a:endParaRPr lang="en-GB" sz="600" dirty="0"/>
          </a:p>
          <a:p>
            <a:pPr marL="228600" indent="-228600">
              <a:buAutoNum type="arabicPeriod"/>
            </a:pPr>
            <a:r>
              <a:rPr lang="en-GB" sz="600" dirty="0"/>
              <a:t>For more information see </a:t>
            </a:r>
            <a:r>
              <a:rPr lang="en-GB" sz="600" dirty="0">
                <a:hlinkClick r:id="rId6"/>
              </a:rPr>
              <a:t>Participating in UK ETS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34651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4">
            <a:extLst>
              <a:ext uri="{FF2B5EF4-FFF2-40B4-BE49-F238E27FC236}">
                <a16:creationId xmlns:a16="http://schemas.microsoft.com/office/drawing/2014/main" id="{6D15690F-3303-4A91-BD80-058ED6D49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825" y="190500"/>
            <a:ext cx="11282363" cy="365125"/>
          </a:xfrm>
        </p:spPr>
        <p:txBody>
          <a:bodyPr/>
          <a:lstStyle/>
          <a:p>
            <a:r>
              <a:rPr lang="en-US" altLang="en-US" dirty="0" err="1">
                <a:cs typeface="Suisse Int'l Black"/>
              </a:rPr>
              <a:t>Carbonomics</a:t>
            </a:r>
            <a:r>
              <a:rPr lang="en-US" altLang="en-US" dirty="0">
                <a:cs typeface="Suisse Int'l Black"/>
              </a:rPr>
              <a:t>: UK Case Study</a:t>
            </a:r>
          </a:p>
        </p:txBody>
      </p:sp>
      <p:sp>
        <p:nvSpPr>
          <p:cNvPr id="73731" name="Text Placeholder 6">
            <a:extLst>
              <a:ext uri="{FF2B5EF4-FFF2-40B4-BE49-F238E27FC236}">
                <a16:creationId xmlns:a16="http://schemas.microsoft.com/office/drawing/2014/main" id="{BDABDEEB-F29B-46F0-A13F-109DB9A6DD12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>
          <a:xfrm>
            <a:off x="385763" y="554038"/>
            <a:ext cx="11274425" cy="704850"/>
          </a:xfrm>
        </p:spPr>
        <p:txBody>
          <a:bodyPr/>
          <a:lstStyle/>
          <a:p>
            <a:r>
              <a:rPr altLang="en-US" dirty="0">
                <a:cs typeface="SuisseIntl-Light"/>
              </a:rPr>
              <a:t>When the price of carbon is taken into account, it is less profitable to produce electricity from both coal and natural gas</a:t>
            </a:r>
            <a:endParaRPr lang="en-GB" altLang="en-US" dirty="0">
              <a:cs typeface="SuisseIntl-Light"/>
            </a:endParaRPr>
          </a:p>
          <a:p>
            <a:endParaRPr altLang="en-US" dirty="0">
              <a:cs typeface="SuisseIntl-Light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37F89C-3C33-4D3A-BFBE-EDA148CA4D5A}"/>
              </a:ext>
            </a:extLst>
          </p:cNvPr>
          <p:cNvGraphicFramePr>
            <a:graphicFrameLocks noGrp="1"/>
          </p:cNvGraphicFramePr>
          <p:nvPr/>
        </p:nvGraphicFramePr>
        <p:xfrm>
          <a:off x="468524" y="1726584"/>
          <a:ext cx="11264688" cy="5527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8">
            <a:extLst>
              <a:ext uri="{FF2B5EF4-FFF2-40B4-BE49-F238E27FC236}">
                <a16:creationId xmlns:a16="http://schemas.microsoft.com/office/drawing/2014/main" id="{B8230299-B31B-44A7-82AD-9DC2D2239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025" y="192088"/>
            <a:ext cx="11282363" cy="365125"/>
          </a:xfrm>
        </p:spPr>
        <p:txBody>
          <a:bodyPr/>
          <a:lstStyle/>
          <a:p>
            <a:r>
              <a:rPr lang="en-GB" altLang="en-US">
                <a:cs typeface="Suisse Int'l Black"/>
              </a:rPr>
              <a:t>Carbonomics: UK Case Study Outcome</a:t>
            </a:r>
            <a:endParaRPr lang="en-US" altLang="en-US">
              <a:cs typeface="Suisse Int'l Black"/>
            </a:endParaRPr>
          </a:p>
        </p:txBody>
      </p:sp>
      <p:sp>
        <p:nvSpPr>
          <p:cNvPr id="75779" name="Text Placeholder 13">
            <a:extLst>
              <a:ext uri="{FF2B5EF4-FFF2-40B4-BE49-F238E27FC236}">
                <a16:creationId xmlns:a16="http://schemas.microsoft.com/office/drawing/2014/main" id="{E4949179-4AEF-466F-9AB8-815EA33690D0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>
          <a:xfrm>
            <a:off x="468313" y="463550"/>
            <a:ext cx="11274425" cy="704850"/>
          </a:xfrm>
        </p:spPr>
        <p:txBody>
          <a:bodyPr/>
          <a:lstStyle/>
          <a:p>
            <a:r>
              <a:rPr lang="en-GB" altLang="en-US" dirty="0">
                <a:cs typeface="SuisseIntl-Light"/>
              </a:rPr>
              <a:t>Coal is removed from merit order of electricity generation</a:t>
            </a:r>
            <a:endParaRPr altLang="en-US" dirty="0">
              <a:cs typeface="SuisseIntl-Light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6037B47-4117-49E4-A622-76F8893EA30C}"/>
              </a:ext>
            </a:extLst>
          </p:cNvPr>
          <p:cNvGraphicFramePr>
            <a:graphicFrameLocks noGrp="1"/>
          </p:cNvGraphicFramePr>
          <p:nvPr/>
        </p:nvGraphicFramePr>
        <p:xfrm>
          <a:off x="468524" y="1168400"/>
          <a:ext cx="11359582" cy="5017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D35F201-20A9-4DEE-ACE3-199B5DF48F20}"/>
              </a:ext>
            </a:extLst>
          </p:cNvPr>
          <p:cNvSpPr/>
          <p:nvPr/>
        </p:nvSpPr>
        <p:spPr>
          <a:xfrm>
            <a:off x="1774825" y="6256338"/>
            <a:ext cx="6923088" cy="434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900">
                <a:solidFill>
                  <a:schemeClr val="tx1"/>
                </a:solidFill>
              </a:rPr>
              <a:t>Source: </a:t>
            </a:r>
            <a:r>
              <a:rPr lang="en-GB" sz="900">
                <a:solidFill>
                  <a:schemeClr val="tx1"/>
                </a:solidFill>
                <a:hlinkClick r:id="rId4"/>
              </a:rPr>
              <a:t>Ofgem (2021), ‘Electricity generation mix by quarter and fuel source (GB)’, April</a:t>
            </a:r>
            <a:endParaRPr lang="en-GB" sz="900">
              <a:solidFill>
                <a:schemeClr val="tx1"/>
              </a:solidFill>
            </a:endParaRPr>
          </a:p>
          <a:p>
            <a:pPr>
              <a:defRPr/>
            </a:pPr>
            <a:endParaRPr lang="en-US" sz="10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FBDBA-E5D7-4496-B81C-78D942BB363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7199" y="1333499"/>
            <a:ext cx="3549722" cy="4892640"/>
          </a:xfrm>
        </p:spPr>
        <p:txBody>
          <a:bodyPr/>
          <a:lstStyle/>
          <a:p>
            <a:r>
              <a:rPr lang="en-US" sz="1600" dirty="0"/>
              <a:t>First global market-based measure</a:t>
            </a:r>
          </a:p>
          <a:p>
            <a:r>
              <a:rPr lang="en-GB" sz="1600" dirty="0"/>
              <a:t>Part of basket of measures to offset emissions that cannot be reduced by operational improvements or Aircraft technology.</a:t>
            </a:r>
          </a:p>
          <a:p>
            <a:r>
              <a:rPr lang="en-GB" sz="1600" dirty="0"/>
              <a:t>Pilot Phase 21-23 (Voluntary – 88 states)</a:t>
            </a:r>
          </a:p>
          <a:p>
            <a:r>
              <a:rPr lang="en-GB" sz="1600" dirty="0"/>
              <a:t>First Phase 24-26 (Voluntary – 125 states)</a:t>
            </a:r>
          </a:p>
          <a:p>
            <a:r>
              <a:rPr lang="en-GB" sz="1600" dirty="0"/>
              <a:t>Second Phase 27-35 split in 3 years compliance periods (27-29; 30-32, 33-35) – all states (with exclusions)</a:t>
            </a:r>
          </a:p>
          <a:p>
            <a:r>
              <a:rPr lang="en-GB" sz="1600" dirty="0"/>
              <a:t>Baseline: 85% of 2019 level from 2024 onwards</a:t>
            </a:r>
          </a:p>
          <a:p>
            <a:r>
              <a:rPr lang="en-GB" sz="1600" dirty="0"/>
              <a:t>Member states ensure compliance.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92A6C7-3FA9-4FAD-923D-843EE17A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328"/>
            <a:ext cx="11277600" cy="522159"/>
          </a:xfrm>
        </p:spPr>
        <p:txBody>
          <a:bodyPr/>
          <a:lstStyle/>
          <a:p>
            <a:r>
              <a:rPr lang="en-GB" sz="2400" dirty="0"/>
              <a:t>Carbon</a:t>
            </a:r>
            <a:r>
              <a:rPr lang="en-GB" sz="2300" dirty="0"/>
              <a:t> Offsetting And Reduction Scheme For International Aviation (CORSIA)</a:t>
            </a:r>
            <a:endParaRPr lang="en-US" sz="23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021A94-AA85-BF93-3E00-B8D8F92D2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921" y="1001487"/>
            <a:ext cx="8053549" cy="542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92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5">
            <a:extLst>
              <a:ext uri="{FF2B5EF4-FFF2-40B4-BE49-F238E27FC236}">
                <a16:creationId xmlns:a16="http://schemas.microsoft.com/office/drawing/2014/main" id="{DDC0415F-BC39-490F-B205-BFCA2D2337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1963" y="1380633"/>
            <a:ext cx="5434012" cy="1994392"/>
          </a:xfrm>
        </p:spPr>
        <p:txBody>
          <a:bodyPr/>
          <a:lstStyle/>
          <a:p>
            <a:r>
              <a:rPr lang="en-GB" altLang="en-US" sz="4800" spc="-100" dirty="0">
                <a:cs typeface="Suisse Int'l Black Italic"/>
              </a:rPr>
              <a:t>The science and economics of net zero</a:t>
            </a:r>
            <a:endParaRPr lang="en-US" altLang="en-US" dirty="0">
              <a:cs typeface="Suisse Int'l Black Italic"/>
            </a:endParaRPr>
          </a:p>
        </p:txBody>
      </p:sp>
    </p:spTree>
    <p:extLst>
      <p:ext uri="{BB962C8B-B14F-4D97-AF65-F5344CB8AC3E}">
        <p14:creationId xmlns:p14="http://schemas.microsoft.com/office/powerpoint/2010/main" val="264986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4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D21A6B2-0021-452F-816E-8BE2C6CD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586288"/>
            <a:ext cx="114141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10">
            <a:extLst>
              <a:ext uri="{FF2B5EF4-FFF2-40B4-BE49-F238E27FC236}">
                <a16:creationId xmlns:a16="http://schemas.microsoft.com/office/drawing/2014/main" id="{B056B3AA-BDB8-41A0-AFF9-945D80823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5241925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BA22916A-36D3-414D-8B52-3E4EF7160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121920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itle 4">
            <a:extLst>
              <a:ext uri="{FF2B5EF4-FFF2-40B4-BE49-F238E27FC236}">
                <a16:creationId xmlns:a16="http://schemas.microsoft.com/office/drawing/2014/main" id="{9EA8F33A-0C99-422A-A107-D9C35299B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73038"/>
            <a:ext cx="11282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1pPr>
            <a:lvl2pPr marL="190500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2pPr>
            <a:lvl3pPr marL="511175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3pPr>
            <a:lvl4pPr marL="803275" indent="-190500" defTabSz="912813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4pPr>
            <a:lvl5pPr marL="1023938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5pPr>
            <a:lvl6pPr marL="14811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6pPr>
            <a:lvl7pPr marL="19383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7pPr>
            <a:lvl8pPr marL="23955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8pPr>
            <a:lvl9pPr marL="28527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400" dirty="0">
                <a:latin typeface="Arial Black" panose="020B0A04020102020204" pitchFamily="34" charset="0"/>
                <a:ea typeface="Suisse Int'l Black"/>
                <a:cs typeface="Suisse Int'l Black"/>
              </a:rPr>
              <a:t>What is net zero?</a:t>
            </a:r>
            <a:endParaRPr lang="en-US" altLang="en-US" sz="2400" dirty="0">
              <a:latin typeface="Arial Black" panose="020B0A04020102020204" pitchFamily="34" charset="0"/>
              <a:ea typeface="Suisse Int'l Black"/>
              <a:cs typeface="Suisse Int'l Black"/>
            </a:endParaRPr>
          </a:p>
        </p:txBody>
      </p:sp>
      <p:sp>
        <p:nvSpPr>
          <p:cNvPr id="50182" name="Text Placeholder 6">
            <a:extLst>
              <a:ext uri="{FF2B5EF4-FFF2-40B4-BE49-F238E27FC236}">
                <a16:creationId xmlns:a16="http://schemas.microsoft.com/office/drawing/2014/main" id="{965AB438-7D14-4D63-A284-6EE353CA6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430213"/>
            <a:ext cx="113919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1pPr>
            <a:lvl2pPr marL="190500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2pPr>
            <a:lvl3pPr marL="511175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3pPr>
            <a:lvl4pPr marL="803275" indent="-190500" defTabSz="912813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4pPr>
            <a:lvl5pPr marL="1023938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5pPr>
            <a:lvl6pPr marL="14811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6pPr>
            <a:lvl7pPr marL="19383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7pPr>
            <a:lvl8pPr marL="23955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8pPr>
            <a:lvl9pPr marL="28527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9pPr>
          </a:lstStyle>
          <a:p>
            <a:pPr eaLnBrk="1" hangingPunct="1"/>
            <a:r>
              <a:rPr lang="en-GB" altLang="en-US" sz="2400" dirty="0"/>
              <a:t>Conserving the carbon budget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67A79CB2-2A2A-4F3F-94E5-42D442B0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10379075" cy="385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700" dirty="0"/>
              <a:t>What is net zero?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sp>
        <p:nvSpPr>
          <p:cNvPr id="51203" name="Text Placeholder 6">
            <a:extLst>
              <a:ext uri="{FF2B5EF4-FFF2-40B4-BE49-F238E27FC236}">
                <a16:creationId xmlns:a16="http://schemas.microsoft.com/office/drawing/2014/main" id="{773D282D-8AF3-4713-9C67-C6D7F2050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98475"/>
            <a:ext cx="113919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1pPr>
            <a:lvl2pPr marL="190500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2pPr>
            <a:lvl3pPr marL="511175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3pPr>
            <a:lvl4pPr marL="803275" indent="-190500" defTabSz="912813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4pPr>
            <a:lvl5pPr marL="1023938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5pPr>
            <a:lvl6pPr marL="14811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6pPr>
            <a:lvl7pPr marL="19383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7pPr>
            <a:lvl8pPr marL="23955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8pPr>
            <a:lvl9pPr marL="28527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9pPr>
          </a:lstStyle>
          <a:p>
            <a:pPr eaLnBrk="1" hangingPunct="1"/>
            <a:r>
              <a:rPr lang="en-GB" altLang="en-US" sz="2400" dirty="0"/>
              <a:t>Global carbon budget | emissions and sinks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51204" name="Picture 3">
            <a:extLst>
              <a:ext uri="{FF2B5EF4-FFF2-40B4-BE49-F238E27FC236}">
                <a16:creationId xmlns:a16="http://schemas.microsoft.com/office/drawing/2014/main" id="{7E7E4F3D-889B-4FCE-9D78-B2456AD18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363"/>
            <a:ext cx="12076113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8">
            <a:extLst>
              <a:ext uri="{FF2B5EF4-FFF2-40B4-BE49-F238E27FC236}">
                <a16:creationId xmlns:a16="http://schemas.microsoft.com/office/drawing/2014/main" id="{0DAC24C2-8210-4D7F-8C1C-F07988C48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6110288"/>
            <a:ext cx="78311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700"/>
              <a:t>Source Global Carbon Project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4">
            <a:extLst>
              <a:ext uri="{FF2B5EF4-FFF2-40B4-BE49-F238E27FC236}">
                <a16:creationId xmlns:a16="http://schemas.microsoft.com/office/drawing/2014/main" id="{35426002-6591-49C6-9662-A9797A6D0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214313"/>
            <a:ext cx="11282363" cy="365125"/>
          </a:xfrm>
        </p:spPr>
        <p:txBody>
          <a:bodyPr/>
          <a:lstStyle/>
          <a:p>
            <a:r>
              <a:rPr lang="en-GB" altLang="en-US">
                <a:cs typeface="Suisse Int'l Black"/>
              </a:rPr>
              <a:t>Environmental markets</a:t>
            </a:r>
            <a:endParaRPr lang="en-US" altLang="en-US">
              <a:cs typeface="Suisse Int'l Black"/>
            </a:endParaRPr>
          </a:p>
        </p:txBody>
      </p:sp>
      <p:sp>
        <p:nvSpPr>
          <p:cNvPr id="64515" name="Text Placeholder 6">
            <a:extLst>
              <a:ext uri="{FF2B5EF4-FFF2-40B4-BE49-F238E27FC236}">
                <a16:creationId xmlns:a16="http://schemas.microsoft.com/office/drawing/2014/main" id="{B4EE435B-556F-4963-837A-926E5D728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420688"/>
            <a:ext cx="113919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1pPr>
            <a:lvl2pPr marL="190500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2pPr>
            <a:lvl3pPr marL="511175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3pPr>
            <a:lvl4pPr marL="803275" indent="-190500" defTabSz="912813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4pPr>
            <a:lvl5pPr marL="1023938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5pPr>
            <a:lvl6pPr marL="14811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6pPr>
            <a:lvl7pPr marL="19383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7pPr>
            <a:lvl8pPr marL="23955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8pPr>
            <a:lvl9pPr marL="28527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9pPr>
          </a:lstStyle>
          <a:p>
            <a:pPr eaLnBrk="1" hangingPunct="1"/>
            <a:r>
              <a:rPr lang="en-GB" altLang="en-US" sz="2400"/>
              <a:t>Price signals to allocate capital across carbon cycle to conserve the carbon budget</a:t>
            </a:r>
          </a:p>
          <a:p>
            <a:pPr eaLnBrk="1" hangingPunct="1"/>
            <a:endParaRPr lang="en-GB" altLang="en-US"/>
          </a:p>
        </p:txBody>
      </p:sp>
      <p:pic>
        <p:nvPicPr>
          <p:cNvPr id="64516" name="Picture 59" descr="A screenshot of a video game&#10;&#10;Description automatically generated">
            <a:extLst>
              <a:ext uri="{FF2B5EF4-FFF2-40B4-BE49-F238E27FC236}">
                <a16:creationId xmlns:a16="http://schemas.microsoft.com/office/drawing/2014/main" id="{75EB1DAD-E220-4C12-8ECF-097DDD8CF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8538"/>
            <a:ext cx="11253788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51300C-CDA2-4015-908C-490EF64A26F5}"/>
              </a:ext>
            </a:extLst>
          </p:cNvPr>
          <p:cNvCxnSpPr/>
          <p:nvPr/>
        </p:nvCxnSpPr>
        <p:spPr>
          <a:xfrm flipV="1">
            <a:off x="1308683" y="5670958"/>
            <a:ext cx="0" cy="1929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ACA402C-DDC0-4BDE-ABCB-AC365E4BE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855" y="3325359"/>
            <a:ext cx="18290" cy="2072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5">
            <a:extLst>
              <a:ext uri="{FF2B5EF4-FFF2-40B4-BE49-F238E27FC236}">
                <a16:creationId xmlns:a16="http://schemas.microsoft.com/office/drawing/2014/main" id="{DDC0415F-BC39-490F-B205-BFCA2D2337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1963" y="2045430"/>
            <a:ext cx="5434012" cy="1329595"/>
          </a:xfrm>
        </p:spPr>
        <p:txBody>
          <a:bodyPr/>
          <a:lstStyle/>
          <a:p>
            <a:r>
              <a:rPr lang="en-GB" altLang="en-US">
                <a:cs typeface="Suisse Int'l Black Italic"/>
              </a:rPr>
              <a:t>Carbon tonnes at risk</a:t>
            </a:r>
            <a:endParaRPr lang="en-US" altLang="en-US">
              <a:cs typeface="Suisse Int'l Black Italic"/>
            </a:endParaRPr>
          </a:p>
        </p:txBody>
      </p:sp>
    </p:spTree>
    <p:extLst>
      <p:ext uri="{BB962C8B-B14F-4D97-AF65-F5344CB8AC3E}">
        <p14:creationId xmlns:p14="http://schemas.microsoft.com/office/powerpoint/2010/main" val="347808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6AF3D4D-CA98-D745-508F-FBEC81B356AA}"/>
              </a:ext>
            </a:extLst>
          </p:cNvPr>
          <p:cNvGraphicFramePr/>
          <p:nvPr/>
        </p:nvGraphicFramePr>
        <p:xfrm>
          <a:off x="120628" y="1046492"/>
          <a:ext cx="4001311" cy="5318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92C36FD-560C-4A5D-EAB1-9A4BC7938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716818"/>
            <a:ext cx="11237914" cy="48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defTabSz="912813"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1pPr>
            <a:lvl2pPr marL="190500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2pPr>
            <a:lvl3pPr marL="511175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3pPr>
            <a:lvl4pPr marL="803275" indent="-190500" defTabSz="912813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4pPr>
            <a:lvl5pPr marL="1023938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5pPr>
            <a:lvl6pPr marL="14811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6pPr>
            <a:lvl7pPr marL="19383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7pPr>
            <a:lvl8pPr marL="23955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8pPr>
            <a:lvl9pPr marL="28527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9pPr>
          </a:lstStyle>
          <a:p>
            <a:pPr eaLnBrk="1" hangingPunct="1"/>
            <a:r>
              <a:rPr lang="en-GB" altLang="en-US" sz="1800"/>
              <a:t>Annual emissions and net zero pathway</a:t>
            </a:r>
          </a:p>
        </p:txBody>
      </p:sp>
      <p:sp>
        <p:nvSpPr>
          <p:cNvPr id="7" name="Title 26">
            <a:extLst>
              <a:ext uri="{FF2B5EF4-FFF2-40B4-BE49-F238E27FC236}">
                <a16:creationId xmlns:a16="http://schemas.microsoft.com/office/drawing/2014/main" id="{D392A699-AA29-4FEE-A3AC-A871654CEA17}"/>
              </a:ext>
            </a:extLst>
          </p:cNvPr>
          <p:cNvSpPr txBox="1">
            <a:spLocks/>
          </p:cNvSpPr>
          <p:nvPr/>
        </p:nvSpPr>
        <p:spPr bwMode="auto">
          <a:xfrm>
            <a:off x="457199" y="457200"/>
            <a:ext cx="11283696" cy="32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chemeClr val="tx1"/>
                </a:solidFill>
                <a:latin typeface="+mj-lt"/>
                <a:ea typeface="Suisse Int'l Black Italic"/>
                <a:cs typeface="Arial Black" panose="020B0604020202020204" pitchFamily="34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9pPr>
          </a:lstStyle>
          <a:p>
            <a:r>
              <a:rPr lang="en-US" dirty="0"/>
              <a:t>Carbon pricing and carbon tonnes at risk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EB2968-BD76-5E3F-1431-F3DA3A2AA782}"/>
              </a:ext>
            </a:extLst>
          </p:cNvPr>
          <p:cNvSpPr/>
          <p:nvPr/>
        </p:nvSpPr>
        <p:spPr>
          <a:xfrm>
            <a:off x="1144360" y="2391929"/>
            <a:ext cx="1953846" cy="19538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4" name="Picture 23" descr="A picture containing text, plot, line, diagram&#10;&#10;Description automatically generated">
            <a:extLst>
              <a:ext uri="{FF2B5EF4-FFF2-40B4-BE49-F238E27FC236}">
                <a16:creationId xmlns:a16="http://schemas.microsoft.com/office/drawing/2014/main" id="{30D19ABF-8772-0BDD-E3AA-F51FFAB49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387" y="1585076"/>
            <a:ext cx="8114279" cy="36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6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5">
            <a:extLst>
              <a:ext uri="{FF2B5EF4-FFF2-40B4-BE49-F238E27FC236}">
                <a16:creationId xmlns:a16="http://schemas.microsoft.com/office/drawing/2014/main" id="{DDC0415F-BC39-490F-B205-BFCA2D2337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1963" y="2045430"/>
            <a:ext cx="5434012" cy="1329595"/>
          </a:xfrm>
        </p:spPr>
        <p:txBody>
          <a:bodyPr/>
          <a:lstStyle/>
          <a:p>
            <a:r>
              <a:rPr lang="en-GB" altLang="en-US">
                <a:cs typeface="Suisse Int'l Black Italic"/>
              </a:rPr>
              <a:t>Environmental markets today</a:t>
            </a:r>
            <a:endParaRPr lang="en-US" altLang="en-US">
              <a:cs typeface="Suisse Int'l Black Italic"/>
            </a:endParaRPr>
          </a:p>
        </p:txBody>
      </p:sp>
    </p:spTree>
    <p:extLst>
      <p:ext uri="{BB962C8B-B14F-4D97-AF65-F5344CB8AC3E}">
        <p14:creationId xmlns:p14="http://schemas.microsoft.com/office/powerpoint/2010/main" val="36759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6AF3D4D-CA98-D745-508F-FBEC81B356AA}"/>
              </a:ext>
            </a:extLst>
          </p:cNvPr>
          <p:cNvGraphicFramePr/>
          <p:nvPr/>
        </p:nvGraphicFramePr>
        <p:xfrm>
          <a:off x="120628" y="1046494"/>
          <a:ext cx="4142481" cy="5287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92C36FD-560C-4A5D-EAB1-9A4BC7938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716818"/>
            <a:ext cx="11237914" cy="48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defTabSz="912813">
              <a:spcAft>
                <a:spcPts val="8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1pPr>
            <a:lvl2pPr marL="190500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2pPr>
            <a:lvl3pPr marL="511175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3pPr>
            <a:lvl4pPr marL="803275" indent="-190500" defTabSz="912813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4pPr>
            <a:lvl5pPr marL="1023938" indent="-190500" defTabSz="912813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5pPr>
            <a:lvl6pPr marL="14811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6pPr>
            <a:lvl7pPr marL="19383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7pPr>
            <a:lvl8pPr marL="23955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8pPr>
            <a:lvl9pPr marL="2852738" indent="-190500" defTabSz="912813" eaLnBrk="0" fontAlgn="base" hangingPunct="0">
              <a:spcBef>
                <a:spcPct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ea typeface="SuisseIntl-Light"/>
                <a:cs typeface="SuisseIntl-Light"/>
              </a:defRPr>
            </a:lvl9pPr>
          </a:lstStyle>
          <a:p>
            <a:pPr eaLnBrk="1" hangingPunct="1"/>
            <a:r>
              <a:rPr lang="en-GB" altLang="en-US" sz="1800"/>
              <a:t>Annual emissions, carbon tonnes at risk and trading volumes</a:t>
            </a:r>
          </a:p>
        </p:txBody>
      </p:sp>
      <p:sp>
        <p:nvSpPr>
          <p:cNvPr id="7" name="Title 26">
            <a:extLst>
              <a:ext uri="{FF2B5EF4-FFF2-40B4-BE49-F238E27FC236}">
                <a16:creationId xmlns:a16="http://schemas.microsoft.com/office/drawing/2014/main" id="{D392A699-AA29-4FEE-A3AC-A871654CEA17}"/>
              </a:ext>
            </a:extLst>
          </p:cNvPr>
          <p:cNvSpPr txBox="1">
            <a:spLocks/>
          </p:cNvSpPr>
          <p:nvPr/>
        </p:nvSpPr>
        <p:spPr bwMode="auto">
          <a:xfrm>
            <a:off x="457199" y="457200"/>
            <a:ext cx="11283696" cy="32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chemeClr val="tx1"/>
                </a:solidFill>
                <a:latin typeface="+mj-lt"/>
                <a:ea typeface="Suisse Int'l Black Italic"/>
                <a:cs typeface="Arial Black" panose="020B0604020202020204" pitchFamily="34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Suisse Int'l Black Italic"/>
                <a:cs typeface="Suisse Int'l Black Italic" panose="020B0504000000000000" pitchFamily="34" charset="-78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cs typeface="Suisse Int'l Black Italic" panose="020B0504000000000000" pitchFamily="34" charset="-78"/>
              </a:defRPr>
            </a:lvl9pPr>
          </a:lstStyle>
          <a:p>
            <a:r>
              <a:rPr lang="en-GB"/>
              <a:t>Carbon tonnes at risk</a:t>
            </a:r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3A911BB-D788-0479-8624-2E2BC170920D}"/>
              </a:ext>
            </a:extLst>
          </p:cNvPr>
          <p:cNvGraphicFramePr/>
          <p:nvPr/>
        </p:nvGraphicFramePr>
        <p:xfrm>
          <a:off x="4328274" y="1046492"/>
          <a:ext cx="1721943" cy="204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6C7B6C-460C-30D2-5B52-37E8643D185D}"/>
              </a:ext>
            </a:extLst>
          </p:cNvPr>
          <p:cNvGraphicFramePr/>
          <p:nvPr/>
        </p:nvGraphicFramePr>
        <p:xfrm>
          <a:off x="4774211" y="3564602"/>
          <a:ext cx="3032367" cy="250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233E1A21-DF95-11E5-D1AA-7DFA2A64EF4B}"/>
              </a:ext>
            </a:extLst>
          </p:cNvPr>
          <p:cNvSpPr/>
          <p:nvPr/>
        </p:nvSpPr>
        <p:spPr>
          <a:xfrm>
            <a:off x="3326939" y="1907597"/>
            <a:ext cx="1256382" cy="484185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/>
              <a:t>18% @ risk </a:t>
            </a:r>
            <a:endParaRPr lang="en-US" sz="140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A94CF87-701E-9B8F-5724-768855B6B680}"/>
              </a:ext>
            </a:extLst>
          </p:cNvPr>
          <p:cNvSpPr/>
          <p:nvPr/>
        </p:nvSpPr>
        <p:spPr>
          <a:xfrm rot="5400000">
            <a:off x="4526236" y="2986741"/>
            <a:ext cx="1341436" cy="635703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/>
              <a:t>2X</a:t>
            </a:r>
            <a:endParaRPr lang="en-US" sz="200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385CCB5-13B0-9DF5-878D-F49AB690368C}"/>
              </a:ext>
            </a:extLst>
          </p:cNvPr>
          <p:cNvSpPr/>
          <p:nvPr/>
        </p:nvSpPr>
        <p:spPr>
          <a:xfrm>
            <a:off x="5884121" y="1677763"/>
            <a:ext cx="3094646" cy="484185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/>
              <a:t>8X</a:t>
            </a:r>
            <a:endParaRPr lang="en-US" sz="200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92BE54A-9FF1-297D-63DC-8E6F2C471442}"/>
              </a:ext>
            </a:extLst>
          </p:cNvPr>
          <p:cNvGraphicFramePr/>
          <p:nvPr/>
        </p:nvGraphicFramePr>
        <p:xfrm>
          <a:off x="8658555" y="310665"/>
          <a:ext cx="3304264" cy="513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1CFC1E-B603-1DE9-CB6B-81C32B750F63}"/>
              </a:ext>
            </a:extLst>
          </p:cNvPr>
          <p:cNvSpPr/>
          <p:nvPr/>
        </p:nvSpPr>
        <p:spPr>
          <a:xfrm>
            <a:off x="7345296" y="5708074"/>
            <a:ext cx="409575" cy="2947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/>
              <a:t>17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4594B9-2705-C83A-BB3F-9CCF32B7DBA0}"/>
              </a:ext>
            </a:extLst>
          </p:cNvPr>
          <p:cNvSpPr/>
          <p:nvPr/>
        </p:nvSpPr>
        <p:spPr>
          <a:xfrm>
            <a:off x="11490325" y="5076321"/>
            <a:ext cx="409575" cy="2947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/>
              <a:t>16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7FAA4C-1579-B7C5-1DAE-72C5B9E8BED7}"/>
              </a:ext>
            </a:extLst>
          </p:cNvPr>
          <p:cNvSpPr/>
          <p:nvPr/>
        </p:nvSpPr>
        <p:spPr>
          <a:xfrm>
            <a:off x="1227484" y="2382693"/>
            <a:ext cx="1953846" cy="19538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CCB6CD-3A61-C209-BBBF-0B63B9748978}"/>
              </a:ext>
            </a:extLst>
          </p:cNvPr>
          <p:cNvSpPr txBox="1"/>
          <p:nvPr/>
        </p:nvSpPr>
        <p:spPr>
          <a:xfrm>
            <a:off x="4328274" y="6522343"/>
            <a:ext cx="708932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00000"/>
            </a:pPr>
            <a:r>
              <a:rPr lang="en-GB" sz="800">
                <a:cs typeface="SuisseIntl-Light" panose="020B0304000000000000" pitchFamily="34" charset="-78"/>
              </a:rPr>
              <a:t>Sources: World Bank State of Carbon Pricing 2023; The </a:t>
            </a:r>
            <a:r>
              <a:rPr lang="en-GB" sz="800" err="1">
                <a:cs typeface="SuisseIntl-Light" panose="020B0304000000000000" pitchFamily="34" charset="-78"/>
              </a:rPr>
              <a:t>CityUK</a:t>
            </a:r>
            <a:r>
              <a:rPr lang="en-GB" sz="800">
                <a:cs typeface="SuisseIntl-Light" panose="020B0304000000000000" pitchFamily="34" charset="-78"/>
              </a:rPr>
              <a:t> Global Carbon Pricing Report; Shell/BGC The Voluntary Carbon Market 2022 Insights; ICE</a:t>
            </a:r>
            <a:endParaRPr lang="en-US" sz="800">
              <a:cs typeface="SuisseIntl-Light" panose="020B0304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968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4" grpId="0" animBg="1"/>
      <p:bldP spid="5" grpId="0" animBg="1"/>
      <p:bldP spid="8" grpId="0" animBg="1"/>
      <p:bldGraphic spid="10" grpId="0">
        <p:bldAsOne/>
      </p:bldGraphic>
      <p:bldP spid="9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TCHBOOKPALETTE" val="3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heme-ICE-2022">
  <a:themeElements>
    <a:clrScheme name="ICE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C5E8"/>
      </a:accent1>
      <a:accent2>
        <a:srgbClr val="E2E2E2"/>
      </a:accent2>
      <a:accent3>
        <a:srgbClr val="4E4E4E"/>
      </a:accent3>
      <a:accent4>
        <a:srgbClr val="02EFDB"/>
      </a:accent4>
      <a:accent5>
        <a:srgbClr val="0F364A"/>
      </a:accent5>
      <a:accent6>
        <a:srgbClr val="235F73"/>
      </a:accent6>
      <a:hlink>
        <a:srgbClr val="839AFF"/>
      </a:hlink>
      <a:folHlink>
        <a:srgbClr val="7CEF4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284163" indent="-284163" algn="l">
          <a:spcAft>
            <a:spcPts val="800"/>
          </a:spcAft>
          <a:buClr>
            <a:schemeClr val="accent1"/>
          </a:buClr>
          <a:buSzPct val="100000"/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sz="1600" dirty="0">
            <a:cs typeface="SuisseIntl-Light" panose="020B0304000000000000" pitchFamily="34" charset="-78"/>
          </a:defRPr>
        </a:defPPr>
      </a:lstStyle>
    </a:txDef>
  </a:objectDefaults>
  <a:extraClrSchemeLst/>
  <a:custClrLst>
    <a:custClr name="ICE Accent 7">
      <a:srgbClr val="0F364A"/>
    </a:custClr>
    <a:custClr name="ICE Accent 8">
      <a:srgbClr val="235F73"/>
    </a:custClr>
  </a:custClrLst>
  <a:extLst>
    <a:ext uri="{05A4C25C-085E-4340-85A3-A5531E510DB2}">
      <thm15:themeFamily xmlns:thm15="http://schemas.microsoft.com/office/thememl/2012/main" name="April Update.potx" id="{B9BA6943-ADE1-4DFD-A009-30FC1AA7296A}" vid="{86BDC636-0E4C-4C39-B86D-FDE3E1C3D006}"/>
    </a:ext>
  </a:extLst>
</a:theme>
</file>

<file path=ppt/theme/theme2.xml><?xml version="1.0" encoding="utf-8"?>
<a:theme xmlns:a="http://schemas.openxmlformats.org/drawingml/2006/main" name="RSCH">
  <a:themeElements>
    <a:clrScheme name="NextGen">
      <a:dk1>
        <a:sysClr val="windowText" lastClr="000000"/>
      </a:dk1>
      <a:lt1>
        <a:sysClr val="window" lastClr="FFFFFF"/>
      </a:lt1>
      <a:dk2>
        <a:srgbClr val="FFFFFF"/>
      </a:dk2>
      <a:lt2>
        <a:srgbClr val="EEE2E1"/>
      </a:lt2>
      <a:accent1>
        <a:srgbClr val="4F81BD"/>
      </a:accent1>
      <a:accent2>
        <a:srgbClr val="C0504D"/>
      </a:accent2>
      <a:accent3>
        <a:srgbClr val="0000FF"/>
      </a:accent3>
      <a:accent4>
        <a:srgbClr val="800280"/>
      </a:accent4>
      <a:accent5>
        <a:srgbClr val="005467"/>
      </a:accent5>
      <a:accent6>
        <a:srgbClr val="C2C5C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English BD.potx" id="{10484FBB-5EC8-4B61-B4FE-95A030BA0574}" vid="{F41D21FB-91E5-47BC-9D49-43EEC7790E18}"/>
    </a:ext>
  </a:extLst>
</a:theme>
</file>

<file path=ppt/theme/theme3.xml><?xml version="1.0" encoding="utf-8"?>
<a:theme xmlns:a="http://schemas.openxmlformats.org/drawingml/2006/main" name="1_Theme-ICE-2022">
  <a:themeElements>
    <a:clrScheme name="ICE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C5E8"/>
      </a:accent1>
      <a:accent2>
        <a:srgbClr val="E2E2E2"/>
      </a:accent2>
      <a:accent3>
        <a:srgbClr val="4E4E4E"/>
      </a:accent3>
      <a:accent4>
        <a:srgbClr val="02EFDB"/>
      </a:accent4>
      <a:accent5>
        <a:srgbClr val="0F364A"/>
      </a:accent5>
      <a:accent6>
        <a:srgbClr val="235F73"/>
      </a:accent6>
      <a:hlink>
        <a:srgbClr val="839AFF"/>
      </a:hlink>
      <a:folHlink>
        <a:srgbClr val="7CEF4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284163" indent="-284163" algn="l">
          <a:spcAft>
            <a:spcPts val="800"/>
          </a:spcAft>
          <a:buClr>
            <a:schemeClr val="accent1"/>
          </a:buClr>
          <a:buSzPct val="100000"/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sz="1600" dirty="0">
            <a:cs typeface="SuisseIntl-Light" panose="020B0304000000000000" pitchFamily="34" charset="-78"/>
          </a:defRPr>
        </a:defPPr>
      </a:lstStyle>
    </a:txDef>
  </a:objectDefaults>
  <a:extraClrSchemeLst/>
  <a:custClrLst>
    <a:custClr name="ICE Accent 7">
      <a:srgbClr val="0F364A"/>
    </a:custClr>
    <a:custClr name="ICE Accent 8">
      <a:srgbClr val="235F73"/>
    </a:custClr>
  </a:custClrLst>
  <a:extLst>
    <a:ext uri="{05A4C25C-085E-4340-85A3-A5531E510DB2}">
      <thm15:themeFamily xmlns:thm15="http://schemas.microsoft.com/office/thememl/2012/main" name="April Update.potx" id="{B9BA6943-ADE1-4DFD-A009-30FC1AA7296A}" vid="{86BDC636-0E4C-4C39-B86D-FDE3E1C3D00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597df3-a776-4dc4-89e8-ff45f70519d7">
      <UserInfo>
        <DisplayName>Leah Holmes</DisplayName>
        <AccountId>158</AccountId>
        <AccountType/>
      </UserInfo>
      <UserInfo>
        <DisplayName>Jane Searle</DisplayName>
        <AccountId>775</AccountId>
        <AccountType/>
      </UserInfo>
    </SharedWithUsers>
    <_activity xmlns="6a61455a-4ca6-40d4-ae90-a4d73968c24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D2438DFD42F49B5B1BF72A8C9AF13" ma:contentTypeVersion="16" ma:contentTypeDescription="Create a new document." ma:contentTypeScope="" ma:versionID="cc46b78d6ea8eb2f12d13b4386fe1464">
  <xsd:schema xmlns:xsd="http://www.w3.org/2001/XMLSchema" xmlns:xs="http://www.w3.org/2001/XMLSchema" xmlns:p="http://schemas.microsoft.com/office/2006/metadata/properties" xmlns:ns3="58597df3-a776-4dc4-89e8-ff45f70519d7" xmlns:ns4="6a61455a-4ca6-40d4-ae90-a4d73968c248" targetNamespace="http://schemas.microsoft.com/office/2006/metadata/properties" ma:root="true" ma:fieldsID="291d821af11d3f0c080de81ba00ac024" ns3:_="" ns4:_="">
    <xsd:import namespace="58597df3-a776-4dc4-89e8-ff45f70519d7"/>
    <xsd:import namespace="6a61455a-4ca6-40d4-ae90-a4d73968c24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97df3-a776-4dc4-89e8-ff45f70519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1455a-4ca6-40d4-ae90-a4d73968c2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EA9796-F646-4A6D-B5FD-63922C48915C}">
  <ds:schemaRefs>
    <ds:schemaRef ds:uri="58597df3-a776-4dc4-89e8-ff45f70519d7"/>
    <ds:schemaRef ds:uri="6a61455a-4ca6-40d4-ae90-a4d73968c2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710795-3E37-4D51-B904-14E6D50421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3F1D9-9047-4E3C-950E-88133F4A801E}">
  <ds:schemaRefs>
    <ds:schemaRef ds:uri="58597df3-a776-4dc4-89e8-ff45f70519d7"/>
    <ds:schemaRef ds:uri="6a61455a-4ca6-40d4-ae90-a4d73968c2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Sustainable Finance Marcommes April Update</Template>
  <TotalTime>666</TotalTime>
  <Words>950</Words>
  <Application>Microsoft Office PowerPoint</Application>
  <PresentationFormat>Widescreen</PresentationFormat>
  <Paragraphs>147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Suisse Intl</vt:lpstr>
      <vt:lpstr>Suisse Int'l</vt:lpstr>
      <vt:lpstr>Suisse Int'l Black Italic</vt:lpstr>
      <vt:lpstr>Suisse Int'l Bold</vt:lpstr>
      <vt:lpstr>SuisseIntl-Light</vt:lpstr>
      <vt:lpstr>SuisseIntl-Light</vt:lpstr>
      <vt:lpstr>Symbol</vt:lpstr>
      <vt:lpstr>Wingdings</vt:lpstr>
      <vt:lpstr>Wingdings 2</vt:lpstr>
      <vt:lpstr>Theme-ICE-2022</vt:lpstr>
      <vt:lpstr>RSCH</vt:lpstr>
      <vt:lpstr>1_Theme-ICE-2022</vt:lpstr>
      <vt:lpstr>Carbon Markets </vt:lpstr>
      <vt:lpstr>The science and economics of net zero</vt:lpstr>
      <vt:lpstr>PowerPoint Presentation</vt:lpstr>
      <vt:lpstr>What is net zero?  </vt:lpstr>
      <vt:lpstr>Environmental markets</vt:lpstr>
      <vt:lpstr>Carbon tonnes at risk</vt:lpstr>
      <vt:lpstr>PowerPoint Presentation</vt:lpstr>
      <vt:lpstr>Environmental markets today</vt:lpstr>
      <vt:lpstr>PowerPoint Presentation</vt:lpstr>
      <vt:lpstr>PowerPoint Presentation</vt:lpstr>
      <vt:lpstr>PowerPoint Presentation</vt:lpstr>
      <vt:lpstr>PowerPoint Presentation</vt:lpstr>
      <vt:lpstr>Appendix</vt:lpstr>
      <vt:lpstr>PowerPoint Presentation</vt:lpstr>
      <vt:lpstr>Regulated carbon markets</vt:lpstr>
      <vt:lpstr>Carbonomics: UK Case Study</vt:lpstr>
      <vt:lpstr>Carbonomics: UK Case Study Outcome</vt:lpstr>
      <vt:lpstr>Carbon Offsetting And Reduction Scheme For International Aviation (CORSIA)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Finance Marketing  Activity Update</dc:title>
  <dc:creator>Leah Holmes</dc:creator>
  <cp:lastModifiedBy>Jacque  Woolley</cp:lastModifiedBy>
  <cp:revision>8</cp:revision>
  <cp:lastPrinted>2023-07-12T07:28:03Z</cp:lastPrinted>
  <dcterms:created xsi:type="dcterms:W3CDTF">2022-04-04T11:38:21Z</dcterms:created>
  <dcterms:modified xsi:type="dcterms:W3CDTF">2023-12-19T12:51:02Z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0x01010047ED2438DFD42F49B5B1BF72A8C9AF13</vt:lpwstr>
  </property>
  <property fmtid="{D5CDD505-2E9C-101B-9397-08002B2CF9AE}" pid="3" name="_dlc_DocIdItemGuid">
    <vt:lpwstr>35296122-1275-4ff1-8254-6a419566a6ff</vt:lpwstr>
  </property>
  <property fmtid="{D5CDD505-2E9C-101B-9397-08002B2CF9AE}" pid="4" name="MediaServiceImageTags">
    <vt:lpwstr/>
  </property>
</Properties>
</file>