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5"/>
    <p:sldMasterId id="2147483730" r:id="rId6"/>
  </p:sldMasterIdLst>
  <p:notesMasterIdLst>
    <p:notesMasterId r:id="rId18"/>
  </p:notesMasterIdLst>
  <p:sldIdLst>
    <p:sldId id="310" r:id="rId7"/>
    <p:sldId id="297" r:id="rId8"/>
    <p:sldId id="275" r:id="rId9"/>
    <p:sldId id="299" r:id="rId10"/>
    <p:sldId id="321" r:id="rId11"/>
    <p:sldId id="288" r:id="rId12"/>
    <p:sldId id="309" r:id="rId13"/>
    <p:sldId id="325" r:id="rId14"/>
    <p:sldId id="326" r:id="rId15"/>
    <p:sldId id="312" r:id="rId16"/>
    <p:sldId id="32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32DF4C-5103-4335-A799-E97C8F5194C1}">
          <p14:sldIdLst>
            <p14:sldId id="310"/>
            <p14:sldId id="297"/>
            <p14:sldId id="275"/>
            <p14:sldId id="299"/>
            <p14:sldId id="321"/>
            <p14:sldId id="288"/>
            <p14:sldId id="309"/>
            <p14:sldId id="325"/>
            <p14:sldId id="326"/>
            <p14:sldId id="312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80" userDrawn="1">
          <p15:clr>
            <a:srgbClr val="A4A3A4"/>
          </p15:clr>
        </p15:guide>
        <p15:guide id="2" orient="horz" pos="709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E0F002-6BC2-9C0A-3346-02C973791B9D}" name="Maskery, Louis (NZSI - International Net Zero)" initials="ML(INZ" userId="S::Louis.Maskery@beis.gov.uk::8793ef4b-b772-460f-b2bf-bcb5df6d6948" providerId="AD"/>
  <p188:author id="{C45ABD06-4919-F85B-8E9D-5112B2F76F1A}" name="Romiti, Marina (TIUA - Analysis Directorate)" initials="RM(AD" userId="S::Marina.Romiti@beis.gov.uk::5318b233-8f8f-4ed1-9cd5-5501ef5e7cab" providerId="AD"/>
  <p188:author id="{37F82E3D-F8EA-FC03-5717-430EDC2AAB4E}" name="Murdoch2, Cameron (BEIS)" initials="M(" userId="S::cameron.murdoch2@beis.gov.uk::45764cdb-dd9d-430d-9444-ddaea6a2bedb" providerId="AD"/>
  <p188:author id="{A25F0953-72C6-C7E7-E275-1BF6E4746465}" name="Danielewicz2, Meline (TIUA - Analysis Directorate)" initials="DM(AD" userId="S::Meline.Danielewicz2@beis.gov.uk::66f1f5cd-e169-4226-9109-89d770007e0b" providerId="AD"/>
  <p188:author id="{B21F4953-39C0-A0B6-81A5-BD84452CAF64}" name="Press, Marc (TIUA - Analysis Directorate)" initials="PD" userId="S::marc.press@beis.gov.uk::e63ddb38-b4e7-4ffc-ae29-d9f0534de3b8" providerId="AD"/>
  <p188:author id="{B020C259-2AD8-D46E-69BF-A73F9EE4E007}" name="Hughes, Caitlin (BEIS)" initials="HC(" userId="S::Caitlin.Hughes@beis.gov.uk::5af0f229-ade7-46b2-9486-28c7cf54a5c0" providerId="AD"/>
  <p188:author id="{8088EF5D-DE4D-C805-9057-2698007555BB}" name="Romiti, Marina (TIUA - Analysis Directorate)" initials="RD" userId="S::marina.romiti@beis.gov.uk::5318b233-8f8f-4ed1-9cd5-5501ef5e7cab" providerId="AD"/>
  <p188:author id="{05FA8D60-1B9E-F9EB-DF9A-5267A66F6896}" name="Rao, Sravya (Topps - Analysis Directorate)" initials="RD" userId="S::sravya.rao@beis.gov.uk::689b6213-3ce9-4769-9557-cce2a2eedcee" providerId="AD"/>
  <p188:author id="{DC641081-8C10-D18C-1813-B4333B680D5F}" name="Leong2, Donna (BEIS)" initials="LD(" userId="S::Donna.Leong2@beis.gov.uk::c8e86a83-d93e-4349-bae8-3ff226443d20" providerId="AD"/>
  <p188:author id="{C19C5687-C800-87C9-F25F-9640F85D7880}" name="Bailey, Paul (Topps - Analysis Directorate)" initials="BD" userId="S::paul.bailey@beis.gov.uk::3fd14e33-3e32-4f14-b8f5-f23b35f9f5ba" providerId="AD"/>
  <p188:author id="{23CC2388-0E0B-CAEC-A9AA-4BF970C58D0E}" name="Morgan, Dennis (Topps - Analysis Directorate)" initials="MD(AD" userId="S::Dennis.Morgan@beis.gov.uk::be326c5a-d557-4f97-bfa4-eb13f0f4ecbd" providerId="AD"/>
  <p188:author id="{8279E58A-13E1-D9F3-1773-19DC6AFCB517}" name="Nguyen, Hong (Policy Strategy &amp; Private Office)" initials="NH(S&amp;PO" userId="S::Hong.Nguyen@beis.gov.uk::757035d7-541f-42cb-ac84-85fa195d425a" providerId="AD"/>
  <p188:author id="{60CCC095-7109-297D-7298-396E2149E99E}" name="Martin, Nat (Energy &amp; Security - ESNM)" initials="MN(&amp;SE" userId="S::nat.martin@beis.gov.uk::a5ab15ce-206f-4d85-86c5-c25c1ad6965c" providerId="AD"/>
  <p188:author id="{771D0DA1-A06A-DBEE-D5A1-4AE11B5E9165}" name="Kpikpi, Anna (Policy Strategy &amp; Private Office)" initials="KA(S&amp;PO" userId="S::Anna.Kpikpi@beis.gov.uk::39cc7082-d0e7-434f-b6f2-ae29fdbd95b5" providerId="AD"/>
  <p188:author id="{786ACAA4-B7C1-7CC5-0D1F-0F9823BBC07D}" name="Bailey, Paul (Topps - Analysis Directorate)" initials="BP(AD" userId="S::Paul.Bailey@beis.gov.uk::3fd14e33-3e32-4f14-b8f5-f23b35f9f5ba" providerId="AD"/>
  <p188:author id="{90C8A8B4-9D76-A76F-E0DE-078083B9E26F}" name="Lightfoot Brown, Harry (BEIS)" initials="L(" userId="S::harry.lightfootbrown@beis.gov.uk::0ec92274-c46d-453c-9ca2-dd87a963449f" providerId="AD"/>
  <p188:author id="{80D16BBE-70D3-78A0-0BA1-46048324DE78}" name="Press, Marc (TIUA - Analysis Directorate)" initials="PM(AD" userId="S::Marc.Press@beis.gov.uk::e63ddb38-b4e7-4ffc-ae29-d9f0534de3b8" providerId="AD"/>
  <p188:author id="{1B0E10BF-2A08-714E-09D3-73E25870ADF4}" name="Lightfoot Brown, Harry (BEIS)" initials="LBH(" userId="S::Harry.LightfootBrown@beis.gov.uk::0ec92274-c46d-453c-9ca2-dd87a963449f" providerId="AD"/>
  <p188:author id="{B333A5C4-3484-AD77-376A-488C82095249}" name="Ballantyne, James (Policy Unit)" initials="BU" userId="S::james.ballantyne@beis.gov.uk::4477a94a-4183-492a-adfa-a589d8de6cb4" providerId="AD"/>
  <p188:author id="{964C8AC8-5120-5E28-99D4-4F23D5E753F2}" name="Tingle, Sophie (Topps - Analysis Directorate)" initials="TS(AD" userId="S::Sophie.Tingle@beis.gov.uk::ede1d91b-9592-447b-bab0-14852db671d4" providerId="AD"/>
  <p188:author id="{81731CE3-7D50-77CF-C361-C351B37A5F15}" name="Chambers, Theresa (BEIS)" initials="C(" userId="S::theresa.chambers@beis.gov.uk::9768d43a-6df8-4875-90be-acc1d1f93ebd" providerId="AD"/>
  <p188:author id="{D2FA7DF1-03B1-0C38-0661-CDFA22B76EDA}" name="Morgan, Dennis (Topps - Analysis Directorate)" initials="MD" userId="S::dennis.morgan@beis.gov.uk::be326c5a-d557-4f97-bfa4-eb13f0f4ecbd" providerId="AD"/>
  <p188:author id="{653F50F9-E69F-7FF7-E337-675331B762D3}" name="Vora2, Alok (Policy Strategy &amp; Private Office)" initials="VA(S&amp;PO" userId="S::Alok.Vora2@beis.gov.uk::a3a5f680-efea-44e0-a747-42eea7808b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1BD3"/>
    <a:srgbClr val="3F7075"/>
    <a:srgbClr val="35ADA1"/>
    <a:srgbClr val="DC1670"/>
    <a:srgbClr val="9BD42C"/>
    <a:srgbClr val="EC1675"/>
    <a:srgbClr val="4560B5"/>
    <a:srgbClr val="0597D8"/>
    <a:srgbClr val="30B786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3680"/>
        <p:guide orient="horz" pos="70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  Woolley" userId="b069e327-9a19-4522-99e8-4e5586ec8340" providerId="ADAL" clId="{35BAE024-CA7E-4C27-A6D7-F3BB416193DB}"/>
    <pc:docChg chg="modSld">
      <pc:chgData name="Jacque  Woolley" userId="b069e327-9a19-4522-99e8-4e5586ec8340" providerId="ADAL" clId="{35BAE024-CA7E-4C27-A6D7-F3BB416193DB}" dt="2023-12-15T09:24:48.294" v="1" actId="14100"/>
      <pc:docMkLst>
        <pc:docMk/>
      </pc:docMkLst>
      <pc:sldChg chg="modSp mod">
        <pc:chgData name="Jacque  Woolley" userId="b069e327-9a19-4522-99e8-4e5586ec8340" providerId="ADAL" clId="{35BAE024-CA7E-4C27-A6D7-F3BB416193DB}" dt="2023-12-15T09:24:48.294" v="1" actId="14100"/>
        <pc:sldMkLst>
          <pc:docMk/>
          <pc:sldMk cId="0" sldId="310"/>
        </pc:sldMkLst>
        <pc:spChg chg="mod">
          <ac:chgData name="Jacque  Woolley" userId="b069e327-9a19-4522-99e8-4e5586ec8340" providerId="ADAL" clId="{35BAE024-CA7E-4C27-A6D7-F3BB416193DB}" dt="2023-12-15T09:24:48.294" v="1" actId="14100"/>
          <ac:spMkLst>
            <pc:docMk/>
            <pc:sldMk cId="0" sldId="310"/>
            <ac:spMk id="6" creationId="{6B850468-3772-88C2-7A03-5FA365CC396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https://beisgov.sharepoint.com/sites/NetZeroReview-EXT/Shared%20Documents/General/Policy%20+%20Analysis/13%20Charts%20&amp;%20Graphics/P2%20Chart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https://beisgov.sharepoint.com/sites/NetZeroReview-EXT/Shared%20Documents/General/Policy%20+%20Analysis/13%20Charts%20&amp;%20Graphics/P2%20Chart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eisgov-my.sharepoint.com/personal/louis_maskery_beis_gov_uk/Documents/CARBON%20BUDGETS/CHARTS/CCC%20Investment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08462962962963"/>
          <c:y val="5.4202730987740456E-2"/>
          <c:w val="0.79548516427103044"/>
          <c:h val="0.76780544204126389"/>
        </c:manualLayout>
      </c:layout>
      <c:scatterChart>
        <c:scatterStyle val="lineMarker"/>
        <c:varyColors val="0"/>
        <c:ser>
          <c:idx val="1"/>
          <c:order val="0"/>
          <c:tx>
            <c:strRef>
              <c:f>'[P2 Charts.xlsx]IEA Electricity Prices'!$E$37</c:f>
              <c:strCache>
                <c:ptCount val="1"/>
                <c:pt idx="0">
                  <c:v>RE share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3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</c:spPr>
          </c:marker>
          <c:dPt>
            <c:idx val="3249"/>
            <c:bubble3D val="0"/>
            <c:extLst>
              <c:ext xmlns:c16="http://schemas.microsoft.com/office/drawing/2014/chart" uri="{C3380CC4-5D6E-409C-BE32-E72D297353CC}">
                <c16:uniqueId val="{00000000-4DF8-4D46-B091-15471A20919F}"/>
              </c:ext>
            </c:extLst>
          </c:dPt>
          <c:trendline>
            <c:spPr>
              <a:ln w="19050">
                <a:solidFill>
                  <a:srgbClr val="1D5D57"/>
                </a:solidFill>
              </a:ln>
            </c:spPr>
            <c:trendlineType val="exp"/>
            <c:dispRSqr val="0"/>
            <c:dispEq val="0"/>
          </c:trendline>
          <c:xVal>
            <c:numRef>
              <c:f>'[P2 Charts.xlsx]IEA Electricity Prices'!$E$38:$E$4381</c:f>
              <c:numCache>
                <c:formatCode>0%</c:formatCode>
                <c:ptCount val="4344"/>
                <c:pt idx="0">
                  <c:v>0.57759203686465288</c:v>
                </c:pt>
                <c:pt idx="1">
                  <c:v>0.56941715524391101</c:v>
                </c:pt>
                <c:pt idx="2">
                  <c:v>0.57435006862970583</c:v>
                </c:pt>
                <c:pt idx="3">
                  <c:v>0.55923892397124275</c:v>
                </c:pt>
                <c:pt idx="4">
                  <c:v>0.52177682981168994</c:v>
                </c:pt>
                <c:pt idx="5">
                  <c:v>0.51898480895135335</c:v>
                </c:pt>
                <c:pt idx="6">
                  <c:v>0.56939391844282017</c:v>
                </c:pt>
                <c:pt idx="7">
                  <c:v>0.5213113979423758</c:v>
                </c:pt>
                <c:pt idx="8">
                  <c:v>0.51511657355879326</c:v>
                </c:pt>
                <c:pt idx="9">
                  <c:v>0.52847115158142965</c:v>
                </c:pt>
                <c:pt idx="10">
                  <c:v>0.55866746633065023</c:v>
                </c:pt>
                <c:pt idx="11">
                  <c:v>0.5402993621910277</c:v>
                </c:pt>
                <c:pt idx="12">
                  <c:v>0.52346135506161273</c:v>
                </c:pt>
                <c:pt idx="13">
                  <c:v>0.50961454751229707</c:v>
                </c:pt>
                <c:pt idx="14">
                  <c:v>0.52406785408513146</c:v>
                </c:pt>
                <c:pt idx="15">
                  <c:v>0.51231995701448019</c:v>
                </c:pt>
                <c:pt idx="16">
                  <c:v>0.50984950923357308</c:v>
                </c:pt>
                <c:pt idx="17">
                  <c:v>0.53167727906615669</c:v>
                </c:pt>
                <c:pt idx="18">
                  <c:v>0.50426421217433082</c:v>
                </c:pt>
                <c:pt idx="19">
                  <c:v>0.53239723861224264</c:v>
                </c:pt>
                <c:pt idx="20">
                  <c:v>0.49862509841311597</c:v>
                </c:pt>
                <c:pt idx="21">
                  <c:v>0.4989714079248791</c:v>
                </c:pt>
                <c:pt idx="22">
                  <c:v>0.52005960381742178</c:v>
                </c:pt>
                <c:pt idx="23">
                  <c:v>0.50029445178958976</c:v>
                </c:pt>
                <c:pt idx="24">
                  <c:v>0.51060477873497168</c:v>
                </c:pt>
                <c:pt idx="25">
                  <c:v>0.57839868972301112</c:v>
                </c:pt>
                <c:pt idx="26">
                  <c:v>0.5378319664290373</c:v>
                </c:pt>
                <c:pt idx="27">
                  <c:v>0.50482345702845599</c:v>
                </c:pt>
                <c:pt idx="28">
                  <c:v>0.50070000276954618</c:v>
                </c:pt>
                <c:pt idx="29">
                  <c:v>0.52804856453343119</c:v>
                </c:pt>
                <c:pt idx="30">
                  <c:v>0.57559189093851804</c:v>
                </c:pt>
                <c:pt idx="31">
                  <c:v>0.47824272612438568</c:v>
                </c:pt>
                <c:pt idx="32">
                  <c:v>0.48030906148435887</c:v>
                </c:pt>
                <c:pt idx="33">
                  <c:v>0.54227697885943671</c:v>
                </c:pt>
                <c:pt idx="34">
                  <c:v>0.56994784550469813</c:v>
                </c:pt>
                <c:pt idx="35">
                  <c:v>0.51584517659356344</c:v>
                </c:pt>
                <c:pt idx="36">
                  <c:v>0.48580835704088998</c:v>
                </c:pt>
                <c:pt idx="37">
                  <c:v>0.47643086885210983</c:v>
                </c:pt>
                <c:pt idx="38">
                  <c:v>0.49872907225414376</c:v>
                </c:pt>
                <c:pt idx="39">
                  <c:v>0.48519215176895625</c:v>
                </c:pt>
                <c:pt idx="40">
                  <c:v>0.53543134812123749</c:v>
                </c:pt>
                <c:pt idx="41">
                  <c:v>0.53142127383885529</c:v>
                </c:pt>
                <c:pt idx="42">
                  <c:v>0.47728788201315758</c:v>
                </c:pt>
                <c:pt idx="43">
                  <c:v>0.47290853259045795</c:v>
                </c:pt>
                <c:pt idx="44">
                  <c:v>0.49726877432963212</c:v>
                </c:pt>
                <c:pt idx="45">
                  <c:v>0.53747717581694832</c:v>
                </c:pt>
                <c:pt idx="46">
                  <c:v>0.51603325112648657</c:v>
                </c:pt>
                <c:pt idx="47">
                  <c:v>0.57020828108632904</c:v>
                </c:pt>
                <c:pt idx="48">
                  <c:v>0.49007322213490973</c:v>
                </c:pt>
                <c:pt idx="49">
                  <c:v>0.4880552354576001</c:v>
                </c:pt>
                <c:pt idx="50">
                  <c:v>0.53118934067406864</c:v>
                </c:pt>
                <c:pt idx="51">
                  <c:v>0.51445433418154696</c:v>
                </c:pt>
                <c:pt idx="52">
                  <c:v>0.49246032690823688</c:v>
                </c:pt>
                <c:pt idx="53">
                  <c:v>0.49115630629747192</c:v>
                </c:pt>
                <c:pt idx="54">
                  <c:v>0.50686528469236181</c:v>
                </c:pt>
                <c:pt idx="55">
                  <c:v>0.46654389769667964</c:v>
                </c:pt>
                <c:pt idx="56">
                  <c:v>0.58592215372403311</c:v>
                </c:pt>
                <c:pt idx="57">
                  <c:v>0.52187810885642028</c:v>
                </c:pt>
                <c:pt idx="58">
                  <c:v>0.48996583965893142</c:v>
                </c:pt>
                <c:pt idx="59">
                  <c:v>0.46375330311942403</c:v>
                </c:pt>
                <c:pt idx="60">
                  <c:v>0.56952867134699003</c:v>
                </c:pt>
                <c:pt idx="61">
                  <c:v>0.4698681139240935</c:v>
                </c:pt>
                <c:pt idx="62">
                  <c:v>0.52345191677514247</c:v>
                </c:pt>
                <c:pt idx="63">
                  <c:v>0.46389756644689462</c:v>
                </c:pt>
                <c:pt idx="64">
                  <c:v>0.48050191417348054</c:v>
                </c:pt>
                <c:pt idx="65">
                  <c:v>0.49314074848129796</c:v>
                </c:pt>
                <c:pt idx="66">
                  <c:v>0.49056201336156441</c:v>
                </c:pt>
                <c:pt idx="67">
                  <c:v>0.57082881392588347</c:v>
                </c:pt>
                <c:pt idx="68">
                  <c:v>0.48147392250761856</c:v>
                </c:pt>
                <c:pt idx="69">
                  <c:v>0.49768843191961465</c:v>
                </c:pt>
                <c:pt idx="70">
                  <c:v>0.46993427068927596</c:v>
                </c:pt>
                <c:pt idx="71">
                  <c:v>0.45689768775830364</c:v>
                </c:pt>
                <c:pt idx="72">
                  <c:v>0.50276451553106005</c:v>
                </c:pt>
                <c:pt idx="73">
                  <c:v>0.45792721683097493</c:v>
                </c:pt>
                <c:pt idx="74">
                  <c:v>0.53260959558638621</c:v>
                </c:pt>
                <c:pt idx="75">
                  <c:v>0.47670510973288066</c:v>
                </c:pt>
                <c:pt idx="76">
                  <c:v>0.50960583170962459</c:v>
                </c:pt>
                <c:pt idx="77">
                  <c:v>0.58141670595424799</c:v>
                </c:pt>
                <c:pt idx="78">
                  <c:v>0.58739605280829577</c:v>
                </c:pt>
                <c:pt idx="79">
                  <c:v>0.48158595721461567</c:v>
                </c:pt>
                <c:pt idx="80">
                  <c:v>0.52077614033170805</c:v>
                </c:pt>
                <c:pt idx="81">
                  <c:v>0.55341177609135705</c:v>
                </c:pt>
                <c:pt idx="82">
                  <c:v>0.43904831277191275</c:v>
                </c:pt>
                <c:pt idx="83">
                  <c:v>0.43704428445324339</c:v>
                </c:pt>
                <c:pt idx="84">
                  <c:v>0.45615260308204914</c:v>
                </c:pt>
                <c:pt idx="85">
                  <c:v>0.48458827507927943</c:v>
                </c:pt>
                <c:pt idx="86">
                  <c:v>0.45651227968389585</c:v>
                </c:pt>
                <c:pt idx="87">
                  <c:v>0.55105770898982043</c:v>
                </c:pt>
                <c:pt idx="88">
                  <c:v>0.48713220344786745</c:v>
                </c:pt>
                <c:pt idx="89">
                  <c:v>0.57939534978459906</c:v>
                </c:pt>
                <c:pt idx="90">
                  <c:v>0.56096088885672835</c:v>
                </c:pt>
                <c:pt idx="91">
                  <c:v>0.54944178885512307</c:v>
                </c:pt>
                <c:pt idx="92">
                  <c:v>0.54545672807593193</c:v>
                </c:pt>
                <c:pt idx="93">
                  <c:v>0.45688020618224923</c:v>
                </c:pt>
                <c:pt idx="94">
                  <c:v>0.49153879067445061</c:v>
                </c:pt>
                <c:pt idx="95">
                  <c:v>0.43896195484708589</c:v>
                </c:pt>
                <c:pt idx="96">
                  <c:v>0.50341463414634147</c:v>
                </c:pt>
                <c:pt idx="97">
                  <c:v>0.55606741003630744</c:v>
                </c:pt>
                <c:pt idx="98">
                  <c:v>0.54315195799773897</c:v>
                </c:pt>
                <c:pt idx="99">
                  <c:v>0.43383751171351964</c:v>
                </c:pt>
                <c:pt idx="100">
                  <c:v>0.47521491684009848</c:v>
                </c:pt>
                <c:pt idx="101">
                  <c:v>0.52167437587659937</c:v>
                </c:pt>
                <c:pt idx="102">
                  <c:v>0.47133839768841024</c:v>
                </c:pt>
                <c:pt idx="103">
                  <c:v>0.48428851971612269</c:v>
                </c:pt>
                <c:pt idx="104">
                  <c:v>0.54665555532272603</c:v>
                </c:pt>
                <c:pt idx="105">
                  <c:v>0.45081565259859735</c:v>
                </c:pt>
                <c:pt idx="106">
                  <c:v>0.46665120792150266</c:v>
                </c:pt>
                <c:pt idx="107">
                  <c:v>0.45559104871385425</c:v>
                </c:pt>
                <c:pt idx="108">
                  <c:v>0.44591469164290615</c:v>
                </c:pt>
                <c:pt idx="109">
                  <c:v>0.50281640326874033</c:v>
                </c:pt>
                <c:pt idx="110">
                  <c:v>0.5371918450229719</c:v>
                </c:pt>
                <c:pt idx="111">
                  <c:v>0.47576199311827772</c:v>
                </c:pt>
                <c:pt idx="112">
                  <c:v>0.60174744324467055</c:v>
                </c:pt>
                <c:pt idx="113">
                  <c:v>0.4703869488917653</c:v>
                </c:pt>
                <c:pt idx="114">
                  <c:v>0.5461955640322026</c:v>
                </c:pt>
                <c:pt idx="115">
                  <c:v>0.5583503492478441</c:v>
                </c:pt>
                <c:pt idx="116">
                  <c:v>0.44815641587779881</c:v>
                </c:pt>
                <c:pt idx="117">
                  <c:v>0.4934298788757629</c:v>
                </c:pt>
                <c:pt idx="118">
                  <c:v>0.56296828681178823</c:v>
                </c:pt>
                <c:pt idx="119">
                  <c:v>0.45860704934761465</c:v>
                </c:pt>
                <c:pt idx="120">
                  <c:v>0.47193088823300722</c:v>
                </c:pt>
                <c:pt idx="121">
                  <c:v>0.51380455172361095</c:v>
                </c:pt>
                <c:pt idx="122">
                  <c:v>0.5748821268976414</c:v>
                </c:pt>
                <c:pt idx="123">
                  <c:v>0.57482156421293229</c:v>
                </c:pt>
                <c:pt idx="124">
                  <c:v>0.4697413592428471</c:v>
                </c:pt>
                <c:pt idx="125">
                  <c:v>0.45318119639209892</c:v>
                </c:pt>
                <c:pt idx="126">
                  <c:v>0.53601989549598716</c:v>
                </c:pt>
                <c:pt idx="127">
                  <c:v>0.46729734206090845</c:v>
                </c:pt>
                <c:pt idx="128">
                  <c:v>0.52166112388885433</c:v>
                </c:pt>
                <c:pt idx="129">
                  <c:v>0.54795100833504728</c:v>
                </c:pt>
                <c:pt idx="130">
                  <c:v>0.53784094351143574</c:v>
                </c:pt>
                <c:pt idx="131">
                  <c:v>0.54135388096350512</c:v>
                </c:pt>
                <c:pt idx="132">
                  <c:v>0.43623254186765437</c:v>
                </c:pt>
                <c:pt idx="133">
                  <c:v>0.45432736754770658</c:v>
                </c:pt>
                <c:pt idx="134">
                  <c:v>0.47419287792711662</c:v>
                </c:pt>
                <c:pt idx="135">
                  <c:v>0.53982535914047725</c:v>
                </c:pt>
                <c:pt idx="136">
                  <c:v>0.47156664355754807</c:v>
                </c:pt>
                <c:pt idx="137">
                  <c:v>0.58861927198168729</c:v>
                </c:pt>
                <c:pt idx="138">
                  <c:v>0.44927152637387452</c:v>
                </c:pt>
                <c:pt idx="139">
                  <c:v>0.45879119374205712</c:v>
                </c:pt>
                <c:pt idx="140">
                  <c:v>0.4604341820946809</c:v>
                </c:pt>
                <c:pt idx="141">
                  <c:v>0.53775593946586964</c:v>
                </c:pt>
                <c:pt idx="142">
                  <c:v>0.51698287229185935</c:v>
                </c:pt>
                <c:pt idx="143">
                  <c:v>0.52468902418936081</c:v>
                </c:pt>
                <c:pt idx="144">
                  <c:v>0.49633665519142683</c:v>
                </c:pt>
                <c:pt idx="145">
                  <c:v>0.59777020422654226</c:v>
                </c:pt>
                <c:pt idx="146">
                  <c:v>0.42902052502841698</c:v>
                </c:pt>
                <c:pt idx="147">
                  <c:v>0.48923365906257621</c:v>
                </c:pt>
                <c:pt idx="148">
                  <c:v>0.51419472149431422</c:v>
                </c:pt>
                <c:pt idx="149">
                  <c:v>0.42648686308656003</c:v>
                </c:pt>
                <c:pt idx="150">
                  <c:v>0.45850573252344351</c:v>
                </c:pt>
                <c:pt idx="151">
                  <c:v>0.46214382162517736</c:v>
                </c:pt>
                <c:pt idx="152">
                  <c:v>0.4767027293723945</c:v>
                </c:pt>
                <c:pt idx="153">
                  <c:v>0.46054608612474579</c:v>
                </c:pt>
                <c:pt idx="154">
                  <c:v>0.52259417807546815</c:v>
                </c:pt>
                <c:pt idx="155">
                  <c:v>0.53820241440164862</c:v>
                </c:pt>
                <c:pt idx="156">
                  <c:v>0.54634938649297682</c:v>
                </c:pt>
                <c:pt idx="157">
                  <c:v>0.47385572645181545</c:v>
                </c:pt>
                <c:pt idx="158">
                  <c:v>0.46482410475722663</c:v>
                </c:pt>
                <c:pt idx="159">
                  <c:v>0.60110234949683428</c:v>
                </c:pt>
                <c:pt idx="160">
                  <c:v>0.47897059301850708</c:v>
                </c:pt>
                <c:pt idx="161">
                  <c:v>0.45258518819066207</c:v>
                </c:pt>
                <c:pt idx="162">
                  <c:v>0.43808262438687651</c:v>
                </c:pt>
                <c:pt idx="163">
                  <c:v>0.48276643544782349</c:v>
                </c:pt>
                <c:pt idx="164">
                  <c:v>0.48080173660730163</c:v>
                </c:pt>
                <c:pt idx="165">
                  <c:v>0.42512632504863596</c:v>
                </c:pt>
                <c:pt idx="166">
                  <c:v>0.42642029756468891</c:v>
                </c:pt>
                <c:pt idx="167">
                  <c:v>0.44732654736607391</c:v>
                </c:pt>
                <c:pt idx="168">
                  <c:v>0.44472756440400601</c:v>
                </c:pt>
                <c:pt idx="169">
                  <c:v>0.57502028209043643</c:v>
                </c:pt>
                <c:pt idx="170">
                  <c:v>0.55701355218437099</c:v>
                </c:pt>
                <c:pt idx="171">
                  <c:v>0.43132146437845847</c:v>
                </c:pt>
                <c:pt idx="172">
                  <c:v>0.53680334950920205</c:v>
                </c:pt>
                <c:pt idx="173">
                  <c:v>0.55202046821971429</c:v>
                </c:pt>
                <c:pt idx="174">
                  <c:v>0.45989532615043438</c:v>
                </c:pt>
                <c:pt idx="175">
                  <c:v>0.4938851594359811</c:v>
                </c:pt>
                <c:pt idx="176">
                  <c:v>0.46095760441116307</c:v>
                </c:pt>
                <c:pt idx="177">
                  <c:v>0.50194859066516706</c:v>
                </c:pt>
                <c:pt idx="178">
                  <c:v>0.46968301836310355</c:v>
                </c:pt>
                <c:pt idx="179">
                  <c:v>0.47264255182937964</c:v>
                </c:pt>
                <c:pt idx="180">
                  <c:v>0.48608604700838953</c:v>
                </c:pt>
                <c:pt idx="181">
                  <c:v>0.52976228744093345</c:v>
                </c:pt>
                <c:pt idx="182">
                  <c:v>0.46687793465472632</c:v>
                </c:pt>
                <c:pt idx="183">
                  <c:v>0.45395570481544589</c:v>
                </c:pt>
                <c:pt idx="184">
                  <c:v>0.45689262966333039</c:v>
                </c:pt>
                <c:pt idx="185">
                  <c:v>0.53020059142355369</c:v>
                </c:pt>
                <c:pt idx="186">
                  <c:v>0.47383491240164705</c:v>
                </c:pt>
                <c:pt idx="187">
                  <c:v>0.53395896771950746</c:v>
                </c:pt>
                <c:pt idx="188">
                  <c:v>0.48232708760268467</c:v>
                </c:pt>
                <c:pt idx="189">
                  <c:v>0.41809841539919179</c:v>
                </c:pt>
                <c:pt idx="190">
                  <c:v>0.5697765529401454</c:v>
                </c:pt>
                <c:pt idx="191">
                  <c:v>0.47452876756484075</c:v>
                </c:pt>
                <c:pt idx="192">
                  <c:v>0.55564695487920057</c:v>
                </c:pt>
                <c:pt idx="193">
                  <c:v>0.56985957677699406</c:v>
                </c:pt>
                <c:pt idx="194">
                  <c:v>0.48106360517286889</c:v>
                </c:pt>
                <c:pt idx="195">
                  <c:v>0.41338883274078347</c:v>
                </c:pt>
                <c:pt idx="196">
                  <c:v>0.46770663479207175</c:v>
                </c:pt>
                <c:pt idx="197">
                  <c:v>0.55175395537713212</c:v>
                </c:pt>
                <c:pt idx="198">
                  <c:v>0.53194928118582019</c:v>
                </c:pt>
                <c:pt idx="199">
                  <c:v>0.45973840789365661</c:v>
                </c:pt>
                <c:pt idx="200">
                  <c:v>0.51400466259729116</c:v>
                </c:pt>
                <c:pt idx="201">
                  <c:v>0.51659248146158665</c:v>
                </c:pt>
                <c:pt idx="202">
                  <c:v>0.43807522841858393</c:v>
                </c:pt>
                <c:pt idx="203">
                  <c:v>0.44652089590827254</c:v>
                </c:pt>
                <c:pt idx="204">
                  <c:v>0.47978793368785255</c:v>
                </c:pt>
                <c:pt idx="205">
                  <c:v>0.53500211752509552</c:v>
                </c:pt>
                <c:pt idx="206">
                  <c:v>0.51340728633131494</c:v>
                </c:pt>
                <c:pt idx="207">
                  <c:v>0.53477479484730484</c:v>
                </c:pt>
                <c:pt idx="208">
                  <c:v>0.46478069425444596</c:v>
                </c:pt>
                <c:pt idx="209">
                  <c:v>0.45131708424273709</c:v>
                </c:pt>
                <c:pt idx="210">
                  <c:v>0.46969796338430331</c:v>
                </c:pt>
                <c:pt idx="211">
                  <c:v>0.52982239749148352</c:v>
                </c:pt>
                <c:pt idx="212">
                  <c:v>0.57470070383690397</c:v>
                </c:pt>
                <c:pt idx="213">
                  <c:v>0.53253427741906956</c:v>
                </c:pt>
                <c:pt idx="214">
                  <c:v>0.52631289185968189</c:v>
                </c:pt>
                <c:pt idx="215">
                  <c:v>0.57911767301433648</c:v>
                </c:pt>
                <c:pt idx="216">
                  <c:v>0.52402133580330779</c:v>
                </c:pt>
                <c:pt idx="217">
                  <c:v>0.4817962749729941</c:v>
                </c:pt>
                <c:pt idx="218">
                  <c:v>0.47551898033345402</c:v>
                </c:pt>
                <c:pt idx="219">
                  <c:v>0.44963797576716313</c:v>
                </c:pt>
                <c:pt idx="220">
                  <c:v>0.52899064476171853</c:v>
                </c:pt>
                <c:pt idx="221">
                  <c:v>0.45207425642197646</c:v>
                </c:pt>
                <c:pt idx="222">
                  <c:v>0.53338134630341238</c:v>
                </c:pt>
                <c:pt idx="223">
                  <c:v>0.57943471831961146</c:v>
                </c:pt>
                <c:pt idx="224">
                  <c:v>0.51990421285462218</c:v>
                </c:pt>
                <c:pt idx="225">
                  <c:v>0.46362012948700804</c:v>
                </c:pt>
                <c:pt idx="226">
                  <c:v>0.45664316351318596</c:v>
                </c:pt>
                <c:pt idx="227">
                  <c:v>0.49590030948569053</c:v>
                </c:pt>
                <c:pt idx="228">
                  <c:v>0.56738671368299542</c:v>
                </c:pt>
                <c:pt idx="229">
                  <c:v>0.56513831529949876</c:v>
                </c:pt>
                <c:pt idx="230">
                  <c:v>0.56960225399078246</c:v>
                </c:pt>
                <c:pt idx="231">
                  <c:v>0.51736834958745681</c:v>
                </c:pt>
                <c:pt idx="232">
                  <c:v>0.59775777010587894</c:v>
                </c:pt>
                <c:pt idx="233">
                  <c:v>0.50775161869614638</c:v>
                </c:pt>
                <c:pt idx="234">
                  <c:v>0.46815901811210159</c:v>
                </c:pt>
                <c:pt idx="235">
                  <c:v>0.51308512073384582</c:v>
                </c:pt>
                <c:pt idx="236">
                  <c:v>0.41581987687890865</c:v>
                </c:pt>
                <c:pt idx="237">
                  <c:v>0.58763294389803888</c:v>
                </c:pt>
                <c:pt idx="238">
                  <c:v>0.44944281475956427</c:v>
                </c:pt>
                <c:pt idx="239">
                  <c:v>0.58095679276086476</c:v>
                </c:pt>
                <c:pt idx="240">
                  <c:v>0.4810516871027038</c:v>
                </c:pt>
                <c:pt idx="241">
                  <c:v>0.51175145059569971</c:v>
                </c:pt>
                <c:pt idx="242">
                  <c:v>0.5282974980261369</c:v>
                </c:pt>
                <c:pt idx="243">
                  <c:v>0.50511270186870516</c:v>
                </c:pt>
                <c:pt idx="244">
                  <c:v>0.52146903628888663</c:v>
                </c:pt>
                <c:pt idx="245">
                  <c:v>0.46288012897515329</c:v>
                </c:pt>
                <c:pt idx="246">
                  <c:v>0.4588472852370743</c:v>
                </c:pt>
                <c:pt idx="247">
                  <c:v>0.43856075896614566</c:v>
                </c:pt>
                <c:pt idx="248">
                  <c:v>0.45768196867194827</c:v>
                </c:pt>
                <c:pt idx="249">
                  <c:v>0.50718500865321881</c:v>
                </c:pt>
                <c:pt idx="250">
                  <c:v>0.44843393073420518</c:v>
                </c:pt>
                <c:pt idx="251">
                  <c:v>0.49764844573092343</c:v>
                </c:pt>
                <c:pt idx="252">
                  <c:v>0.49573336497799247</c:v>
                </c:pt>
                <c:pt idx="253">
                  <c:v>0.52994702697445473</c:v>
                </c:pt>
                <c:pt idx="254">
                  <c:v>0.55209146571366985</c:v>
                </c:pt>
                <c:pt idx="255">
                  <c:v>0.47753717664163692</c:v>
                </c:pt>
                <c:pt idx="256">
                  <c:v>0.56398693103142472</c:v>
                </c:pt>
                <c:pt idx="257">
                  <c:v>0.55919139287592601</c:v>
                </c:pt>
                <c:pt idx="258">
                  <c:v>0.51722640988199997</c:v>
                </c:pt>
                <c:pt idx="259">
                  <c:v>0.42404377942636678</c:v>
                </c:pt>
                <c:pt idx="260">
                  <c:v>0.43877780704485042</c:v>
                </c:pt>
                <c:pt idx="261">
                  <c:v>0.57340909761732473</c:v>
                </c:pt>
                <c:pt idx="262">
                  <c:v>0.4038756427589526</c:v>
                </c:pt>
                <c:pt idx="263">
                  <c:v>0.52528045619180452</c:v>
                </c:pt>
                <c:pt idx="264">
                  <c:v>0.45919170886443289</c:v>
                </c:pt>
                <c:pt idx="265">
                  <c:v>0.55595612727187516</c:v>
                </c:pt>
                <c:pt idx="266">
                  <c:v>0.4482361692197131</c:v>
                </c:pt>
                <c:pt idx="267">
                  <c:v>0.43614122107774839</c:v>
                </c:pt>
                <c:pt idx="268">
                  <c:v>0.46907209321912863</c:v>
                </c:pt>
                <c:pt idx="269">
                  <c:v>0.49763799964719579</c:v>
                </c:pt>
                <c:pt idx="270">
                  <c:v>0.50658620075585192</c:v>
                </c:pt>
                <c:pt idx="271">
                  <c:v>0.44974892385898124</c:v>
                </c:pt>
                <c:pt idx="272">
                  <c:v>0.58503741013246713</c:v>
                </c:pt>
                <c:pt idx="273">
                  <c:v>0.51809010016079182</c:v>
                </c:pt>
                <c:pt idx="274">
                  <c:v>0.51600836903843239</c:v>
                </c:pt>
                <c:pt idx="275">
                  <c:v>0.41336821901933801</c:v>
                </c:pt>
                <c:pt idx="276">
                  <c:v>0.58515712489687233</c:v>
                </c:pt>
                <c:pt idx="277">
                  <c:v>0.51422354690648309</c:v>
                </c:pt>
                <c:pt idx="278">
                  <c:v>0.43827415146649895</c:v>
                </c:pt>
                <c:pt idx="279">
                  <c:v>0.52082704546678138</c:v>
                </c:pt>
                <c:pt idx="280">
                  <c:v>0.43806996987633218</c:v>
                </c:pt>
                <c:pt idx="281">
                  <c:v>0.57878358134666985</c:v>
                </c:pt>
                <c:pt idx="282">
                  <c:v>0.52039865233246374</c:v>
                </c:pt>
                <c:pt idx="283">
                  <c:v>0.58147607535465029</c:v>
                </c:pt>
                <c:pt idx="284">
                  <c:v>0.47209595856658038</c:v>
                </c:pt>
                <c:pt idx="285">
                  <c:v>0.52579940420360116</c:v>
                </c:pt>
                <c:pt idx="286">
                  <c:v>0.51431893053389166</c:v>
                </c:pt>
                <c:pt idx="287">
                  <c:v>0.51527304210787439</c:v>
                </c:pt>
                <c:pt idx="288">
                  <c:v>0.41948040377108198</c:v>
                </c:pt>
                <c:pt idx="289">
                  <c:v>0.503715869170968</c:v>
                </c:pt>
                <c:pt idx="290">
                  <c:v>0.43021708704810768</c:v>
                </c:pt>
                <c:pt idx="291">
                  <c:v>0.43137172299595106</c:v>
                </c:pt>
                <c:pt idx="292">
                  <c:v>0.57005572343931699</c:v>
                </c:pt>
                <c:pt idx="293">
                  <c:v>0.48135634363739804</c:v>
                </c:pt>
                <c:pt idx="294">
                  <c:v>0.60995813080513983</c:v>
                </c:pt>
                <c:pt idx="295">
                  <c:v>0.46933563695444891</c:v>
                </c:pt>
                <c:pt idx="296">
                  <c:v>0.45207131586666005</c:v>
                </c:pt>
                <c:pt idx="297">
                  <c:v>0.51833581968024733</c:v>
                </c:pt>
                <c:pt idx="298">
                  <c:v>0.58996477266164804</c:v>
                </c:pt>
                <c:pt idx="299">
                  <c:v>0.51454523446467904</c:v>
                </c:pt>
                <c:pt idx="300">
                  <c:v>0.49194949911965852</c:v>
                </c:pt>
                <c:pt idx="301">
                  <c:v>0.49705277059978686</c:v>
                </c:pt>
                <c:pt idx="302">
                  <c:v>0.58155907792632677</c:v>
                </c:pt>
                <c:pt idx="303">
                  <c:v>0.52067834625927245</c:v>
                </c:pt>
                <c:pt idx="304">
                  <c:v>0.51147135317622805</c:v>
                </c:pt>
                <c:pt idx="305">
                  <c:v>0.58506655111881434</c:v>
                </c:pt>
                <c:pt idx="306">
                  <c:v>0.39846315869131993</c:v>
                </c:pt>
                <c:pt idx="307">
                  <c:v>0.53787302871006881</c:v>
                </c:pt>
                <c:pt idx="308">
                  <c:v>0.42935929511584897</c:v>
                </c:pt>
                <c:pt idx="309">
                  <c:v>0.55783855231989476</c:v>
                </c:pt>
                <c:pt idx="310">
                  <c:v>0.51738652761380033</c:v>
                </c:pt>
                <c:pt idx="311">
                  <c:v>0.4446336035897645</c:v>
                </c:pt>
                <c:pt idx="312">
                  <c:v>0.45587783700280426</c:v>
                </c:pt>
                <c:pt idx="313">
                  <c:v>0.45041710051361278</c:v>
                </c:pt>
                <c:pt idx="314">
                  <c:v>0.46087293577310701</c:v>
                </c:pt>
                <c:pt idx="315">
                  <c:v>0.47145547556998141</c:v>
                </c:pt>
                <c:pt idx="316">
                  <c:v>0.39717487219434661</c:v>
                </c:pt>
                <c:pt idx="317">
                  <c:v>0.43770891585232796</c:v>
                </c:pt>
                <c:pt idx="318">
                  <c:v>0.44086993922446038</c:v>
                </c:pt>
                <c:pt idx="319">
                  <c:v>0.53696825417141303</c:v>
                </c:pt>
                <c:pt idx="320">
                  <c:v>0.51859430575654586</c:v>
                </c:pt>
                <c:pt idx="321">
                  <c:v>0.50950077411915606</c:v>
                </c:pt>
                <c:pt idx="322">
                  <c:v>0.59776241715955258</c:v>
                </c:pt>
                <c:pt idx="323">
                  <c:v>0.45236091752647023</c:v>
                </c:pt>
                <c:pt idx="324">
                  <c:v>0.57887381515278724</c:v>
                </c:pt>
                <c:pt idx="325">
                  <c:v>0.43828921990911085</c:v>
                </c:pt>
                <c:pt idx="326">
                  <c:v>0.40733508506123595</c:v>
                </c:pt>
                <c:pt idx="327">
                  <c:v>0.5808676148634655</c:v>
                </c:pt>
                <c:pt idx="328">
                  <c:v>0.43943717344328331</c:v>
                </c:pt>
                <c:pt idx="329">
                  <c:v>0.44444782584078818</c:v>
                </c:pt>
                <c:pt idx="330">
                  <c:v>0.45332230039626153</c:v>
                </c:pt>
                <c:pt idx="331">
                  <c:v>0.54241404904619905</c:v>
                </c:pt>
                <c:pt idx="332">
                  <c:v>0.50452930742523383</c:v>
                </c:pt>
                <c:pt idx="333">
                  <c:v>0.43344129694602396</c:v>
                </c:pt>
                <c:pt idx="334">
                  <c:v>0.5798037137535399</c:v>
                </c:pt>
                <c:pt idx="335">
                  <c:v>0.39531872679560337</c:v>
                </c:pt>
                <c:pt idx="336">
                  <c:v>0.50197778822489203</c:v>
                </c:pt>
                <c:pt idx="337">
                  <c:v>0.57576133434029941</c:v>
                </c:pt>
                <c:pt idx="338">
                  <c:v>0.48006932541801745</c:v>
                </c:pt>
                <c:pt idx="339">
                  <c:v>0.42874537317623534</c:v>
                </c:pt>
                <c:pt idx="340">
                  <c:v>0.47111361611442887</c:v>
                </c:pt>
                <c:pt idx="341">
                  <c:v>0.45388547842270915</c:v>
                </c:pt>
                <c:pt idx="342">
                  <c:v>0.59907172898851202</c:v>
                </c:pt>
                <c:pt idx="343">
                  <c:v>0.48602321412482563</c:v>
                </c:pt>
                <c:pt idx="344">
                  <c:v>0.4330299908900353</c:v>
                </c:pt>
                <c:pt idx="345">
                  <c:v>0.50791984174933258</c:v>
                </c:pt>
                <c:pt idx="346">
                  <c:v>0.49720054589355078</c:v>
                </c:pt>
                <c:pt idx="347">
                  <c:v>0.43518503049035173</c:v>
                </c:pt>
                <c:pt idx="348">
                  <c:v>0.55886612444417438</c:v>
                </c:pt>
                <c:pt idx="349">
                  <c:v>0.50842450561186348</c:v>
                </c:pt>
                <c:pt idx="350">
                  <c:v>0.44062205433316631</c:v>
                </c:pt>
                <c:pt idx="351">
                  <c:v>0.47687514263884345</c:v>
                </c:pt>
                <c:pt idx="352">
                  <c:v>0.42384991845607456</c:v>
                </c:pt>
                <c:pt idx="353">
                  <c:v>0.44115606805752372</c:v>
                </c:pt>
                <c:pt idx="354">
                  <c:v>0.44795796495884366</c:v>
                </c:pt>
                <c:pt idx="355">
                  <c:v>0.51874390439598539</c:v>
                </c:pt>
                <c:pt idx="356">
                  <c:v>0.60996067280595911</c:v>
                </c:pt>
                <c:pt idx="357">
                  <c:v>0.49210522163134551</c:v>
                </c:pt>
                <c:pt idx="358">
                  <c:v>0.50152713622151601</c:v>
                </c:pt>
                <c:pt idx="359">
                  <c:v>0.57297196969279318</c:v>
                </c:pt>
                <c:pt idx="360">
                  <c:v>0.50936925883236139</c:v>
                </c:pt>
                <c:pt idx="361">
                  <c:v>0.50986134338672151</c:v>
                </c:pt>
                <c:pt idx="362">
                  <c:v>0.59379816751482783</c:v>
                </c:pt>
                <c:pt idx="363">
                  <c:v>0.51238831923220551</c:v>
                </c:pt>
                <c:pt idx="364">
                  <c:v>0.51319537395409554</c:v>
                </c:pt>
                <c:pt idx="365">
                  <c:v>0.46806610093791873</c:v>
                </c:pt>
                <c:pt idx="366">
                  <c:v>0.59554840172903989</c:v>
                </c:pt>
                <c:pt idx="367">
                  <c:v>0.42860253028159934</c:v>
                </c:pt>
                <c:pt idx="368">
                  <c:v>0.51341680097228459</c:v>
                </c:pt>
                <c:pt idx="369">
                  <c:v>0.39627133228165784</c:v>
                </c:pt>
                <c:pt idx="370">
                  <c:v>0.50263893627583356</c:v>
                </c:pt>
                <c:pt idx="371">
                  <c:v>0.42773399981410143</c:v>
                </c:pt>
                <c:pt idx="372">
                  <c:v>0.56568706045257433</c:v>
                </c:pt>
                <c:pt idx="373">
                  <c:v>0.57777419976304445</c:v>
                </c:pt>
                <c:pt idx="374">
                  <c:v>0.47169352516126878</c:v>
                </c:pt>
                <c:pt idx="375">
                  <c:v>0.3995681485754311</c:v>
                </c:pt>
                <c:pt idx="376">
                  <c:v>0.48077487707588185</c:v>
                </c:pt>
                <c:pt idx="377">
                  <c:v>0.42555351730629126</c:v>
                </c:pt>
                <c:pt idx="378">
                  <c:v>0.4874868832164122</c:v>
                </c:pt>
                <c:pt idx="379">
                  <c:v>0.44206086608733586</c:v>
                </c:pt>
                <c:pt idx="380">
                  <c:v>0.53099671131513138</c:v>
                </c:pt>
                <c:pt idx="381">
                  <c:v>0.56424824538412255</c:v>
                </c:pt>
                <c:pt idx="382">
                  <c:v>0.46221508770778202</c:v>
                </c:pt>
                <c:pt idx="383">
                  <c:v>0.44682807630474874</c:v>
                </c:pt>
                <c:pt idx="384">
                  <c:v>0.44392776306837045</c:v>
                </c:pt>
                <c:pt idx="385">
                  <c:v>0.44269715305595642</c:v>
                </c:pt>
                <c:pt idx="386">
                  <c:v>0.5628601069057787</c:v>
                </c:pt>
                <c:pt idx="387">
                  <c:v>0.50348512122885813</c:v>
                </c:pt>
                <c:pt idx="388">
                  <c:v>0.49093611617634569</c:v>
                </c:pt>
                <c:pt idx="389">
                  <c:v>0.38767705355817278</c:v>
                </c:pt>
                <c:pt idx="390">
                  <c:v>0.5111193354173138</c:v>
                </c:pt>
                <c:pt idx="391">
                  <c:v>0.5489392510387453</c:v>
                </c:pt>
                <c:pt idx="392">
                  <c:v>0.47214383149126782</c:v>
                </c:pt>
                <c:pt idx="393">
                  <c:v>0.42065387466029808</c:v>
                </c:pt>
                <c:pt idx="394">
                  <c:v>0.51297486529644742</c:v>
                </c:pt>
                <c:pt idx="395">
                  <c:v>0.44768236677439616</c:v>
                </c:pt>
                <c:pt idx="396">
                  <c:v>0.39056656965939573</c:v>
                </c:pt>
                <c:pt idx="397">
                  <c:v>0.49022654975141744</c:v>
                </c:pt>
                <c:pt idx="398">
                  <c:v>0.51224590524303093</c:v>
                </c:pt>
                <c:pt idx="399">
                  <c:v>0.42192787075265564</c:v>
                </c:pt>
                <c:pt idx="400">
                  <c:v>0.46621804312525966</c:v>
                </c:pt>
                <c:pt idx="401">
                  <c:v>0.44926237800307134</c:v>
                </c:pt>
                <c:pt idx="402">
                  <c:v>0.38697651493440977</c:v>
                </c:pt>
                <c:pt idx="403">
                  <c:v>0.50385035270063605</c:v>
                </c:pt>
                <c:pt idx="404">
                  <c:v>0.49911178702303038</c:v>
                </c:pt>
                <c:pt idx="405">
                  <c:v>0.5082070400197729</c:v>
                </c:pt>
                <c:pt idx="406">
                  <c:v>0.45903062576877141</c:v>
                </c:pt>
                <c:pt idx="407">
                  <c:v>0.49595908726698179</c:v>
                </c:pt>
                <c:pt idx="408">
                  <c:v>0.47300374743342244</c:v>
                </c:pt>
                <c:pt idx="409">
                  <c:v>0.45333101897650019</c:v>
                </c:pt>
                <c:pt idx="410">
                  <c:v>0.49561167197147465</c:v>
                </c:pt>
                <c:pt idx="411">
                  <c:v>0.48796934368303435</c:v>
                </c:pt>
                <c:pt idx="412">
                  <c:v>0.43424058095421342</c:v>
                </c:pt>
                <c:pt idx="413">
                  <c:v>0.44502235104539628</c:v>
                </c:pt>
                <c:pt idx="414">
                  <c:v>0.52139103735380965</c:v>
                </c:pt>
                <c:pt idx="415">
                  <c:v>0.55113771576519588</c:v>
                </c:pt>
                <c:pt idx="416">
                  <c:v>0.39932524552881155</c:v>
                </c:pt>
                <c:pt idx="417">
                  <c:v>0.52896073212772043</c:v>
                </c:pt>
                <c:pt idx="418">
                  <c:v>0.42431726051146285</c:v>
                </c:pt>
                <c:pt idx="419">
                  <c:v>0.47493894414642912</c:v>
                </c:pt>
                <c:pt idx="420">
                  <c:v>0.4829170559583793</c:v>
                </c:pt>
                <c:pt idx="421">
                  <c:v>0.45075359809956489</c:v>
                </c:pt>
                <c:pt idx="422">
                  <c:v>0.48552841860149593</c:v>
                </c:pt>
                <c:pt idx="423">
                  <c:v>0.51883437067161009</c:v>
                </c:pt>
                <c:pt idx="424">
                  <c:v>0.42946509405492411</c:v>
                </c:pt>
                <c:pt idx="425">
                  <c:v>0.44932874128021766</c:v>
                </c:pt>
                <c:pt idx="426">
                  <c:v>0.55944525414465296</c:v>
                </c:pt>
                <c:pt idx="427">
                  <c:v>0.50798306499721579</c:v>
                </c:pt>
                <c:pt idx="428">
                  <c:v>0.52817798323984855</c:v>
                </c:pt>
                <c:pt idx="429">
                  <c:v>0.5099797711833276</c:v>
                </c:pt>
                <c:pt idx="430">
                  <c:v>0.4808658974885463</c:v>
                </c:pt>
                <c:pt idx="431">
                  <c:v>0.49335461614545217</c:v>
                </c:pt>
                <c:pt idx="432">
                  <c:v>0.41389040935017318</c:v>
                </c:pt>
                <c:pt idx="433">
                  <c:v>0.50922135573284066</c:v>
                </c:pt>
                <c:pt idx="434">
                  <c:v>0.55306412932912008</c:v>
                </c:pt>
                <c:pt idx="435">
                  <c:v>0.44607276018204972</c:v>
                </c:pt>
                <c:pt idx="436">
                  <c:v>0.51313602209278175</c:v>
                </c:pt>
                <c:pt idx="437">
                  <c:v>0.45215629642098804</c:v>
                </c:pt>
                <c:pt idx="438">
                  <c:v>0.4349663541922662</c:v>
                </c:pt>
                <c:pt idx="439">
                  <c:v>0.49176477012911191</c:v>
                </c:pt>
                <c:pt idx="440">
                  <c:v>0.54608105924892514</c:v>
                </c:pt>
                <c:pt idx="441">
                  <c:v>0.48445609810196777</c:v>
                </c:pt>
                <c:pt idx="442">
                  <c:v>0.57464301656290373</c:v>
                </c:pt>
                <c:pt idx="443">
                  <c:v>0.42438276425269855</c:v>
                </c:pt>
                <c:pt idx="444">
                  <c:v>0.51325018176811266</c:v>
                </c:pt>
                <c:pt idx="445">
                  <c:v>0.52701149276603376</c:v>
                </c:pt>
                <c:pt idx="446">
                  <c:v>0.40585341686186249</c:v>
                </c:pt>
                <c:pt idx="447">
                  <c:v>0.45213526884664773</c:v>
                </c:pt>
                <c:pt idx="448">
                  <c:v>0.49144143129328766</c:v>
                </c:pt>
                <c:pt idx="449">
                  <c:v>0.43267694526966277</c:v>
                </c:pt>
                <c:pt idx="450">
                  <c:v>0.58539816561603708</c:v>
                </c:pt>
                <c:pt idx="451">
                  <c:v>0.3821206992031187</c:v>
                </c:pt>
                <c:pt idx="452">
                  <c:v>0.39145008221074795</c:v>
                </c:pt>
                <c:pt idx="453">
                  <c:v>0.43823874777855287</c:v>
                </c:pt>
                <c:pt idx="454">
                  <c:v>0.51038829975359712</c:v>
                </c:pt>
                <c:pt idx="455">
                  <c:v>0.53911558465538589</c:v>
                </c:pt>
                <c:pt idx="456">
                  <c:v>0.51149305284766577</c:v>
                </c:pt>
                <c:pt idx="457">
                  <c:v>0.46393913037523027</c:v>
                </c:pt>
                <c:pt idx="458">
                  <c:v>0.50723878032729053</c:v>
                </c:pt>
                <c:pt idx="459">
                  <c:v>0.50462651420152382</c:v>
                </c:pt>
                <c:pt idx="460">
                  <c:v>0.38374677188038675</c:v>
                </c:pt>
                <c:pt idx="461">
                  <c:v>0.42285156520991096</c:v>
                </c:pt>
                <c:pt idx="462">
                  <c:v>0.39341308706592593</c:v>
                </c:pt>
                <c:pt idx="463">
                  <c:v>0.57522401336384077</c:v>
                </c:pt>
                <c:pt idx="464">
                  <c:v>0.50756183203816996</c:v>
                </c:pt>
                <c:pt idx="465">
                  <c:v>0.45977143470086251</c:v>
                </c:pt>
                <c:pt idx="466">
                  <c:v>0.45482643486786456</c:v>
                </c:pt>
                <c:pt idx="467">
                  <c:v>0.40945810103228458</c:v>
                </c:pt>
                <c:pt idx="468">
                  <c:v>0.50540231641759314</c:v>
                </c:pt>
                <c:pt idx="469">
                  <c:v>0.38476926531089811</c:v>
                </c:pt>
                <c:pt idx="470">
                  <c:v>0.44664991637089335</c:v>
                </c:pt>
                <c:pt idx="471">
                  <c:v>0.56507073916153416</c:v>
                </c:pt>
                <c:pt idx="472">
                  <c:v>0.43736943951665386</c:v>
                </c:pt>
                <c:pt idx="473">
                  <c:v>0.46310315879925107</c:v>
                </c:pt>
                <c:pt idx="474">
                  <c:v>0.45871952949985206</c:v>
                </c:pt>
                <c:pt idx="475">
                  <c:v>0.49073872954377168</c:v>
                </c:pt>
                <c:pt idx="476">
                  <c:v>0.41194105725498703</c:v>
                </c:pt>
                <c:pt idx="477">
                  <c:v>0.42525533305620056</c:v>
                </c:pt>
                <c:pt idx="478">
                  <c:v>0.57354579266335648</c:v>
                </c:pt>
                <c:pt idx="479">
                  <c:v>0.48095247898873544</c:v>
                </c:pt>
                <c:pt idx="480">
                  <c:v>0.43937153968002429</c:v>
                </c:pt>
                <c:pt idx="481">
                  <c:v>0.5028310629343179</c:v>
                </c:pt>
                <c:pt idx="482">
                  <c:v>0.38266524559228476</c:v>
                </c:pt>
                <c:pt idx="483">
                  <c:v>0.50645856612238194</c:v>
                </c:pt>
                <c:pt idx="484">
                  <c:v>0.38914413097125383</c:v>
                </c:pt>
                <c:pt idx="485">
                  <c:v>0.42898709357634429</c:v>
                </c:pt>
                <c:pt idx="486">
                  <c:v>0.38778885166341615</c:v>
                </c:pt>
                <c:pt idx="487">
                  <c:v>0.50464510158975318</c:v>
                </c:pt>
                <c:pt idx="488">
                  <c:v>0.56624995913869036</c:v>
                </c:pt>
                <c:pt idx="489">
                  <c:v>0.42692003758164637</c:v>
                </c:pt>
                <c:pt idx="490">
                  <c:v>0.49610634255012448</c:v>
                </c:pt>
                <c:pt idx="491">
                  <c:v>0.44532153078242154</c:v>
                </c:pt>
                <c:pt idx="492">
                  <c:v>0.44078159543948003</c:v>
                </c:pt>
                <c:pt idx="493">
                  <c:v>0.43406786393310853</c:v>
                </c:pt>
                <c:pt idx="494">
                  <c:v>0.55418018847675787</c:v>
                </c:pt>
                <c:pt idx="495">
                  <c:v>0.56998472593958105</c:v>
                </c:pt>
                <c:pt idx="496">
                  <c:v>0.4473132919784702</c:v>
                </c:pt>
                <c:pt idx="497">
                  <c:v>0.45281422873327648</c:v>
                </c:pt>
                <c:pt idx="498">
                  <c:v>0.47265725610419629</c:v>
                </c:pt>
                <c:pt idx="499">
                  <c:v>0.50356970368831844</c:v>
                </c:pt>
                <c:pt idx="500">
                  <c:v>0.46050661204624421</c:v>
                </c:pt>
                <c:pt idx="501">
                  <c:v>0.50468247085946893</c:v>
                </c:pt>
                <c:pt idx="502">
                  <c:v>0.42844444570661</c:v>
                </c:pt>
                <c:pt idx="503">
                  <c:v>0.49939737094798192</c:v>
                </c:pt>
                <c:pt idx="504">
                  <c:v>0.52254976020846611</c:v>
                </c:pt>
                <c:pt idx="505">
                  <c:v>0.4392128956225767</c:v>
                </c:pt>
                <c:pt idx="506">
                  <c:v>0.47397577518465761</c:v>
                </c:pt>
                <c:pt idx="507">
                  <c:v>0.40465055073724804</c:v>
                </c:pt>
                <c:pt idx="508">
                  <c:v>0.47635917269158207</c:v>
                </c:pt>
                <c:pt idx="509">
                  <c:v>0.41482212704090271</c:v>
                </c:pt>
                <c:pt idx="510">
                  <c:v>0.43502390284876885</c:v>
                </c:pt>
                <c:pt idx="511">
                  <c:v>0.41806830013188034</c:v>
                </c:pt>
                <c:pt idx="512">
                  <c:v>0.58465481836761446</c:v>
                </c:pt>
                <c:pt idx="513">
                  <c:v>0.5375179730827967</c:v>
                </c:pt>
                <c:pt idx="514">
                  <c:v>0.48478255791568764</c:v>
                </c:pt>
                <c:pt idx="515">
                  <c:v>0.49720930732157131</c:v>
                </c:pt>
                <c:pt idx="516">
                  <c:v>0.49389662344399182</c:v>
                </c:pt>
                <c:pt idx="517">
                  <c:v>0.38081635107463757</c:v>
                </c:pt>
                <c:pt idx="518">
                  <c:v>0.45843239453791762</c:v>
                </c:pt>
                <c:pt idx="519">
                  <c:v>0.47470870859495101</c:v>
                </c:pt>
                <c:pt idx="520">
                  <c:v>0.47649473281420696</c:v>
                </c:pt>
                <c:pt idx="521">
                  <c:v>0.49162657328710135</c:v>
                </c:pt>
                <c:pt idx="522">
                  <c:v>0.47742755941390236</c:v>
                </c:pt>
                <c:pt idx="523">
                  <c:v>0.50414061406325061</c:v>
                </c:pt>
                <c:pt idx="524">
                  <c:v>0.46243809787456552</c:v>
                </c:pt>
                <c:pt idx="525">
                  <c:v>0.39725120599967495</c:v>
                </c:pt>
                <c:pt idx="526">
                  <c:v>0.58737318560877749</c:v>
                </c:pt>
                <c:pt idx="527">
                  <c:v>0.49032394460470524</c:v>
                </c:pt>
                <c:pt idx="528">
                  <c:v>0.49554420780044395</c:v>
                </c:pt>
                <c:pt idx="529">
                  <c:v>0.40936535797144852</c:v>
                </c:pt>
                <c:pt idx="530">
                  <c:v>0.4600390326946745</c:v>
                </c:pt>
                <c:pt idx="531">
                  <c:v>0.47529887517242414</c:v>
                </c:pt>
                <c:pt idx="532">
                  <c:v>0.47557649648068773</c:v>
                </c:pt>
                <c:pt idx="533">
                  <c:v>0.44322365980166228</c:v>
                </c:pt>
                <c:pt idx="534">
                  <c:v>0.47780606248929364</c:v>
                </c:pt>
                <c:pt idx="535">
                  <c:v>0.51558693608982142</c:v>
                </c:pt>
                <c:pt idx="536">
                  <c:v>0.40073602652636936</c:v>
                </c:pt>
                <c:pt idx="537">
                  <c:v>0.42230841270993369</c:v>
                </c:pt>
                <c:pt idx="538">
                  <c:v>0.42965332576077009</c:v>
                </c:pt>
                <c:pt idx="539">
                  <c:v>0.47583856359736232</c:v>
                </c:pt>
                <c:pt idx="540">
                  <c:v>0.4240192484901027</c:v>
                </c:pt>
                <c:pt idx="541">
                  <c:v>0.41236766791001067</c:v>
                </c:pt>
                <c:pt idx="542">
                  <c:v>0.4974713931609579</c:v>
                </c:pt>
                <c:pt idx="543">
                  <c:v>0.46041010361857038</c:v>
                </c:pt>
                <c:pt idx="544">
                  <c:v>0.3815198340718971</c:v>
                </c:pt>
                <c:pt idx="545">
                  <c:v>0.50179979136016217</c:v>
                </c:pt>
                <c:pt idx="546">
                  <c:v>0.48061175259721467</c:v>
                </c:pt>
                <c:pt idx="547">
                  <c:v>0.37918380941807173</c:v>
                </c:pt>
                <c:pt idx="548">
                  <c:v>0.49128195936596364</c:v>
                </c:pt>
                <c:pt idx="549">
                  <c:v>0.46427655277595964</c:v>
                </c:pt>
                <c:pt idx="550">
                  <c:v>0.4251618157535787</c:v>
                </c:pt>
                <c:pt idx="551">
                  <c:v>0.3918527631514197</c:v>
                </c:pt>
                <c:pt idx="552">
                  <c:v>0.48549054873289282</c:v>
                </c:pt>
                <c:pt idx="553">
                  <c:v>0.47126885054875994</c:v>
                </c:pt>
                <c:pt idx="554">
                  <c:v>0.4160443390964863</c:v>
                </c:pt>
                <c:pt idx="555">
                  <c:v>0.39008489954294917</c:v>
                </c:pt>
                <c:pt idx="556">
                  <c:v>0.43640471165055511</c:v>
                </c:pt>
                <c:pt idx="557">
                  <c:v>0.49104632635189865</c:v>
                </c:pt>
                <c:pt idx="558">
                  <c:v>0.47897322682936622</c:v>
                </c:pt>
                <c:pt idx="559">
                  <c:v>0.49172683170778947</c:v>
                </c:pt>
                <c:pt idx="560">
                  <c:v>0.42349154915377946</c:v>
                </c:pt>
                <c:pt idx="561">
                  <c:v>0.4160188621334302</c:v>
                </c:pt>
                <c:pt idx="562">
                  <c:v>0.49165551623017134</c:v>
                </c:pt>
                <c:pt idx="563">
                  <c:v>0.50213735315171171</c:v>
                </c:pt>
                <c:pt idx="564">
                  <c:v>0.42980672440994844</c:v>
                </c:pt>
                <c:pt idx="565">
                  <c:v>0.4906987198698462</c:v>
                </c:pt>
                <c:pt idx="566">
                  <c:v>0.41666777364738028</c:v>
                </c:pt>
                <c:pt idx="567">
                  <c:v>0.50957757311135943</c:v>
                </c:pt>
                <c:pt idx="568">
                  <c:v>0.47402279683259751</c:v>
                </c:pt>
                <c:pt idx="569">
                  <c:v>0.38478180843575027</c:v>
                </c:pt>
                <c:pt idx="570">
                  <c:v>0.43983850412526271</c:v>
                </c:pt>
                <c:pt idx="571">
                  <c:v>0.49211480050416351</c:v>
                </c:pt>
                <c:pt idx="572">
                  <c:v>0.56706687543811529</c:v>
                </c:pt>
                <c:pt idx="573">
                  <c:v>0.56034385378306939</c:v>
                </c:pt>
                <c:pt idx="574">
                  <c:v>0.47187138304450543</c:v>
                </c:pt>
                <c:pt idx="575">
                  <c:v>0.42772735863496786</c:v>
                </c:pt>
                <c:pt idx="576">
                  <c:v>0.49077678229775556</c:v>
                </c:pt>
                <c:pt idx="577">
                  <c:v>0.37660439788561245</c:v>
                </c:pt>
                <c:pt idx="578">
                  <c:v>0.39444819836994904</c:v>
                </c:pt>
                <c:pt idx="579">
                  <c:v>0.43187700796834438</c:v>
                </c:pt>
                <c:pt idx="580">
                  <c:v>0.51882586748697046</c:v>
                </c:pt>
                <c:pt idx="581">
                  <c:v>0.43091746191436409</c:v>
                </c:pt>
                <c:pt idx="582">
                  <c:v>0.51333753086611689</c:v>
                </c:pt>
                <c:pt idx="583">
                  <c:v>0.59927983954284247</c:v>
                </c:pt>
                <c:pt idx="584">
                  <c:v>0.41487691170697438</c:v>
                </c:pt>
                <c:pt idx="585">
                  <c:v>0.39699583296842</c:v>
                </c:pt>
                <c:pt idx="586">
                  <c:v>0.41798900451351412</c:v>
                </c:pt>
                <c:pt idx="587">
                  <c:v>0.42995508375498931</c:v>
                </c:pt>
                <c:pt idx="588">
                  <c:v>0.44443903312551375</c:v>
                </c:pt>
                <c:pt idx="589">
                  <c:v>0.4095421642154341</c:v>
                </c:pt>
                <c:pt idx="590">
                  <c:v>0.48713805632065033</c:v>
                </c:pt>
                <c:pt idx="591">
                  <c:v>0.49850306323454358</c:v>
                </c:pt>
                <c:pt idx="592">
                  <c:v>0.53208018137331925</c:v>
                </c:pt>
                <c:pt idx="593">
                  <c:v>0.47663937096809217</c:v>
                </c:pt>
                <c:pt idx="594">
                  <c:v>0.47539579869158521</c:v>
                </c:pt>
                <c:pt idx="595">
                  <c:v>0.43153942938656986</c:v>
                </c:pt>
                <c:pt idx="596">
                  <c:v>0.43939625621848077</c:v>
                </c:pt>
                <c:pt idx="597">
                  <c:v>0.43629637600830229</c:v>
                </c:pt>
                <c:pt idx="598">
                  <c:v>0.38299301285688675</c:v>
                </c:pt>
                <c:pt idx="599">
                  <c:v>0.47715885837024763</c:v>
                </c:pt>
                <c:pt idx="600">
                  <c:v>0.48103227737087384</c:v>
                </c:pt>
                <c:pt idx="601">
                  <c:v>0.37317815584969977</c:v>
                </c:pt>
                <c:pt idx="602">
                  <c:v>0.48215266784806571</c:v>
                </c:pt>
                <c:pt idx="603">
                  <c:v>0.50725100038935</c:v>
                </c:pt>
                <c:pt idx="604">
                  <c:v>0.4344885144323557</c:v>
                </c:pt>
                <c:pt idx="605">
                  <c:v>0.41863362831858403</c:v>
                </c:pt>
                <c:pt idx="606">
                  <c:v>0.54611279220563291</c:v>
                </c:pt>
                <c:pt idx="607">
                  <c:v>0.37973439595504926</c:v>
                </c:pt>
                <c:pt idx="608">
                  <c:v>0.39888985244148101</c:v>
                </c:pt>
                <c:pt idx="609">
                  <c:v>0.41366569095584671</c:v>
                </c:pt>
                <c:pt idx="610">
                  <c:v>0.48515949773260408</c:v>
                </c:pt>
                <c:pt idx="611">
                  <c:v>0.55761615528644348</c:v>
                </c:pt>
                <c:pt idx="612">
                  <c:v>0.55560959731467863</c:v>
                </c:pt>
                <c:pt idx="613">
                  <c:v>0.49581324046960207</c:v>
                </c:pt>
                <c:pt idx="614">
                  <c:v>0.48508341946689754</c:v>
                </c:pt>
                <c:pt idx="615">
                  <c:v>0.44328118699317637</c:v>
                </c:pt>
                <c:pt idx="616">
                  <c:v>0.44405271385790074</c:v>
                </c:pt>
                <c:pt idx="617">
                  <c:v>0.38905643521960959</c:v>
                </c:pt>
                <c:pt idx="618">
                  <c:v>0.42342224599928902</c:v>
                </c:pt>
                <c:pt idx="619">
                  <c:v>0.46987265308724624</c:v>
                </c:pt>
                <c:pt idx="620">
                  <c:v>0.41907263273651285</c:v>
                </c:pt>
                <c:pt idx="621">
                  <c:v>0.49849874260167143</c:v>
                </c:pt>
                <c:pt idx="622">
                  <c:v>0.55189763531502889</c:v>
                </c:pt>
                <c:pt idx="623">
                  <c:v>0.43831696365409961</c:v>
                </c:pt>
                <c:pt idx="624">
                  <c:v>0.43168232154828567</c:v>
                </c:pt>
                <c:pt idx="625">
                  <c:v>0.43922652139873386</c:v>
                </c:pt>
                <c:pt idx="626">
                  <c:v>0.38191480800780853</c:v>
                </c:pt>
                <c:pt idx="627">
                  <c:v>0.51627842888762898</c:v>
                </c:pt>
                <c:pt idx="628">
                  <c:v>0.38175160643208855</c:v>
                </c:pt>
                <c:pt idx="629">
                  <c:v>0.52823248048697458</c:v>
                </c:pt>
                <c:pt idx="630">
                  <c:v>0.54810661905179048</c:v>
                </c:pt>
                <c:pt idx="631">
                  <c:v>0.55687789857611147</c:v>
                </c:pt>
                <c:pt idx="632">
                  <c:v>0.42854914992384657</c:v>
                </c:pt>
                <c:pt idx="633">
                  <c:v>0.46833916429286082</c:v>
                </c:pt>
                <c:pt idx="634">
                  <c:v>0.49990983082220669</c:v>
                </c:pt>
                <c:pt idx="635">
                  <c:v>0.44471708384027342</c:v>
                </c:pt>
                <c:pt idx="636">
                  <c:v>0.3719422993377014</c:v>
                </c:pt>
                <c:pt idx="637">
                  <c:v>0.48176084942927544</c:v>
                </c:pt>
                <c:pt idx="638">
                  <c:v>0.49999701734456742</c:v>
                </c:pt>
                <c:pt idx="639">
                  <c:v>0.44022162485872668</c:v>
                </c:pt>
                <c:pt idx="640">
                  <c:v>0.49356118745258765</c:v>
                </c:pt>
                <c:pt idx="641">
                  <c:v>0.37622205347990384</c:v>
                </c:pt>
                <c:pt idx="642">
                  <c:v>0.49875550026336596</c:v>
                </c:pt>
                <c:pt idx="643">
                  <c:v>0.39460390410022761</c:v>
                </c:pt>
                <c:pt idx="644">
                  <c:v>0.3775887228484085</c:v>
                </c:pt>
                <c:pt idx="645">
                  <c:v>0.36957437523490966</c:v>
                </c:pt>
                <c:pt idx="646">
                  <c:v>0.39736011512789804</c:v>
                </c:pt>
                <c:pt idx="647">
                  <c:v>0.46141246141246151</c:v>
                </c:pt>
                <c:pt idx="648">
                  <c:v>0.4486579997733211</c:v>
                </c:pt>
                <c:pt idx="649">
                  <c:v>0.51267253381544642</c:v>
                </c:pt>
                <c:pt idx="650">
                  <c:v>0.48632186293636626</c:v>
                </c:pt>
                <c:pt idx="651">
                  <c:v>0.45956232309178463</c:v>
                </c:pt>
                <c:pt idx="652">
                  <c:v>0.48003564302542717</c:v>
                </c:pt>
                <c:pt idx="653">
                  <c:v>0.48125958596836155</c:v>
                </c:pt>
                <c:pt idx="654">
                  <c:v>0.37248125514946567</c:v>
                </c:pt>
                <c:pt idx="655">
                  <c:v>0.37305835512665619</c:v>
                </c:pt>
                <c:pt idx="656">
                  <c:v>0.54707587962902382</c:v>
                </c:pt>
                <c:pt idx="657">
                  <c:v>0.47043923332124826</c:v>
                </c:pt>
                <c:pt idx="658">
                  <c:v>0.4775791763779077</c:v>
                </c:pt>
                <c:pt idx="659">
                  <c:v>0.44342910439272964</c:v>
                </c:pt>
                <c:pt idx="660">
                  <c:v>0.48105366756033052</c:v>
                </c:pt>
                <c:pt idx="661">
                  <c:v>0.4681018881824443</c:v>
                </c:pt>
                <c:pt idx="662">
                  <c:v>0.44183695688333369</c:v>
                </c:pt>
                <c:pt idx="663">
                  <c:v>0.51077099239977453</c:v>
                </c:pt>
                <c:pt idx="664">
                  <c:v>0.40355915440038898</c:v>
                </c:pt>
                <c:pt idx="665">
                  <c:v>0.43909226454399797</c:v>
                </c:pt>
                <c:pt idx="666">
                  <c:v>0.39499147157745035</c:v>
                </c:pt>
                <c:pt idx="667">
                  <c:v>0.38964205546281422</c:v>
                </c:pt>
                <c:pt idx="668">
                  <c:v>0.3797462094419562</c:v>
                </c:pt>
                <c:pt idx="669">
                  <c:v>0.4915275517830946</c:v>
                </c:pt>
                <c:pt idx="670">
                  <c:v>0.54704459927437532</c:v>
                </c:pt>
                <c:pt idx="671">
                  <c:v>0.52321498629554042</c:v>
                </c:pt>
                <c:pt idx="672">
                  <c:v>0.55918318000207257</c:v>
                </c:pt>
                <c:pt idx="673">
                  <c:v>0.41839199819603212</c:v>
                </c:pt>
                <c:pt idx="674">
                  <c:v>0.37973299855489923</c:v>
                </c:pt>
                <c:pt idx="675">
                  <c:v>0.48176584287022245</c:v>
                </c:pt>
                <c:pt idx="676">
                  <c:v>0.45689768148127796</c:v>
                </c:pt>
                <c:pt idx="677">
                  <c:v>0.45604895756791436</c:v>
                </c:pt>
                <c:pt idx="678">
                  <c:v>0.47979809635590959</c:v>
                </c:pt>
                <c:pt idx="679">
                  <c:v>0.46637782462665622</c:v>
                </c:pt>
                <c:pt idx="680">
                  <c:v>0.47174920403731091</c:v>
                </c:pt>
                <c:pt idx="681">
                  <c:v>0.53469821537838669</c:v>
                </c:pt>
                <c:pt idx="682">
                  <c:v>0.45855850879131277</c:v>
                </c:pt>
                <c:pt idx="683">
                  <c:v>0.39219844079531863</c:v>
                </c:pt>
                <c:pt idx="684">
                  <c:v>0.46842438045589163</c:v>
                </c:pt>
                <c:pt idx="685">
                  <c:v>0.36599484109553304</c:v>
                </c:pt>
                <c:pt idx="686">
                  <c:v>0.43595331522134873</c:v>
                </c:pt>
                <c:pt idx="687">
                  <c:v>0.37304390002601817</c:v>
                </c:pt>
                <c:pt idx="688">
                  <c:v>0.43904308969521921</c:v>
                </c:pt>
                <c:pt idx="689">
                  <c:v>0.46225907379248304</c:v>
                </c:pt>
                <c:pt idx="690">
                  <c:v>0.44009090137292001</c:v>
                </c:pt>
                <c:pt idx="691">
                  <c:v>0.39822279838947533</c:v>
                </c:pt>
                <c:pt idx="692">
                  <c:v>0.50592822339794163</c:v>
                </c:pt>
                <c:pt idx="693">
                  <c:v>0.47186515235628179</c:v>
                </c:pt>
                <c:pt idx="694">
                  <c:v>0.57151142124857357</c:v>
                </c:pt>
                <c:pt idx="695">
                  <c:v>0.4890476925009124</c:v>
                </c:pt>
                <c:pt idx="696">
                  <c:v>0.55997996179614118</c:v>
                </c:pt>
                <c:pt idx="697">
                  <c:v>0.36954409235527752</c:v>
                </c:pt>
                <c:pt idx="698">
                  <c:v>0.48840164165786887</c:v>
                </c:pt>
                <c:pt idx="699">
                  <c:v>0.40729995169180638</c:v>
                </c:pt>
                <c:pt idx="700">
                  <c:v>0.47583683443755403</c:v>
                </c:pt>
                <c:pt idx="701">
                  <c:v>0.3999401879589935</c:v>
                </c:pt>
                <c:pt idx="702">
                  <c:v>0.47235224538075626</c:v>
                </c:pt>
                <c:pt idx="703">
                  <c:v>0.45720548395171107</c:v>
                </c:pt>
                <c:pt idx="704">
                  <c:v>0.46966027393259024</c:v>
                </c:pt>
                <c:pt idx="705">
                  <c:v>0.43925732986041544</c:v>
                </c:pt>
                <c:pt idx="706">
                  <c:v>0.49158038679429583</c:v>
                </c:pt>
                <c:pt idx="707">
                  <c:v>0.49066619414044882</c:v>
                </c:pt>
                <c:pt idx="708">
                  <c:v>0.40012253418959748</c:v>
                </c:pt>
                <c:pt idx="709">
                  <c:v>0.48661257299365257</c:v>
                </c:pt>
                <c:pt idx="710">
                  <c:v>0.48182663250448965</c:v>
                </c:pt>
                <c:pt idx="711">
                  <c:v>0.43852538559047038</c:v>
                </c:pt>
                <c:pt idx="712">
                  <c:v>0.46646177716775072</c:v>
                </c:pt>
                <c:pt idx="713">
                  <c:v>0.48292430736747866</c:v>
                </c:pt>
                <c:pt idx="714">
                  <c:v>0.4835683932275982</c:v>
                </c:pt>
                <c:pt idx="715">
                  <c:v>0.44627401683755685</c:v>
                </c:pt>
                <c:pt idx="716">
                  <c:v>0.48681007484876093</c:v>
                </c:pt>
                <c:pt idx="717">
                  <c:v>0.36982029260050936</c:v>
                </c:pt>
                <c:pt idx="718">
                  <c:v>0.39856879772111214</c:v>
                </c:pt>
                <c:pt idx="719">
                  <c:v>0.49548770824972477</c:v>
                </c:pt>
                <c:pt idx="720">
                  <c:v>0.41360167792921776</c:v>
                </c:pt>
                <c:pt idx="721">
                  <c:v>0.53951003042465651</c:v>
                </c:pt>
                <c:pt idx="722">
                  <c:v>0.49324514146307313</c:v>
                </c:pt>
                <c:pt idx="723">
                  <c:v>0.47482886920056727</c:v>
                </c:pt>
                <c:pt idx="724">
                  <c:v>0.37916273551347246</c:v>
                </c:pt>
                <c:pt idx="725">
                  <c:v>0.46353936207033625</c:v>
                </c:pt>
                <c:pt idx="726">
                  <c:v>0.39501300301122355</c:v>
                </c:pt>
                <c:pt idx="727">
                  <c:v>0.36343416426148095</c:v>
                </c:pt>
                <c:pt idx="728">
                  <c:v>0.44822820331145585</c:v>
                </c:pt>
                <c:pt idx="729">
                  <c:v>0.36748642150280808</c:v>
                </c:pt>
                <c:pt idx="730">
                  <c:v>0.42237677165931387</c:v>
                </c:pt>
                <c:pt idx="731">
                  <c:v>0.44715227615382885</c:v>
                </c:pt>
                <c:pt idx="732">
                  <c:v>0.47821669838703385</c:v>
                </c:pt>
                <c:pt idx="733">
                  <c:v>0.474184242474125</c:v>
                </c:pt>
                <c:pt idx="734">
                  <c:v>0.53526871490316896</c:v>
                </c:pt>
                <c:pt idx="735">
                  <c:v>0.43274875328488216</c:v>
                </c:pt>
                <c:pt idx="736">
                  <c:v>0.51173926255537761</c:v>
                </c:pt>
                <c:pt idx="737">
                  <c:v>0.42097143993496045</c:v>
                </c:pt>
                <c:pt idx="738">
                  <c:v>0.49056385141410164</c:v>
                </c:pt>
                <c:pt idx="739">
                  <c:v>0.40231119596040343</c:v>
                </c:pt>
                <c:pt idx="740">
                  <c:v>0.47599681733066007</c:v>
                </c:pt>
                <c:pt idx="741">
                  <c:v>0.40970956070879155</c:v>
                </c:pt>
                <c:pt idx="742">
                  <c:v>0.48673264310526471</c:v>
                </c:pt>
                <c:pt idx="743">
                  <c:v>0.39683478438495468</c:v>
                </c:pt>
                <c:pt idx="744">
                  <c:v>0.47995440249122434</c:v>
                </c:pt>
                <c:pt idx="745">
                  <c:v>0.42417100429901544</c:v>
                </c:pt>
                <c:pt idx="746">
                  <c:v>0.36634042599295003</c:v>
                </c:pt>
                <c:pt idx="747">
                  <c:v>0.43683060076064117</c:v>
                </c:pt>
                <c:pt idx="748">
                  <c:v>0.44339758747989244</c:v>
                </c:pt>
                <c:pt idx="749">
                  <c:v>0.46009710308074897</c:v>
                </c:pt>
                <c:pt idx="750">
                  <c:v>0.55244322224572606</c:v>
                </c:pt>
                <c:pt idx="751">
                  <c:v>0.42913402001788303</c:v>
                </c:pt>
                <c:pt idx="752">
                  <c:v>0.48176771671043128</c:v>
                </c:pt>
                <c:pt idx="753">
                  <c:v>0.44292779761955264</c:v>
                </c:pt>
                <c:pt idx="754">
                  <c:v>0.50775678486529319</c:v>
                </c:pt>
                <c:pt idx="755">
                  <c:v>0.46782105606258145</c:v>
                </c:pt>
                <c:pt idx="756">
                  <c:v>0.51993098513735048</c:v>
                </c:pt>
                <c:pt idx="757">
                  <c:v>0.42467922278063891</c:v>
                </c:pt>
                <c:pt idx="758">
                  <c:v>0.40999590004099962</c:v>
                </c:pt>
                <c:pt idx="759">
                  <c:v>0.45286851127795813</c:v>
                </c:pt>
                <c:pt idx="760">
                  <c:v>0.4742753581268811</c:v>
                </c:pt>
                <c:pt idx="761">
                  <c:v>0.37941520900931758</c:v>
                </c:pt>
                <c:pt idx="762">
                  <c:v>0.48328082567485475</c:v>
                </c:pt>
                <c:pt idx="763">
                  <c:v>0.48212681075056041</c:v>
                </c:pt>
                <c:pt idx="764">
                  <c:v>0.46853153708840023</c:v>
                </c:pt>
                <c:pt idx="765">
                  <c:v>0.46632721440956126</c:v>
                </c:pt>
                <c:pt idx="766">
                  <c:v>0.45656063737025043</c:v>
                </c:pt>
                <c:pt idx="767">
                  <c:v>0.56655263121488275</c:v>
                </c:pt>
                <c:pt idx="768">
                  <c:v>0.47908620999452595</c:v>
                </c:pt>
                <c:pt idx="769">
                  <c:v>0.42489789867694477</c:v>
                </c:pt>
                <c:pt idx="770">
                  <c:v>0.49084383039803781</c:v>
                </c:pt>
                <c:pt idx="771">
                  <c:v>0.39877576808480147</c:v>
                </c:pt>
                <c:pt idx="772">
                  <c:v>0.47088088966930064</c:v>
                </c:pt>
                <c:pt idx="773">
                  <c:v>0.44175421193063447</c:v>
                </c:pt>
                <c:pt idx="774">
                  <c:v>0.43484055884148848</c:v>
                </c:pt>
                <c:pt idx="775">
                  <c:v>0.4320553152988636</c:v>
                </c:pt>
                <c:pt idx="776">
                  <c:v>0.45315818092451288</c:v>
                </c:pt>
                <c:pt idx="777">
                  <c:v>0.46335790823928785</c:v>
                </c:pt>
                <c:pt idx="778">
                  <c:v>0.44998000617132344</c:v>
                </c:pt>
                <c:pt idx="779">
                  <c:v>0.48111079500978876</c:v>
                </c:pt>
                <c:pt idx="780">
                  <c:v>0.37193346787318537</c:v>
                </c:pt>
                <c:pt idx="781">
                  <c:v>0.46564756703887844</c:v>
                </c:pt>
                <c:pt idx="782">
                  <c:v>0.4670632928366894</c:v>
                </c:pt>
                <c:pt idx="783">
                  <c:v>0.45202018003759026</c:v>
                </c:pt>
                <c:pt idx="784">
                  <c:v>0.45051027612576688</c:v>
                </c:pt>
                <c:pt idx="785">
                  <c:v>0.50219636709011051</c:v>
                </c:pt>
                <c:pt idx="786">
                  <c:v>0.48492228678862681</c:v>
                </c:pt>
                <c:pt idx="787">
                  <c:v>0.38110484114846016</c:v>
                </c:pt>
                <c:pt idx="788">
                  <c:v>0.43012918471364459</c:v>
                </c:pt>
                <c:pt idx="789">
                  <c:v>0.54048543119238257</c:v>
                </c:pt>
                <c:pt idx="790">
                  <c:v>0.3910854415784753</c:v>
                </c:pt>
                <c:pt idx="791">
                  <c:v>0.48315570411612108</c:v>
                </c:pt>
                <c:pt idx="792">
                  <c:v>0.42221467139851615</c:v>
                </c:pt>
                <c:pt idx="793">
                  <c:v>0.41348959432224669</c:v>
                </c:pt>
                <c:pt idx="794">
                  <c:v>0.44340197165023632</c:v>
                </c:pt>
                <c:pt idx="795">
                  <c:v>0.42357270979045664</c:v>
                </c:pt>
                <c:pt idx="796">
                  <c:v>0.4663695664628707</c:v>
                </c:pt>
                <c:pt idx="797">
                  <c:v>0.41542515263441082</c:v>
                </c:pt>
                <c:pt idx="798">
                  <c:v>0.40500684554655614</c:v>
                </c:pt>
                <c:pt idx="799">
                  <c:v>0.45838177589004891</c:v>
                </c:pt>
                <c:pt idx="800">
                  <c:v>0.44153360823463755</c:v>
                </c:pt>
                <c:pt idx="801">
                  <c:v>0.46833654495405447</c:v>
                </c:pt>
                <c:pt idx="802">
                  <c:v>0.47803245047792414</c:v>
                </c:pt>
                <c:pt idx="803">
                  <c:v>0.45981099883994853</c:v>
                </c:pt>
                <c:pt idx="804">
                  <c:v>0.45140249328614734</c:v>
                </c:pt>
                <c:pt idx="805">
                  <c:v>0.39518271260101989</c:v>
                </c:pt>
                <c:pt idx="806">
                  <c:v>0.45788851543005482</c:v>
                </c:pt>
                <c:pt idx="807">
                  <c:v>0.4404713870945508</c:v>
                </c:pt>
                <c:pt idx="808">
                  <c:v>0.46308718272830052</c:v>
                </c:pt>
                <c:pt idx="809">
                  <c:v>0.47236896668353645</c:v>
                </c:pt>
                <c:pt idx="810">
                  <c:v>0.45680455016343008</c:v>
                </c:pt>
                <c:pt idx="811">
                  <c:v>0.37076764308341031</c:v>
                </c:pt>
                <c:pt idx="812">
                  <c:v>0.39792185496953353</c:v>
                </c:pt>
                <c:pt idx="813">
                  <c:v>0.36940677586024223</c:v>
                </c:pt>
                <c:pt idx="814">
                  <c:v>0.3855445798449591</c:v>
                </c:pt>
                <c:pt idx="815">
                  <c:v>0.42574235173192937</c:v>
                </c:pt>
                <c:pt idx="816">
                  <c:v>0.44995846863689226</c:v>
                </c:pt>
                <c:pt idx="817">
                  <c:v>0.43444525661297184</c:v>
                </c:pt>
                <c:pt idx="818">
                  <c:v>0.44999041704087728</c:v>
                </c:pt>
                <c:pt idx="819">
                  <c:v>0.43781086859015361</c:v>
                </c:pt>
                <c:pt idx="820">
                  <c:v>0.42007560855122072</c:v>
                </c:pt>
                <c:pt idx="821">
                  <c:v>0.40699143267192156</c:v>
                </c:pt>
                <c:pt idx="822">
                  <c:v>0.45310617917386592</c:v>
                </c:pt>
                <c:pt idx="823">
                  <c:v>0.42763029574141692</c:v>
                </c:pt>
                <c:pt idx="824">
                  <c:v>0.46449616766241725</c:v>
                </c:pt>
                <c:pt idx="825">
                  <c:v>0.36470959360708888</c:v>
                </c:pt>
                <c:pt idx="826">
                  <c:v>0.47134428135445433</c:v>
                </c:pt>
                <c:pt idx="827">
                  <c:v>0.37617809393200852</c:v>
                </c:pt>
                <c:pt idx="828">
                  <c:v>0.43921115197444183</c:v>
                </c:pt>
                <c:pt idx="829">
                  <c:v>0.53825287692099033</c:v>
                </c:pt>
                <c:pt idx="830">
                  <c:v>0.43690761509329951</c:v>
                </c:pt>
                <c:pt idx="831">
                  <c:v>0.46168755243139259</c:v>
                </c:pt>
                <c:pt idx="832">
                  <c:v>0.45192931348535381</c:v>
                </c:pt>
                <c:pt idx="833">
                  <c:v>0.44501351219864349</c:v>
                </c:pt>
                <c:pt idx="834">
                  <c:v>0.46020772199831966</c:v>
                </c:pt>
                <c:pt idx="835">
                  <c:v>0.45908653990203152</c:v>
                </c:pt>
                <c:pt idx="836">
                  <c:v>0.4028931127905927</c:v>
                </c:pt>
                <c:pt idx="837">
                  <c:v>0.47026852972981042</c:v>
                </c:pt>
                <c:pt idx="838">
                  <c:v>0.43770609695526874</c:v>
                </c:pt>
                <c:pt idx="839">
                  <c:v>0.49013310723416403</c:v>
                </c:pt>
                <c:pt idx="840">
                  <c:v>0.46320392343190708</c:v>
                </c:pt>
                <c:pt idx="841">
                  <c:v>0.41504784112218696</c:v>
                </c:pt>
                <c:pt idx="842">
                  <c:v>0.4711378488813171</c:v>
                </c:pt>
                <c:pt idx="843">
                  <c:v>0.46392602530238869</c:v>
                </c:pt>
                <c:pt idx="844">
                  <c:v>0.42470162273707912</c:v>
                </c:pt>
                <c:pt idx="845">
                  <c:v>0.39312040848225921</c:v>
                </c:pt>
                <c:pt idx="846">
                  <c:v>0.39091570515633017</c:v>
                </c:pt>
                <c:pt idx="847">
                  <c:v>0.37996840213124394</c:v>
                </c:pt>
                <c:pt idx="848">
                  <c:v>0.42733441131579342</c:v>
                </c:pt>
                <c:pt idx="849">
                  <c:v>0.38139894391584778</c:v>
                </c:pt>
                <c:pt idx="850">
                  <c:v>0.46421449620068528</c:v>
                </c:pt>
                <c:pt idx="851">
                  <c:v>0.40428329244129069</c:v>
                </c:pt>
                <c:pt idx="852">
                  <c:v>0.38274693082719502</c:v>
                </c:pt>
                <c:pt idx="853">
                  <c:v>0.45083987777502021</c:v>
                </c:pt>
                <c:pt idx="854">
                  <c:v>0.54740996709162026</c:v>
                </c:pt>
                <c:pt idx="855">
                  <c:v>0.48026770524876738</c:v>
                </c:pt>
                <c:pt idx="856">
                  <c:v>0.49157843347984959</c:v>
                </c:pt>
                <c:pt idx="857">
                  <c:v>0.44723206614057248</c:v>
                </c:pt>
                <c:pt idx="858">
                  <c:v>0.35790797217085341</c:v>
                </c:pt>
                <c:pt idx="859">
                  <c:v>0.55205009697197205</c:v>
                </c:pt>
                <c:pt idx="860">
                  <c:v>0.38273125304993766</c:v>
                </c:pt>
                <c:pt idx="861">
                  <c:v>0.36025925561960864</c:v>
                </c:pt>
                <c:pt idx="862">
                  <c:v>0.40841252328672978</c:v>
                </c:pt>
                <c:pt idx="863">
                  <c:v>0.36072637715018957</c:v>
                </c:pt>
                <c:pt idx="864">
                  <c:v>0.39487227577403639</c:v>
                </c:pt>
                <c:pt idx="865">
                  <c:v>0.46228103236378526</c:v>
                </c:pt>
                <c:pt idx="866">
                  <c:v>0.4784860969995709</c:v>
                </c:pt>
                <c:pt idx="867">
                  <c:v>0.47617524352273</c:v>
                </c:pt>
                <c:pt idx="868">
                  <c:v>0.42791070613098847</c:v>
                </c:pt>
                <c:pt idx="869">
                  <c:v>0.43968188270067649</c:v>
                </c:pt>
                <c:pt idx="870">
                  <c:v>0.45869596697694931</c:v>
                </c:pt>
                <c:pt idx="871">
                  <c:v>0.36803772924669464</c:v>
                </c:pt>
                <c:pt idx="872">
                  <c:v>0.42909958948728155</c:v>
                </c:pt>
                <c:pt idx="873">
                  <c:v>0.39525930891626626</c:v>
                </c:pt>
                <c:pt idx="874">
                  <c:v>0.43096971703429249</c:v>
                </c:pt>
                <c:pt idx="875">
                  <c:v>0.47517269464349399</c:v>
                </c:pt>
                <c:pt idx="876">
                  <c:v>0.4193869820759083</c:v>
                </c:pt>
                <c:pt idx="877">
                  <c:v>0.41957970096083025</c:v>
                </c:pt>
                <c:pt idx="878">
                  <c:v>0.43586292048255398</c:v>
                </c:pt>
                <c:pt idx="879">
                  <c:v>0.4765335753636587</c:v>
                </c:pt>
                <c:pt idx="880">
                  <c:v>0.37543670232263648</c:v>
                </c:pt>
                <c:pt idx="881">
                  <c:v>0.44114046636502979</c:v>
                </c:pt>
                <c:pt idx="882">
                  <c:v>0.43832627230760129</c:v>
                </c:pt>
                <c:pt idx="883">
                  <c:v>0.42875188931740904</c:v>
                </c:pt>
                <c:pt idx="884">
                  <c:v>0.4538523484739172</c:v>
                </c:pt>
                <c:pt idx="885">
                  <c:v>0.41033681003505862</c:v>
                </c:pt>
                <c:pt idx="886">
                  <c:v>0.51262718701567866</c:v>
                </c:pt>
                <c:pt idx="887">
                  <c:v>0.46130428511959204</c:v>
                </c:pt>
                <c:pt idx="888">
                  <c:v>0.46772266335182422</c:v>
                </c:pt>
                <c:pt idx="889">
                  <c:v>0.41734453921105491</c:v>
                </c:pt>
                <c:pt idx="890">
                  <c:v>0.48345719781347912</c:v>
                </c:pt>
                <c:pt idx="891">
                  <c:v>0.35700646461595281</c:v>
                </c:pt>
                <c:pt idx="892">
                  <c:v>0.37213197385288876</c:v>
                </c:pt>
                <c:pt idx="893">
                  <c:v>0.49690624395492</c:v>
                </c:pt>
                <c:pt idx="894">
                  <c:v>0.44950319880198752</c:v>
                </c:pt>
                <c:pt idx="895">
                  <c:v>0.36991453103881461</c:v>
                </c:pt>
                <c:pt idx="896">
                  <c:v>0.46192153747968123</c:v>
                </c:pt>
                <c:pt idx="897">
                  <c:v>0.48612601086613566</c:v>
                </c:pt>
                <c:pt idx="898">
                  <c:v>0.37124749018357228</c:v>
                </c:pt>
                <c:pt idx="899">
                  <c:v>0.46756205550567609</c:v>
                </c:pt>
                <c:pt idx="900">
                  <c:v>0.46376513740871339</c:v>
                </c:pt>
                <c:pt idx="901">
                  <c:v>0.43372948972093039</c:v>
                </c:pt>
                <c:pt idx="902">
                  <c:v>0.37565766819891355</c:v>
                </c:pt>
                <c:pt idx="903">
                  <c:v>0.44033295681422502</c:v>
                </c:pt>
                <c:pt idx="904">
                  <c:v>0.47819916309442223</c:v>
                </c:pt>
                <c:pt idx="905">
                  <c:v>0.42540807901773203</c:v>
                </c:pt>
                <c:pt idx="906">
                  <c:v>0.36094348453954711</c:v>
                </c:pt>
                <c:pt idx="907">
                  <c:v>0.43278400212465029</c:v>
                </c:pt>
                <c:pt idx="908">
                  <c:v>0.43735819260526132</c:v>
                </c:pt>
                <c:pt idx="909">
                  <c:v>0.46448966873488107</c:v>
                </c:pt>
                <c:pt idx="910">
                  <c:v>0.43742540328088952</c:v>
                </c:pt>
                <c:pt idx="911">
                  <c:v>0.40417050205884819</c:v>
                </c:pt>
                <c:pt idx="912">
                  <c:v>0.43108826389914806</c:v>
                </c:pt>
                <c:pt idx="913">
                  <c:v>0.43454149613010956</c:v>
                </c:pt>
                <c:pt idx="914">
                  <c:v>0.43425014076292728</c:v>
                </c:pt>
                <c:pt idx="915">
                  <c:v>0.46847057917875073</c:v>
                </c:pt>
                <c:pt idx="916">
                  <c:v>0.54060787244643749</c:v>
                </c:pt>
                <c:pt idx="917">
                  <c:v>0.38949494415401725</c:v>
                </c:pt>
                <c:pt idx="918">
                  <c:v>0.4131432008827578</c:v>
                </c:pt>
                <c:pt idx="919">
                  <c:v>0.46077847022697144</c:v>
                </c:pt>
                <c:pt idx="920">
                  <c:v>0.47490226925403883</c:v>
                </c:pt>
                <c:pt idx="921">
                  <c:v>0.45444763329419008</c:v>
                </c:pt>
                <c:pt idx="922">
                  <c:v>0.39911172671938006</c:v>
                </c:pt>
                <c:pt idx="923">
                  <c:v>0.43420217430103436</c:v>
                </c:pt>
                <c:pt idx="924">
                  <c:v>0.39164896242033087</c:v>
                </c:pt>
                <c:pt idx="925">
                  <c:v>0.43480447287771873</c:v>
                </c:pt>
                <c:pt idx="926">
                  <c:v>0.37080977811247101</c:v>
                </c:pt>
                <c:pt idx="927">
                  <c:v>0.37945276865891403</c:v>
                </c:pt>
                <c:pt idx="928">
                  <c:v>0.39918073864877568</c:v>
                </c:pt>
                <c:pt idx="929">
                  <c:v>0.45882503542880965</c:v>
                </c:pt>
                <c:pt idx="930">
                  <c:v>0.55998417356986163</c:v>
                </c:pt>
                <c:pt idx="931">
                  <c:v>0.42503117206982544</c:v>
                </c:pt>
                <c:pt idx="932">
                  <c:v>0.46189997669571708</c:v>
                </c:pt>
                <c:pt idx="933">
                  <c:v>0.57371738282452933</c:v>
                </c:pt>
                <c:pt idx="934">
                  <c:v>0.42356575423236831</c:v>
                </c:pt>
                <c:pt idx="935">
                  <c:v>0.47372280284451712</c:v>
                </c:pt>
                <c:pt idx="936">
                  <c:v>0.48120381684582353</c:v>
                </c:pt>
                <c:pt idx="937">
                  <c:v>0.54884776872461782</c:v>
                </c:pt>
                <c:pt idx="938">
                  <c:v>0.4532209379431027</c:v>
                </c:pt>
                <c:pt idx="939">
                  <c:v>0.45144960064705292</c:v>
                </c:pt>
                <c:pt idx="940">
                  <c:v>0.52816389570273459</c:v>
                </c:pt>
                <c:pt idx="941">
                  <c:v>0.53657077741930836</c:v>
                </c:pt>
                <c:pt idx="942">
                  <c:v>0.38381454298554757</c:v>
                </c:pt>
                <c:pt idx="943">
                  <c:v>0.43359345546299233</c:v>
                </c:pt>
                <c:pt idx="944">
                  <c:v>0.46448067408562815</c:v>
                </c:pt>
                <c:pt idx="945">
                  <c:v>0.40002653766016727</c:v>
                </c:pt>
                <c:pt idx="946">
                  <c:v>0.47727930287700188</c:v>
                </c:pt>
                <c:pt idx="947">
                  <c:v>0.53717688510592365</c:v>
                </c:pt>
                <c:pt idx="948">
                  <c:v>0.35938990190015652</c:v>
                </c:pt>
                <c:pt idx="949">
                  <c:v>0.42654720147925795</c:v>
                </c:pt>
                <c:pt idx="950">
                  <c:v>0.45441757833140889</c:v>
                </c:pt>
                <c:pt idx="951">
                  <c:v>0.43854988898517261</c:v>
                </c:pt>
                <c:pt idx="952">
                  <c:v>0.46587884479178771</c:v>
                </c:pt>
                <c:pt idx="953">
                  <c:v>0.352632368571481</c:v>
                </c:pt>
                <c:pt idx="954">
                  <c:v>0.42531473134347736</c:v>
                </c:pt>
                <c:pt idx="955">
                  <c:v>0.42921752666296781</c:v>
                </c:pt>
                <c:pt idx="956">
                  <c:v>0.51397699231662231</c:v>
                </c:pt>
                <c:pt idx="957">
                  <c:v>0.39187205395735603</c:v>
                </c:pt>
                <c:pt idx="958">
                  <c:v>0.37509287995564666</c:v>
                </c:pt>
                <c:pt idx="959">
                  <c:v>0.38934234479324525</c:v>
                </c:pt>
                <c:pt idx="960">
                  <c:v>0.44104314588686655</c:v>
                </c:pt>
                <c:pt idx="961">
                  <c:v>0.36845293301054366</c:v>
                </c:pt>
                <c:pt idx="962">
                  <c:v>0.42381444115461009</c:v>
                </c:pt>
                <c:pt idx="963">
                  <c:v>0.37127769234105157</c:v>
                </c:pt>
                <c:pt idx="964">
                  <c:v>0.43266371159173633</c:v>
                </c:pt>
                <c:pt idx="965">
                  <c:v>0.45311466866439754</c:v>
                </c:pt>
                <c:pt idx="966">
                  <c:v>0.45228670406718435</c:v>
                </c:pt>
                <c:pt idx="967">
                  <c:v>0.49841759253702067</c:v>
                </c:pt>
                <c:pt idx="968">
                  <c:v>0.47372189749637084</c:v>
                </c:pt>
                <c:pt idx="969">
                  <c:v>0.45882596475486082</c:v>
                </c:pt>
                <c:pt idx="970">
                  <c:v>0.35975118789155791</c:v>
                </c:pt>
                <c:pt idx="971">
                  <c:v>0.5353652702795052</c:v>
                </c:pt>
                <c:pt idx="972">
                  <c:v>0.5050588795094948</c:v>
                </c:pt>
                <c:pt idx="973">
                  <c:v>0.49456054890704115</c:v>
                </c:pt>
                <c:pt idx="974">
                  <c:v>0.37298265785058765</c:v>
                </c:pt>
                <c:pt idx="975">
                  <c:v>0.51163693748821026</c:v>
                </c:pt>
                <c:pt idx="976">
                  <c:v>0.45938954393844383</c:v>
                </c:pt>
                <c:pt idx="977">
                  <c:v>0.49098192853017181</c:v>
                </c:pt>
                <c:pt idx="978">
                  <c:v>0.41617626799875418</c:v>
                </c:pt>
                <c:pt idx="979">
                  <c:v>0.42782696514701563</c:v>
                </c:pt>
                <c:pt idx="980">
                  <c:v>0.53893810029429867</c:v>
                </c:pt>
                <c:pt idx="981">
                  <c:v>0.44664510133668606</c:v>
                </c:pt>
                <c:pt idx="982">
                  <c:v>0.52196310810417212</c:v>
                </c:pt>
                <c:pt idx="983">
                  <c:v>0.44388045028952333</c:v>
                </c:pt>
                <c:pt idx="984">
                  <c:v>0.41257487654609898</c:v>
                </c:pt>
                <c:pt idx="985">
                  <c:v>0.45092321379965949</c:v>
                </c:pt>
                <c:pt idx="986">
                  <c:v>0.36061398025396674</c:v>
                </c:pt>
                <c:pt idx="987">
                  <c:v>0.47832506455850254</c:v>
                </c:pt>
                <c:pt idx="988">
                  <c:v>0.43326401313205226</c:v>
                </c:pt>
                <c:pt idx="989">
                  <c:v>0.43595505794613498</c:v>
                </c:pt>
                <c:pt idx="990">
                  <c:v>0.51600088588795379</c:v>
                </c:pt>
                <c:pt idx="991">
                  <c:v>0.45504657034140633</c:v>
                </c:pt>
                <c:pt idx="992">
                  <c:v>0.40274985549080411</c:v>
                </c:pt>
                <c:pt idx="993">
                  <c:v>0.40434600406799054</c:v>
                </c:pt>
                <c:pt idx="994">
                  <c:v>0.42266330764716242</c:v>
                </c:pt>
                <c:pt idx="995">
                  <c:v>0.47501235483073878</c:v>
                </c:pt>
                <c:pt idx="996">
                  <c:v>0.38223475998740697</c:v>
                </c:pt>
                <c:pt idx="997">
                  <c:v>0.38261396100507294</c:v>
                </c:pt>
                <c:pt idx="998">
                  <c:v>0.35287527815502728</c:v>
                </c:pt>
                <c:pt idx="999">
                  <c:v>0.37985527858392115</c:v>
                </c:pt>
                <c:pt idx="1000">
                  <c:v>0.47497098333859872</c:v>
                </c:pt>
                <c:pt idx="1001">
                  <c:v>0.40192501340447512</c:v>
                </c:pt>
                <c:pt idx="1002">
                  <c:v>0.44416022557664719</c:v>
                </c:pt>
                <c:pt idx="1003">
                  <c:v>0.46495205124174122</c:v>
                </c:pt>
                <c:pt idx="1004">
                  <c:v>0.42286183594236887</c:v>
                </c:pt>
                <c:pt idx="1005">
                  <c:v>0.52753862123710082</c:v>
                </c:pt>
                <c:pt idx="1006">
                  <c:v>0.42662275886174067</c:v>
                </c:pt>
                <c:pt idx="1007">
                  <c:v>0.46224349095628192</c:v>
                </c:pt>
                <c:pt idx="1008">
                  <c:v>0.4221613938721378</c:v>
                </c:pt>
                <c:pt idx="1009">
                  <c:v>0.48112814995107711</c:v>
                </c:pt>
                <c:pt idx="1010">
                  <c:v>0.35839186124264444</c:v>
                </c:pt>
                <c:pt idx="1011">
                  <c:v>0.46699254932186657</c:v>
                </c:pt>
                <c:pt idx="1012">
                  <c:v>0.44077897150296896</c:v>
                </c:pt>
                <c:pt idx="1013">
                  <c:v>0.4339419303553867</c:v>
                </c:pt>
                <c:pt idx="1014">
                  <c:v>0.38993021683181878</c:v>
                </c:pt>
                <c:pt idx="1015">
                  <c:v>0.46104435438431013</c:v>
                </c:pt>
                <c:pt idx="1016">
                  <c:v>0.41122002653882755</c:v>
                </c:pt>
                <c:pt idx="1017">
                  <c:v>0.35081671859038538</c:v>
                </c:pt>
                <c:pt idx="1018">
                  <c:v>0.4695962609319777</c:v>
                </c:pt>
                <c:pt idx="1019">
                  <c:v>0.44479676257688439</c:v>
                </c:pt>
                <c:pt idx="1020">
                  <c:v>0.39050032230240672</c:v>
                </c:pt>
                <c:pt idx="1021">
                  <c:v>0.45571408869322061</c:v>
                </c:pt>
                <c:pt idx="1022">
                  <c:v>0.46918371407629372</c:v>
                </c:pt>
                <c:pt idx="1023">
                  <c:v>0.4898079852837251</c:v>
                </c:pt>
                <c:pt idx="1024">
                  <c:v>0.44116677916867941</c:v>
                </c:pt>
                <c:pt idx="1025">
                  <c:v>0.46100640442216873</c:v>
                </c:pt>
                <c:pt idx="1026">
                  <c:v>0.53612424562931638</c:v>
                </c:pt>
                <c:pt idx="1027">
                  <c:v>0.4964775603209915</c:v>
                </c:pt>
                <c:pt idx="1028">
                  <c:v>0.54023109058366636</c:v>
                </c:pt>
                <c:pt idx="1029">
                  <c:v>0.46533459446677711</c:v>
                </c:pt>
                <c:pt idx="1030">
                  <c:v>0.43305485039729019</c:v>
                </c:pt>
                <c:pt idx="1031">
                  <c:v>0.41177829289204604</c:v>
                </c:pt>
                <c:pt idx="1032">
                  <c:v>0.35285628266885316</c:v>
                </c:pt>
                <c:pt idx="1033">
                  <c:v>0.45407583649497352</c:v>
                </c:pt>
                <c:pt idx="1034">
                  <c:v>0.42477796917294919</c:v>
                </c:pt>
                <c:pt idx="1035">
                  <c:v>0.44135732197715516</c:v>
                </c:pt>
                <c:pt idx="1036">
                  <c:v>0.5152434915429368</c:v>
                </c:pt>
                <c:pt idx="1037">
                  <c:v>0.39210749424697744</c:v>
                </c:pt>
                <c:pt idx="1038">
                  <c:v>0.41620554974012064</c:v>
                </c:pt>
                <c:pt idx="1039">
                  <c:v>0.44312347535317048</c:v>
                </c:pt>
                <c:pt idx="1040">
                  <c:v>0.46342125038331028</c:v>
                </c:pt>
                <c:pt idx="1041">
                  <c:v>0.36369870396441795</c:v>
                </c:pt>
                <c:pt idx="1042">
                  <c:v>0.36333292803163464</c:v>
                </c:pt>
                <c:pt idx="1043">
                  <c:v>0.4909007462093512</c:v>
                </c:pt>
                <c:pt idx="1044">
                  <c:v>0.37328816192713221</c:v>
                </c:pt>
                <c:pt idx="1045">
                  <c:v>0.43049566897649361</c:v>
                </c:pt>
                <c:pt idx="1046">
                  <c:v>0.48188678682812502</c:v>
                </c:pt>
                <c:pt idx="1047">
                  <c:v>0.37384504445668965</c:v>
                </c:pt>
                <c:pt idx="1048">
                  <c:v>0.40434282232677793</c:v>
                </c:pt>
                <c:pt idx="1049">
                  <c:v>0.4793487746980381</c:v>
                </c:pt>
                <c:pt idx="1050">
                  <c:v>0.45187246229250905</c:v>
                </c:pt>
                <c:pt idx="1051">
                  <c:v>0.4381058530490714</c:v>
                </c:pt>
                <c:pt idx="1052">
                  <c:v>0.3924015710043206</c:v>
                </c:pt>
                <c:pt idx="1053">
                  <c:v>0.49715162932236845</c:v>
                </c:pt>
                <c:pt idx="1054">
                  <c:v>0.4329279979555764</c:v>
                </c:pt>
                <c:pt idx="1055">
                  <c:v>0.40152168028619295</c:v>
                </c:pt>
                <c:pt idx="1056">
                  <c:v>0.42521340702829263</c:v>
                </c:pt>
                <c:pt idx="1057">
                  <c:v>0.46247539038269642</c:v>
                </c:pt>
                <c:pt idx="1058">
                  <c:v>0.46360825935573374</c:v>
                </c:pt>
                <c:pt idx="1059">
                  <c:v>0.46019641757692381</c:v>
                </c:pt>
                <c:pt idx="1060">
                  <c:v>0.42817870810577496</c:v>
                </c:pt>
                <c:pt idx="1061">
                  <c:v>0.36130630713710443</c:v>
                </c:pt>
                <c:pt idx="1062">
                  <c:v>0.45627315670158686</c:v>
                </c:pt>
                <c:pt idx="1063">
                  <c:v>0.42896334998235464</c:v>
                </c:pt>
                <c:pt idx="1064">
                  <c:v>0.45199769053117778</c:v>
                </c:pt>
                <c:pt idx="1065">
                  <c:v>0.43174222237629784</c:v>
                </c:pt>
                <c:pt idx="1066">
                  <c:v>0.45311450846269102</c:v>
                </c:pt>
                <c:pt idx="1067">
                  <c:v>0.43513201664770074</c:v>
                </c:pt>
                <c:pt idx="1068">
                  <c:v>0.36743738474434201</c:v>
                </c:pt>
                <c:pt idx="1069">
                  <c:v>0.41361371955891718</c:v>
                </c:pt>
                <c:pt idx="1070">
                  <c:v>0.45842110198354358</c:v>
                </c:pt>
                <c:pt idx="1071">
                  <c:v>0.42678949231131413</c:v>
                </c:pt>
                <c:pt idx="1072">
                  <c:v>0.47885274062463923</c:v>
                </c:pt>
                <c:pt idx="1073">
                  <c:v>0.44938374823320892</c:v>
                </c:pt>
                <c:pt idx="1074">
                  <c:v>0.39520897964195562</c:v>
                </c:pt>
                <c:pt idx="1075">
                  <c:v>0.37871060628084535</c:v>
                </c:pt>
                <c:pt idx="1076">
                  <c:v>0.44533247379255275</c:v>
                </c:pt>
                <c:pt idx="1077">
                  <c:v>0.38475273691635492</c:v>
                </c:pt>
                <c:pt idx="1078">
                  <c:v>0.41874689019022471</c:v>
                </c:pt>
                <c:pt idx="1079">
                  <c:v>0.42241577126839686</c:v>
                </c:pt>
                <c:pt idx="1080">
                  <c:v>0.39699667903405134</c:v>
                </c:pt>
                <c:pt idx="1081">
                  <c:v>0.43566778164846748</c:v>
                </c:pt>
                <c:pt idx="1082">
                  <c:v>0.38130236783368726</c:v>
                </c:pt>
                <c:pt idx="1083">
                  <c:v>0.38099381384936404</c:v>
                </c:pt>
                <c:pt idx="1084">
                  <c:v>0.52126333102146227</c:v>
                </c:pt>
                <c:pt idx="1085">
                  <c:v>0.37748159941842335</c:v>
                </c:pt>
                <c:pt idx="1086">
                  <c:v>0.38867107450248184</c:v>
                </c:pt>
                <c:pt idx="1087">
                  <c:v>0.44004508209597909</c:v>
                </c:pt>
                <c:pt idx="1088">
                  <c:v>0.49874366925300612</c:v>
                </c:pt>
                <c:pt idx="1089">
                  <c:v>0.48854403654452344</c:v>
                </c:pt>
                <c:pt idx="1090">
                  <c:v>0.49069272786769708</c:v>
                </c:pt>
                <c:pt idx="1091">
                  <c:v>0.46876062811972896</c:v>
                </c:pt>
                <c:pt idx="1092">
                  <c:v>0.43063793390496913</c:v>
                </c:pt>
                <c:pt idx="1093">
                  <c:v>0.43539629709996946</c:v>
                </c:pt>
                <c:pt idx="1094">
                  <c:v>0.40425628140330955</c:v>
                </c:pt>
                <c:pt idx="1095">
                  <c:v>0.45553775879456609</c:v>
                </c:pt>
                <c:pt idx="1096">
                  <c:v>0.39052334301465241</c:v>
                </c:pt>
                <c:pt idx="1097">
                  <c:v>0.51994419442631346</c:v>
                </c:pt>
                <c:pt idx="1098">
                  <c:v>0.39719203030630013</c:v>
                </c:pt>
                <c:pt idx="1099">
                  <c:v>0.35830802077975377</c:v>
                </c:pt>
                <c:pt idx="1100">
                  <c:v>0.39626905143168112</c:v>
                </c:pt>
                <c:pt idx="1101">
                  <c:v>0.46680236369947248</c:v>
                </c:pt>
                <c:pt idx="1102">
                  <c:v>0.36706506194289468</c:v>
                </c:pt>
                <c:pt idx="1103">
                  <c:v>0.4591175245773671</c:v>
                </c:pt>
                <c:pt idx="1104">
                  <c:v>0.3481572549117386</c:v>
                </c:pt>
                <c:pt idx="1105">
                  <c:v>0.54557787414134462</c:v>
                </c:pt>
                <c:pt idx="1106">
                  <c:v>0.46376290653124569</c:v>
                </c:pt>
                <c:pt idx="1107">
                  <c:v>0.38688481708886047</c:v>
                </c:pt>
                <c:pt idx="1108">
                  <c:v>0.43892444095242783</c:v>
                </c:pt>
                <c:pt idx="1109">
                  <c:v>0.41003245732957649</c:v>
                </c:pt>
                <c:pt idx="1110">
                  <c:v>0.42400067973811373</c:v>
                </c:pt>
                <c:pt idx="1111">
                  <c:v>0.38731674175275582</c:v>
                </c:pt>
                <c:pt idx="1112">
                  <c:v>0.44448377571474817</c:v>
                </c:pt>
                <c:pt idx="1113">
                  <c:v>0.4897512095419369</c:v>
                </c:pt>
                <c:pt idx="1114">
                  <c:v>0.35378667640170569</c:v>
                </c:pt>
                <c:pt idx="1115">
                  <c:v>0.35975813533647494</c:v>
                </c:pt>
                <c:pt idx="1116">
                  <c:v>0.44659378250089954</c:v>
                </c:pt>
                <c:pt idx="1117">
                  <c:v>0.38042405586887779</c:v>
                </c:pt>
                <c:pt idx="1118">
                  <c:v>0.40963427731614938</c:v>
                </c:pt>
                <c:pt idx="1119">
                  <c:v>0.5353967393981186</c:v>
                </c:pt>
                <c:pt idx="1120">
                  <c:v>0.48053136466115548</c:v>
                </c:pt>
                <c:pt idx="1121">
                  <c:v>0.40524689585634394</c:v>
                </c:pt>
                <c:pt idx="1122">
                  <c:v>0.43213636985408038</c:v>
                </c:pt>
                <c:pt idx="1123">
                  <c:v>0.45326075622015066</c:v>
                </c:pt>
                <c:pt idx="1124">
                  <c:v>0.42120078392215354</c:v>
                </c:pt>
                <c:pt idx="1125">
                  <c:v>0.40349676996681949</c:v>
                </c:pt>
                <c:pt idx="1126">
                  <c:v>0.49715765301125864</c:v>
                </c:pt>
                <c:pt idx="1127">
                  <c:v>0.37109004026963022</c:v>
                </c:pt>
                <c:pt idx="1128">
                  <c:v>0.36557798669029667</c:v>
                </c:pt>
                <c:pt idx="1129">
                  <c:v>0.50804324154421265</c:v>
                </c:pt>
                <c:pt idx="1130">
                  <c:v>0.48103836971879338</c:v>
                </c:pt>
                <c:pt idx="1131">
                  <c:v>0.46373448618659957</c:v>
                </c:pt>
                <c:pt idx="1132">
                  <c:v>0.42634438999874352</c:v>
                </c:pt>
                <c:pt idx="1133">
                  <c:v>0.35244022804898639</c:v>
                </c:pt>
                <c:pt idx="1134">
                  <c:v>0.41611531154694781</c:v>
                </c:pt>
                <c:pt idx="1135">
                  <c:v>0.38719046017853165</c:v>
                </c:pt>
                <c:pt idx="1136">
                  <c:v>0.44080838994532101</c:v>
                </c:pt>
                <c:pt idx="1137">
                  <c:v>0.34855697412711378</c:v>
                </c:pt>
                <c:pt idx="1138">
                  <c:v>0.46352331792163354</c:v>
                </c:pt>
                <c:pt idx="1139">
                  <c:v>0.4492943185978816</c:v>
                </c:pt>
                <c:pt idx="1140">
                  <c:v>0.4221895814797777</c:v>
                </c:pt>
                <c:pt idx="1141">
                  <c:v>0.44712229859883379</c:v>
                </c:pt>
                <c:pt idx="1142">
                  <c:v>0.42065556853053787</c:v>
                </c:pt>
                <c:pt idx="1143">
                  <c:v>0.43714058963865809</c:v>
                </c:pt>
                <c:pt idx="1144">
                  <c:v>0.49338965999153289</c:v>
                </c:pt>
                <c:pt idx="1145">
                  <c:v>0.37600987720809242</c:v>
                </c:pt>
                <c:pt idx="1146">
                  <c:v>0.49068966579169998</c:v>
                </c:pt>
                <c:pt idx="1147">
                  <c:v>0.34812504740247302</c:v>
                </c:pt>
                <c:pt idx="1148">
                  <c:v>0.40131373672348458</c:v>
                </c:pt>
                <c:pt idx="1149">
                  <c:v>0.37373593052975818</c:v>
                </c:pt>
                <c:pt idx="1150">
                  <c:v>0.43596860573822172</c:v>
                </c:pt>
                <c:pt idx="1151">
                  <c:v>0.39651749933502306</c:v>
                </c:pt>
                <c:pt idx="1152">
                  <c:v>0.37003334582548014</c:v>
                </c:pt>
                <c:pt idx="1153">
                  <c:v>0.4218519985528581</c:v>
                </c:pt>
                <c:pt idx="1154">
                  <c:v>0.52444933493620827</c:v>
                </c:pt>
                <c:pt idx="1155">
                  <c:v>0.44997891336011248</c:v>
                </c:pt>
                <c:pt idx="1156">
                  <c:v>0.36585298191317972</c:v>
                </c:pt>
                <c:pt idx="1157">
                  <c:v>0.44067390473365009</c:v>
                </c:pt>
                <c:pt idx="1158">
                  <c:v>0.53891886017605239</c:v>
                </c:pt>
                <c:pt idx="1159">
                  <c:v>0.45648010394727612</c:v>
                </c:pt>
                <c:pt idx="1160">
                  <c:v>0.41971019806679599</c:v>
                </c:pt>
                <c:pt idx="1161">
                  <c:v>0.35692019826550719</c:v>
                </c:pt>
                <c:pt idx="1162">
                  <c:v>0.4105714911187191</c:v>
                </c:pt>
                <c:pt idx="1163">
                  <c:v>0.47262627429563653</c:v>
                </c:pt>
                <c:pt idx="1164">
                  <c:v>0.41887687854214989</c:v>
                </c:pt>
                <c:pt idx="1165">
                  <c:v>0.44797626457529355</c:v>
                </c:pt>
                <c:pt idx="1166">
                  <c:v>0.39273509092959547</c:v>
                </c:pt>
                <c:pt idx="1167">
                  <c:v>0.36529937795548972</c:v>
                </c:pt>
                <c:pt idx="1168">
                  <c:v>0.47114954811493381</c:v>
                </c:pt>
                <c:pt idx="1169">
                  <c:v>0.43700632455238203</c:v>
                </c:pt>
                <c:pt idx="1170">
                  <c:v>0.44820795556101883</c:v>
                </c:pt>
                <c:pt idx="1171">
                  <c:v>0.35072914059884752</c:v>
                </c:pt>
                <c:pt idx="1172">
                  <c:v>0.39398683684951902</c:v>
                </c:pt>
                <c:pt idx="1173">
                  <c:v>0.43061822843536296</c:v>
                </c:pt>
                <c:pt idx="1174">
                  <c:v>0.37830168896955535</c:v>
                </c:pt>
                <c:pt idx="1175">
                  <c:v>0.42804203408125846</c:v>
                </c:pt>
                <c:pt idx="1176">
                  <c:v>0.43725883361211809</c:v>
                </c:pt>
                <c:pt idx="1177">
                  <c:v>0.49877108496170758</c:v>
                </c:pt>
                <c:pt idx="1178">
                  <c:v>0.53140613671225712</c:v>
                </c:pt>
                <c:pt idx="1179">
                  <c:v>0.44203951191167923</c:v>
                </c:pt>
                <c:pt idx="1180">
                  <c:v>0.4449312456419221</c:v>
                </c:pt>
                <c:pt idx="1181">
                  <c:v>0.38871919076380046</c:v>
                </c:pt>
                <c:pt idx="1182">
                  <c:v>0.38603953359451926</c:v>
                </c:pt>
                <c:pt idx="1183">
                  <c:v>0.48165650815813271</c:v>
                </c:pt>
                <c:pt idx="1184">
                  <c:v>0.45310765862489999</c:v>
                </c:pt>
                <c:pt idx="1185">
                  <c:v>0.5244020341850687</c:v>
                </c:pt>
                <c:pt idx="1186">
                  <c:v>0.45440615745363067</c:v>
                </c:pt>
                <c:pt idx="1187">
                  <c:v>0.43988267156870769</c:v>
                </c:pt>
                <c:pt idx="1188">
                  <c:v>0.42299228625178531</c:v>
                </c:pt>
                <c:pt idx="1189">
                  <c:v>0.42105448597743017</c:v>
                </c:pt>
                <c:pt idx="1190">
                  <c:v>0.36423039739411034</c:v>
                </c:pt>
                <c:pt idx="1191">
                  <c:v>0.38474866420381104</c:v>
                </c:pt>
                <c:pt idx="1192">
                  <c:v>0.44909444233722273</c:v>
                </c:pt>
                <c:pt idx="1193">
                  <c:v>0.42348200146540926</c:v>
                </c:pt>
                <c:pt idx="1194">
                  <c:v>0.46779594042851713</c:v>
                </c:pt>
                <c:pt idx="1195">
                  <c:v>0.47014061612838048</c:v>
                </c:pt>
                <c:pt idx="1196">
                  <c:v>0.37332953550735715</c:v>
                </c:pt>
                <c:pt idx="1197">
                  <c:v>0.45886930080800836</c:v>
                </c:pt>
                <c:pt idx="1198">
                  <c:v>0.53372054091163335</c:v>
                </c:pt>
                <c:pt idx="1199">
                  <c:v>0.44104000348134803</c:v>
                </c:pt>
                <c:pt idx="1200">
                  <c:v>0.38292667972749078</c:v>
                </c:pt>
                <c:pt idx="1201">
                  <c:v>0.44273339035319598</c:v>
                </c:pt>
                <c:pt idx="1202">
                  <c:v>0.52444171740778667</c:v>
                </c:pt>
                <c:pt idx="1203">
                  <c:v>0.41544101709819847</c:v>
                </c:pt>
                <c:pt idx="1204">
                  <c:v>0.50988936005215535</c:v>
                </c:pt>
                <c:pt idx="1205">
                  <c:v>0.41525975408218169</c:v>
                </c:pt>
                <c:pt idx="1206">
                  <c:v>0.51420887881155652</c:v>
                </c:pt>
                <c:pt idx="1207">
                  <c:v>0.45524799035710961</c:v>
                </c:pt>
                <c:pt idx="1208">
                  <c:v>0.44163618498052504</c:v>
                </c:pt>
                <c:pt idx="1209">
                  <c:v>0.48241944062224684</c:v>
                </c:pt>
                <c:pt idx="1210">
                  <c:v>0.48288524861987991</c:v>
                </c:pt>
                <c:pt idx="1211">
                  <c:v>0.44841841350124823</c:v>
                </c:pt>
                <c:pt idx="1212">
                  <c:v>0.41207630458773453</c:v>
                </c:pt>
                <c:pt idx="1213">
                  <c:v>0.53763979268788287</c:v>
                </c:pt>
                <c:pt idx="1214">
                  <c:v>0.46180404097177791</c:v>
                </c:pt>
                <c:pt idx="1215">
                  <c:v>0.44135631043479268</c:v>
                </c:pt>
                <c:pt idx="1216">
                  <c:v>0.45420322604724389</c:v>
                </c:pt>
                <c:pt idx="1217">
                  <c:v>0.38965393026209028</c:v>
                </c:pt>
                <c:pt idx="1218">
                  <c:v>0.35485545305033139</c:v>
                </c:pt>
                <c:pt idx="1219">
                  <c:v>0.41174402818320621</c:v>
                </c:pt>
                <c:pt idx="1220">
                  <c:v>0.42898620487703126</c:v>
                </c:pt>
                <c:pt idx="1221">
                  <c:v>0.44861008911438549</c:v>
                </c:pt>
                <c:pt idx="1222">
                  <c:v>0.38619036302791232</c:v>
                </c:pt>
                <c:pt idx="1223">
                  <c:v>0.46443061354628745</c:v>
                </c:pt>
                <c:pt idx="1224">
                  <c:v>0.51918340151594611</c:v>
                </c:pt>
                <c:pt idx="1225">
                  <c:v>0.458792114572243</c:v>
                </c:pt>
                <c:pt idx="1226">
                  <c:v>0.33599568858178497</c:v>
                </c:pt>
                <c:pt idx="1227">
                  <c:v>0.5117125434689126</c:v>
                </c:pt>
                <c:pt idx="1228">
                  <c:v>0.41234595537578594</c:v>
                </c:pt>
                <c:pt idx="1229">
                  <c:v>0.51062328566088266</c:v>
                </c:pt>
                <c:pt idx="1230">
                  <c:v>0.48908948654898327</c:v>
                </c:pt>
                <c:pt idx="1231">
                  <c:v>0.39634168526019181</c:v>
                </c:pt>
                <c:pt idx="1232">
                  <c:v>0.33647696032686825</c:v>
                </c:pt>
                <c:pt idx="1233">
                  <c:v>0.48385403254762999</c:v>
                </c:pt>
                <c:pt idx="1234">
                  <c:v>0.45418817082108631</c:v>
                </c:pt>
                <c:pt idx="1235">
                  <c:v>0.49023474109384135</c:v>
                </c:pt>
                <c:pt idx="1236">
                  <c:v>0.49113373819051487</c:v>
                </c:pt>
                <c:pt idx="1237">
                  <c:v>0.5184576916685536</c:v>
                </c:pt>
                <c:pt idx="1238">
                  <c:v>0.46837945358262567</c:v>
                </c:pt>
                <c:pt idx="1239">
                  <c:v>0.38025622842825735</c:v>
                </c:pt>
                <c:pt idx="1240">
                  <c:v>0.41459991987896277</c:v>
                </c:pt>
                <c:pt idx="1241">
                  <c:v>0.33935311209080687</c:v>
                </c:pt>
                <c:pt idx="1242">
                  <c:v>0.52932941049052418</c:v>
                </c:pt>
                <c:pt idx="1243">
                  <c:v>0.33669370767271434</c:v>
                </c:pt>
                <c:pt idx="1244">
                  <c:v>0.44290702895056289</c:v>
                </c:pt>
                <c:pt idx="1245">
                  <c:v>0.39727006243053947</c:v>
                </c:pt>
                <c:pt idx="1246">
                  <c:v>0.40008789854854704</c:v>
                </c:pt>
                <c:pt idx="1247">
                  <c:v>0.48598264748587494</c:v>
                </c:pt>
                <c:pt idx="1248">
                  <c:v>0.44987751094120104</c:v>
                </c:pt>
                <c:pt idx="1249">
                  <c:v>0.42995355599531521</c:v>
                </c:pt>
                <c:pt idx="1250">
                  <c:v>0.4768229658899632</c:v>
                </c:pt>
                <c:pt idx="1251">
                  <c:v>0.39896150118324702</c:v>
                </c:pt>
                <c:pt idx="1252">
                  <c:v>0.45780681106453847</c:v>
                </c:pt>
                <c:pt idx="1253">
                  <c:v>0.49098847540234547</c:v>
                </c:pt>
                <c:pt idx="1254">
                  <c:v>0.43620298513338618</c:v>
                </c:pt>
                <c:pt idx="1255">
                  <c:v>0.42050585386760125</c:v>
                </c:pt>
                <c:pt idx="1256">
                  <c:v>0.38430768496827172</c:v>
                </c:pt>
                <c:pt idx="1257">
                  <c:v>0.47679407386149625</c:v>
                </c:pt>
                <c:pt idx="1258">
                  <c:v>0.43096774298149831</c:v>
                </c:pt>
                <c:pt idx="1259">
                  <c:v>0.43597895576083584</c:v>
                </c:pt>
                <c:pt idx="1260">
                  <c:v>0.44771817157220328</c:v>
                </c:pt>
                <c:pt idx="1261">
                  <c:v>0.4153539430164872</c:v>
                </c:pt>
                <c:pt idx="1262">
                  <c:v>0.35405736050012199</c:v>
                </c:pt>
                <c:pt idx="1263">
                  <c:v>0.48995508747337058</c:v>
                </c:pt>
                <c:pt idx="1264">
                  <c:v>0.3454937269411098</c:v>
                </c:pt>
                <c:pt idx="1265">
                  <c:v>0.38830664981391755</c:v>
                </c:pt>
                <c:pt idx="1266">
                  <c:v>0.44892782132582876</c:v>
                </c:pt>
                <c:pt idx="1267">
                  <c:v>0.35530787688273113</c:v>
                </c:pt>
                <c:pt idx="1268">
                  <c:v>0.40870020059964196</c:v>
                </c:pt>
                <c:pt idx="1269">
                  <c:v>0.35594771654092811</c:v>
                </c:pt>
                <c:pt idx="1270">
                  <c:v>0.46835036189557872</c:v>
                </c:pt>
                <c:pt idx="1271">
                  <c:v>0.49222109825248489</c:v>
                </c:pt>
                <c:pt idx="1272">
                  <c:v>0.49178961306540581</c:v>
                </c:pt>
                <c:pt idx="1273">
                  <c:v>0.42299324155114137</c:v>
                </c:pt>
                <c:pt idx="1274">
                  <c:v>0.35557339643370239</c:v>
                </c:pt>
                <c:pt idx="1275">
                  <c:v>0.48322919867215763</c:v>
                </c:pt>
                <c:pt idx="1276">
                  <c:v>0.46327255944378687</c:v>
                </c:pt>
                <c:pt idx="1277">
                  <c:v>0.42876605714637067</c:v>
                </c:pt>
                <c:pt idx="1278">
                  <c:v>0.36634403220722339</c:v>
                </c:pt>
                <c:pt idx="1279">
                  <c:v>0.51980498141045139</c:v>
                </c:pt>
                <c:pt idx="1280">
                  <c:v>0.34242106052651322</c:v>
                </c:pt>
                <c:pt idx="1281">
                  <c:v>0.47270250754011506</c:v>
                </c:pt>
                <c:pt idx="1282">
                  <c:v>0.49114797586528341</c:v>
                </c:pt>
                <c:pt idx="1283">
                  <c:v>0.47454514492623723</c:v>
                </c:pt>
                <c:pt idx="1284">
                  <c:v>0.43887168902648777</c:v>
                </c:pt>
                <c:pt idx="1285">
                  <c:v>0.34643064673179008</c:v>
                </c:pt>
                <c:pt idx="1286">
                  <c:v>0.48033065050314416</c:v>
                </c:pt>
                <c:pt idx="1287">
                  <c:v>0.47046959224019003</c:v>
                </c:pt>
                <c:pt idx="1288">
                  <c:v>0.43754764562404397</c:v>
                </c:pt>
                <c:pt idx="1289">
                  <c:v>0.36383168895458751</c:v>
                </c:pt>
                <c:pt idx="1290">
                  <c:v>0.41812829681727487</c:v>
                </c:pt>
                <c:pt idx="1291">
                  <c:v>0.50948819500414544</c:v>
                </c:pt>
                <c:pt idx="1292">
                  <c:v>0.34304920669465727</c:v>
                </c:pt>
                <c:pt idx="1293">
                  <c:v>0.41280495323179028</c:v>
                </c:pt>
                <c:pt idx="1294">
                  <c:v>0.38941683329554122</c:v>
                </c:pt>
                <c:pt idx="1295">
                  <c:v>0.43745636702323004</c:v>
                </c:pt>
                <c:pt idx="1296">
                  <c:v>0.48883960760677864</c:v>
                </c:pt>
                <c:pt idx="1297">
                  <c:v>0.37739102383851303</c:v>
                </c:pt>
                <c:pt idx="1298">
                  <c:v>0.41245790851662395</c:v>
                </c:pt>
                <c:pt idx="1299">
                  <c:v>0.36075713845798796</c:v>
                </c:pt>
                <c:pt idx="1300">
                  <c:v>0.36235592053096422</c:v>
                </c:pt>
                <c:pt idx="1301">
                  <c:v>0.44665672282905561</c:v>
                </c:pt>
                <c:pt idx="1302">
                  <c:v>0.42904539236170919</c:v>
                </c:pt>
                <c:pt idx="1303">
                  <c:v>0.41994853755041284</c:v>
                </c:pt>
                <c:pt idx="1304">
                  <c:v>0.42174739448149173</c:v>
                </c:pt>
                <c:pt idx="1305">
                  <c:v>0.38194264618019741</c:v>
                </c:pt>
                <c:pt idx="1306">
                  <c:v>0.4608823616694801</c:v>
                </c:pt>
                <c:pt idx="1307">
                  <c:v>0.42163517934557365</c:v>
                </c:pt>
                <c:pt idx="1308">
                  <c:v>0.43396854463026469</c:v>
                </c:pt>
                <c:pt idx="1309">
                  <c:v>0.37914088226804094</c:v>
                </c:pt>
                <c:pt idx="1310">
                  <c:v>0.51693423309807851</c:v>
                </c:pt>
                <c:pt idx="1311">
                  <c:v>0.47522919922507967</c:v>
                </c:pt>
                <c:pt idx="1312">
                  <c:v>0.45070838807331776</c:v>
                </c:pt>
                <c:pt idx="1313">
                  <c:v>0.42143956573241526</c:v>
                </c:pt>
                <c:pt idx="1314">
                  <c:v>0.41820310376013275</c:v>
                </c:pt>
                <c:pt idx="1315">
                  <c:v>0.42470067689850394</c:v>
                </c:pt>
                <c:pt idx="1316">
                  <c:v>0.41314211996813627</c:v>
                </c:pt>
                <c:pt idx="1317">
                  <c:v>0.49201717282722884</c:v>
                </c:pt>
                <c:pt idx="1318">
                  <c:v>0.47987335182636931</c:v>
                </c:pt>
                <c:pt idx="1319">
                  <c:v>0.44247338141454812</c:v>
                </c:pt>
                <c:pt idx="1320">
                  <c:v>0.45538116611307461</c:v>
                </c:pt>
                <c:pt idx="1321">
                  <c:v>0.43743581015164773</c:v>
                </c:pt>
                <c:pt idx="1322">
                  <c:v>0.49580402993840633</c:v>
                </c:pt>
                <c:pt idx="1323">
                  <c:v>0.47035619716989135</c:v>
                </c:pt>
                <c:pt idx="1324">
                  <c:v>0.45093413932461124</c:v>
                </c:pt>
                <c:pt idx="1325">
                  <c:v>0.35761964983583938</c:v>
                </c:pt>
                <c:pt idx="1326">
                  <c:v>0.48672258745674429</c:v>
                </c:pt>
                <c:pt idx="1327">
                  <c:v>0.45837825129093773</c:v>
                </c:pt>
                <c:pt idx="1328">
                  <c:v>0.41847882700670908</c:v>
                </c:pt>
                <c:pt idx="1329">
                  <c:v>0.41634173780794348</c:v>
                </c:pt>
                <c:pt idx="1330">
                  <c:v>0.46206925032994339</c:v>
                </c:pt>
                <c:pt idx="1331">
                  <c:v>0.51812263857498109</c:v>
                </c:pt>
                <c:pt idx="1332">
                  <c:v>0.34627251575139434</c:v>
                </c:pt>
                <c:pt idx="1333">
                  <c:v>0.39234918602169322</c:v>
                </c:pt>
                <c:pt idx="1334">
                  <c:v>0.41536782820724738</c:v>
                </c:pt>
                <c:pt idx="1335">
                  <c:v>0.46697184625060856</c:v>
                </c:pt>
                <c:pt idx="1336">
                  <c:v>0.36993340855166246</c:v>
                </c:pt>
                <c:pt idx="1337">
                  <c:v>0.42920556721222042</c:v>
                </c:pt>
                <c:pt idx="1338">
                  <c:v>0.50137738681048361</c:v>
                </c:pt>
                <c:pt idx="1339">
                  <c:v>0.46347758587230742</c:v>
                </c:pt>
                <c:pt idx="1340">
                  <c:v>0.4150445890271327</c:v>
                </c:pt>
                <c:pt idx="1341">
                  <c:v>0.51379957311024982</c:v>
                </c:pt>
                <c:pt idx="1342">
                  <c:v>0.47995950048157138</c:v>
                </c:pt>
                <c:pt idx="1343">
                  <c:v>0.3654568941996626</c:v>
                </c:pt>
                <c:pt idx="1344">
                  <c:v>0.45139426268129018</c:v>
                </c:pt>
                <c:pt idx="1345">
                  <c:v>0.47408711137439907</c:v>
                </c:pt>
                <c:pt idx="1346">
                  <c:v>0.44537761643152096</c:v>
                </c:pt>
                <c:pt idx="1347">
                  <c:v>0.43299161337865394</c:v>
                </c:pt>
                <c:pt idx="1348">
                  <c:v>0.48183677574183448</c:v>
                </c:pt>
                <c:pt idx="1349">
                  <c:v>0.43031348453493251</c:v>
                </c:pt>
                <c:pt idx="1350">
                  <c:v>0.36598297753592857</c:v>
                </c:pt>
                <c:pt idx="1351">
                  <c:v>0.33310527910597665</c:v>
                </c:pt>
                <c:pt idx="1352">
                  <c:v>0.42727399418273443</c:v>
                </c:pt>
                <c:pt idx="1353">
                  <c:v>0.34094558499592548</c:v>
                </c:pt>
                <c:pt idx="1354">
                  <c:v>0.43914367297966678</c:v>
                </c:pt>
                <c:pt idx="1355">
                  <c:v>0.42728888888888888</c:v>
                </c:pt>
                <c:pt idx="1356">
                  <c:v>0.50625047710799598</c:v>
                </c:pt>
                <c:pt idx="1357">
                  <c:v>0.4787571679879371</c:v>
                </c:pt>
                <c:pt idx="1358">
                  <c:v>0.43148943602215112</c:v>
                </c:pt>
                <c:pt idx="1359">
                  <c:v>0.51758477570898065</c:v>
                </c:pt>
                <c:pt idx="1360">
                  <c:v>0.34711845663546914</c:v>
                </c:pt>
                <c:pt idx="1361">
                  <c:v>0.33986788917441768</c:v>
                </c:pt>
                <c:pt idx="1362">
                  <c:v>0.3782891003859134</c:v>
                </c:pt>
                <c:pt idx="1363">
                  <c:v>0.43052958835030708</c:v>
                </c:pt>
                <c:pt idx="1364">
                  <c:v>0.3837588599939411</c:v>
                </c:pt>
                <c:pt idx="1365">
                  <c:v>0.42918939760617569</c:v>
                </c:pt>
                <c:pt idx="1366">
                  <c:v>0.41577767710245822</c:v>
                </c:pt>
                <c:pt idx="1367">
                  <c:v>0.37790330982196335</c:v>
                </c:pt>
                <c:pt idx="1368">
                  <c:v>0.3423247813121012</c:v>
                </c:pt>
                <c:pt idx="1369">
                  <c:v>0.39004054990352904</c:v>
                </c:pt>
                <c:pt idx="1370">
                  <c:v>0.42917462031746761</c:v>
                </c:pt>
                <c:pt idx="1371">
                  <c:v>0.44462101057611286</c:v>
                </c:pt>
                <c:pt idx="1372">
                  <c:v>0.36130082446718476</c:v>
                </c:pt>
                <c:pt idx="1373">
                  <c:v>0.5049639376999504</c:v>
                </c:pt>
                <c:pt idx="1374">
                  <c:v>0.41978936112308624</c:v>
                </c:pt>
                <c:pt idx="1375">
                  <c:v>0.35279516351743684</c:v>
                </c:pt>
                <c:pt idx="1376">
                  <c:v>0.41175553182037294</c:v>
                </c:pt>
                <c:pt idx="1377">
                  <c:v>0.34670341698342255</c:v>
                </c:pt>
                <c:pt idx="1378">
                  <c:v>0.50346638402428157</c:v>
                </c:pt>
                <c:pt idx="1379">
                  <c:v>0.46177596345898286</c:v>
                </c:pt>
                <c:pt idx="1380">
                  <c:v>0.38201480269775767</c:v>
                </c:pt>
                <c:pt idx="1381">
                  <c:v>0.33786331998560826</c:v>
                </c:pt>
                <c:pt idx="1382">
                  <c:v>0.40810749331059104</c:v>
                </c:pt>
                <c:pt idx="1383">
                  <c:v>0.42054074518601453</c:v>
                </c:pt>
                <c:pt idx="1384">
                  <c:v>0.51403997636864907</c:v>
                </c:pt>
                <c:pt idx="1385">
                  <c:v>0.43402206456408399</c:v>
                </c:pt>
                <c:pt idx="1386">
                  <c:v>0.43878429335391061</c:v>
                </c:pt>
                <c:pt idx="1387">
                  <c:v>0.44908690766866782</c:v>
                </c:pt>
                <c:pt idx="1388">
                  <c:v>0.46891502295268195</c:v>
                </c:pt>
                <c:pt idx="1389">
                  <c:v>0.43192590096672151</c:v>
                </c:pt>
                <c:pt idx="1390">
                  <c:v>0.44781209261743354</c:v>
                </c:pt>
                <c:pt idx="1391">
                  <c:v>0.37123893931324781</c:v>
                </c:pt>
                <c:pt idx="1392">
                  <c:v>0.41395157173130626</c:v>
                </c:pt>
                <c:pt idx="1393">
                  <c:v>0.44380422595285707</c:v>
                </c:pt>
                <c:pt idx="1394">
                  <c:v>0.37859847920733386</c:v>
                </c:pt>
                <c:pt idx="1395">
                  <c:v>0.52175358287827722</c:v>
                </c:pt>
                <c:pt idx="1396">
                  <c:v>0.43130065420065689</c:v>
                </c:pt>
                <c:pt idx="1397">
                  <c:v>0.4277548654869755</c:v>
                </c:pt>
                <c:pt idx="1398">
                  <c:v>0.39637225294578543</c:v>
                </c:pt>
                <c:pt idx="1399">
                  <c:v>0.38024713162521412</c:v>
                </c:pt>
                <c:pt idx="1400">
                  <c:v>0.38780094514931346</c:v>
                </c:pt>
                <c:pt idx="1401">
                  <c:v>0.49886362547548541</c:v>
                </c:pt>
                <c:pt idx="1402">
                  <c:v>0.32935418316913118</c:v>
                </c:pt>
                <c:pt idx="1403">
                  <c:v>0.52396943367310467</c:v>
                </c:pt>
                <c:pt idx="1404">
                  <c:v>0.44443419386913102</c:v>
                </c:pt>
                <c:pt idx="1405">
                  <c:v>0.44892037291894066</c:v>
                </c:pt>
                <c:pt idx="1406">
                  <c:v>0.38202591532967922</c:v>
                </c:pt>
                <c:pt idx="1407">
                  <c:v>0.43325579787814356</c:v>
                </c:pt>
                <c:pt idx="1408">
                  <c:v>0.44745310455703202</c:v>
                </c:pt>
                <c:pt idx="1409">
                  <c:v>0.48024282153079134</c:v>
                </c:pt>
                <c:pt idx="1410">
                  <c:v>0.42382928999579533</c:v>
                </c:pt>
                <c:pt idx="1411">
                  <c:v>0.53636134798818969</c:v>
                </c:pt>
                <c:pt idx="1412">
                  <c:v>0.47976452391675095</c:v>
                </c:pt>
                <c:pt idx="1413">
                  <c:v>0.36976901352341524</c:v>
                </c:pt>
                <c:pt idx="1414">
                  <c:v>0.36252186087183014</c:v>
                </c:pt>
                <c:pt idx="1415">
                  <c:v>0.35384946541257506</c:v>
                </c:pt>
                <c:pt idx="1416">
                  <c:v>0.40290659704608944</c:v>
                </c:pt>
                <c:pt idx="1417">
                  <c:v>0.48360573315183686</c:v>
                </c:pt>
                <c:pt idx="1418">
                  <c:v>0.41774358033985115</c:v>
                </c:pt>
                <c:pt idx="1419">
                  <c:v>0.42323626768540229</c:v>
                </c:pt>
                <c:pt idx="1420">
                  <c:v>0.4768192218839179</c:v>
                </c:pt>
                <c:pt idx="1421">
                  <c:v>0.45311398088215782</c:v>
                </c:pt>
                <c:pt idx="1422">
                  <c:v>0.48565246148247454</c:v>
                </c:pt>
                <c:pt idx="1423">
                  <c:v>0.38325008951940082</c:v>
                </c:pt>
                <c:pt idx="1424">
                  <c:v>0.44879924015023992</c:v>
                </c:pt>
                <c:pt idx="1425">
                  <c:v>0.47765822755670961</c:v>
                </c:pt>
                <c:pt idx="1426">
                  <c:v>0.41752301804898384</c:v>
                </c:pt>
                <c:pt idx="1427">
                  <c:v>0.35298277183330184</c:v>
                </c:pt>
                <c:pt idx="1428">
                  <c:v>0.48308596920352298</c:v>
                </c:pt>
                <c:pt idx="1429">
                  <c:v>0.43437924821779011</c:v>
                </c:pt>
                <c:pt idx="1430">
                  <c:v>0.4494054067170582</c:v>
                </c:pt>
                <c:pt idx="1431">
                  <c:v>0.48976921943423252</c:v>
                </c:pt>
                <c:pt idx="1432">
                  <c:v>0.44844084249607064</c:v>
                </c:pt>
                <c:pt idx="1433">
                  <c:v>0.44551906209769876</c:v>
                </c:pt>
                <c:pt idx="1434">
                  <c:v>0.44414029802921684</c:v>
                </c:pt>
                <c:pt idx="1435">
                  <c:v>0.43742752932161544</c:v>
                </c:pt>
                <c:pt idx="1436">
                  <c:v>0.38812479687034296</c:v>
                </c:pt>
                <c:pt idx="1437">
                  <c:v>0.50244206517861301</c:v>
                </c:pt>
                <c:pt idx="1438">
                  <c:v>0.43390790161167159</c:v>
                </c:pt>
                <c:pt idx="1439">
                  <c:v>0.45347578419884071</c:v>
                </c:pt>
                <c:pt idx="1440">
                  <c:v>0.43521861784260318</c:v>
                </c:pt>
                <c:pt idx="1441">
                  <c:v>0.44995205486590989</c:v>
                </c:pt>
                <c:pt idx="1442">
                  <c:v>0.39657358268693099</c:v>
                </c:pt>
                <c:pt idx="1443">
                  <c:v>0.43589840734220553</c:v>
                </c:pt>
                <c:pt idx="1444">
                  <c:v>0.43251402511067183</c:v>
                </c:pt>
                <c:pt idx="1445">
                  <c:v>0.42228181327207076</c:v>
                </c:pt>
                <c:pt idx="1446">
                  <c:v>0.3828783843763871</c:v>
                </c:pt>
                <c:pt idx="1447">
                  <c:v>0.4391703535691367</c:v>
                </c:pt>
                <c:pt idx="1448">
                  <c:v>0.37903561422224308</c:v>
                </c:pt>
                <c:pt idx="1449">
                  <c:v>0.44829149317533346</c:v>
                </c:pt>
                <c:pt idx="1450">
                  <c:v>0.36885107342085988</c:v>
                </c:pt>
                <c:pt idx="1451">
                  <c:v>0.46133959438789623</c:v>
                </c:pt>
                <c:pt idx="1452">
                  <c:v>0.43775833446266432</c:v>
                </c:pt>
                <c:pt idx="1453">
                  <c:v>0.44059770150218203</c:v>
                </c:pt>
                <c:pt idx="1454">
                  <c:v>0.44801834886251801</c:v>
                </c:pt>
                <c:pt idx="1455">
                  <c:v>0.43567915008521579</c:v>
                </c:pt>
                <c:pt idx="1456">
                  <c:v>0.37259542877100421</c:v>
                </c:pt>
                <c:pt idx="1457">
                  <c:v>0.37474969244559281</c:v>
                </c:pt>
                <c:pt idx="1458">
                  <c:v>0.42527937504993624</c:v>
                </c:pt>
                <c:pt idx="1459">
                  <c:v>0.44038901631108335</c:v>
                </c:pt>
                <c:pt idx="1460">
                  <c:v>0.46495670921597487</c:v>
                </c:pt>
                <c:pt idx="1461">
                  <c:v>0.4437479047938318</c:v>
                </c:pt>
                <c:pt idx="1462">
                  <c:v>0.50155240421010083</c:v>
                </c:pt>
                <c:pt idx="1463">
                  <c:v>0.35494940643440376</c:v>
                </c:pt>
                <c:pt idx="1464">
                  <c:v>0.43967554072994819</c:v>
                </c:pt>
                <c:pt idx="1465">
                  <c:v>0.42261327898115886</c:v>
                </c:pt>
                <c:pt idx="1466">
                  <c:v>0.34946761806169074</c:v>
                </c:pt>
                <c:pt idx="1467">
                  <c:v>0.3944070242135953</c:v>
                </c:pt>
                <c:pt idx="1468">
                  <c:v>0.5084353643594397</c:v>
                </c:pt>
                <c:pt idx="1469">
                  <c:v>0.37656664568800985</c:v>
                </c:pt>
                <c:pt idx="1470">
                  <c:v>0.37539533921998042</c:v>
                </c:pt>
                <c:pt idx="1471">
                  <c:v>0.34127041910460409</c:v>
                </c:pt>
                <c:pt idx="1472">
                  <c:v>0.33990818157183178</c:v>
                </c:pt>
                <c:pt idx="1473">
                  <c:v>0.4084041402749885</c:v>
                </c:pt>
                <c:pt idx="1474">
                  <c:v>0.4332083057743234</c:v>
                </c:pt>
                <c:pt idx="1475">
                  <c:v>0.45232796116027701</c:v>
                </c:pt>
                <c:pt idx="1476">
                  <c:v>0.51165845289957235</c:v>
                </c:pt>
                <c:pt idx="1477">
                  <c:v>0.41629384915760487</c:v>
                </c:pt>
                <c:pt idx="1478">
                  <c:v>0.33080454219097388</c:v>
                </c:pt>
                <c:pt idx="1479">
                  <c:v>0.51312021023417242</c:v>
                </c:pt>
                <c:pt idx="1480">
                  <c:v>0.41035006446081596</c:v>
                </c:pt>
                <c:pt idx="1481">
                  <c:v>0.42580042896807879</c:v>
                </c:pt>
                <c:pt idx="1482">
                  <c:v>0.44963359087924226</c:v>
                </c:pt>
                <c:pt idx="1483">
                  <c:v>0.434289493151228</c:v>
                </c:pt>
                <c:pt idx="1484">
                  <c:v>0.38800882127718589</c:v>
                </c:pt>
                <c:pt idx="1485">
                  <c:v>0.4330327995746085</c:v>
                </c:pt>
                <c:pt idx="1486">
                  <c:v>0.35226792841024285</c:v>
                </c:pt>
                <c:pt idx="1487">
                  <c:v>0.4309269856262215</c:v>
                </c:pt>
                <c:pt idx="1488">
                  <c:v>0.41076661140374476</c:v>
                </c:pt>
                <c:pt idx="1489">
                  <c:v>0.41857227591784524</c:v>
                </c:pt>
                <c:pt idx="1490">
                  <c:v>0.3924144586033419</c:v>
                </c:pt>
                <c:pt idx="1491">
                  <c:v>0.45576149552582618</c:v>
                </c:pt>
                <c:pt idx="1492">
                  <c:v>0.44736128045863854</c:v>
                </c:pt>
                <c:pt idx="1493">
                  <c:v>0.48838620301997654</c:v>
                </c:pt>
                <c:pt idx="1494">
                  <c:v>0.36700382595986197</c:v>
                </c:pt>
                <c:pt idx="1495">
                  <c:v>0.37667747566144971</c:v>
                </c:pt>
                <c:pt idx="1496">
                  <c:v>0.4009409467789648</c:v>
                </c:pt>
                <c:pt idx="1497">
                  <c:v>0.36634921313566415</c:v>
                </c:pt>
                <c:pt idx="1498">
                  <c:v>0.4445284415858507</c:v>
                </c:pt>
                <c:pt idx="1499">
                  <c:v>0.44724534463984011</c:v>
                </c:pt>
                <c:pt idx="1500">
                  <c:v>0.4569025093322826</c:v>
                </c:pt>
                <c:pt idx="1501">
                  <c:v>0.36254057476237433</c:v>
                </c:pt>
                <c:pt idx="1502">
                  <c:v>0.4403124405301751</c:v>
                </c:pt>
                <c:pt idx="1503">
                  <c:v>0.44508200698757761</c:v>
                </c:pt>
                <c:pt idx="1504">
                  <c:v>0.35344789023568607</c:v>
                </c:pt>
                <c:pt idx="1505">
                  <c:v>0.33464623639163921</c:v>
                </c:pt>
                <c:pt idx="1506">
                  <c:v>0.42984795666383913</c:v>
                </c:pt>
                <c:pt idx="1507">
                  <c:v>0.3695284201401513</c:v>
                </c:pt>
                <c:pt idx="1508">
                  <c:v>0.43445469302111722</c:v>
                </c:pt>
                <c:pt idx="1509">
                  <c:v>0.41911361007078557</c:v>
                </c:pt>
                <c:pt idx="1510">
                  <c:v>0.47398295843114069</c:v>
                </c:pt>
                <c:pt idx="1511">
                  <c:v>0.43806923153795752</c:v>
                </c:pt>
                <c:pt idx="1512">
                  <c:v>0.38233048851037432</c:v>
                </c:pt>
                <c:pt idx="1513">
                  <c:v>0.37157282240372586</c:v>
                </c:pt>
                <c:pt idx="1514">
                  <c:v>0.37877033678890548</c:v>
                </c:pt>
                <c:pt idx="1515">
                  <c:v>0.44985794930450507</c:v>
                </c:pt>
                <c:pt idx="1516">
                  <c:v>0.34032184091407597</c:v>
                </c:pt>
                <c:pt idx="1517">
                  <c:v>0.42035971902339692</c:v>
                </c:pt>
                <c:pt idx="1518">
                  <c:v>0.45478492555439964</c:v>
                </c:pt>
                <c:pt idx="1519">
                  <c:v>0.52376430232879412</c:v>
                </c:pt>
                <c:pt idx="1520">
                  <c:v>0.40556301176672044</c:v>
                </c:pt>
                <c:pt idx="1521">
                  <c:v>0.42701233867062938</c:v>
                </c:pt>
                <c:pt idx="1522">
                  <c:v>0.38204788243891441</c:v>
                </c:pt>
                <c:pt idx="1523">
                  <c:v>0.37476296684906374</c:v>
                </c:pt>
                <c:pt idx="1524">
                  <c:v>0.33587459907587153</c:v>
                </c:pt>
                <c:pt idx="1525">
                  <c:v>0.44423842210443998</c:v>
                </c:pt>
                <c:pt idx="1526">
                  <c:v>0.41950218162835817</c:v>
                </c:pt>
                <c:pt idx="1527">
                  <c:v>0.36165087533445567</c:v>
                </c:pt>
                <c:pt idx="1528">
                  <c:v>0.43968049644718787</c:v>
                </c:pt>
                <c:pt idx="1529">
                  <c:v>0.45152503184054715</c:v>
                </c:pt>
                <c:pt idx="1530">
                  <c:v>0.36523994125696929</c:v>
                </c:pt>
                <c:pt idx="1531">
                  <c:v>0.48302745089134508</c:v>
                </c:pt>
                <c:pt idx="1532">
                  <c:v>0.33722752340609941</c:v>
                </c:pt>
                <c:pt idx="1533">
                  <c:v>0.42446733119955277</c:v>
                </c:pt>
                <c:pt idx="1534">
                  <c:v>0.49505004283010468</c:v>
                </c:pt>
                <c:pt idx="1535">
                  <c:v>0.42401207468886559</c:v>
                </c:pt>
                <c:pt idx="1536">
                  <c:v>0.42051985478621851</c:v>
                </c:pt>
                <c:pt idx="1537">
                  <c:v>0.38558924096671604</c:v>
                </c:pt>
                <c:pt idx="1538">
                  <c:v>0.4139435001644089</c:v>
                </c:pt>
                <c:pt idx="1539">
                  <c:v>0.45645876372206889</c:v>
                </c:pt>
                <c:pt idx="1540">
                  <c:v>0.37405229990878014</c:v>
                </c:pt>
                <c:pt idx="1541">
                  <c:v>0.42231724446543778</c:v>
                </c:pt>
                <c:pt idx="1542">
                  <c:v>0.43786908021751508</c:v>
                </c:pt>
                <c:pt idx="1543">
                  <c:v>0.42790359827014324</c:v>
                </c:pt>
                <c:pt idx="1544">
                  <c:v>0.44735682277912003</c:v>
                </c:pt>
                <c:pt idx="1545">
                  <c:v>0.51178034797057359</c:v>
                </c:pt>
                <c:pt idx="1546">
                  <c:v>0.45143638002281056</c:v>
                </c:pt>
                <c:pt idx="1547">
                  <c:v>0.49854791584078467</c:v>
                </c:pt>
                <c:pt idx="1548">
                  <c:v>0.44034714661634966</c:v>
                </c:pt>
                <c:pt idx="1549">
                  <c:v>0.41083464439872525</c:v>
                </c:pt>
                <c:pt idx="1550">
                  <c:v>0.36176270136087152</c:v>
                </c:pt>
                <c:pt idx="1551">
                  <c:v>0.33652603949725957</c:v>
                </c:pt>
                <c:pt idx="1552">
                  <c:v>0.34528965743703299</c:v>
                </c:pt>
                <c:pt idx="1553">
                  <c:v>0.37537256244039546</c:v>
                </c:pt>
                <c:pt idx="1554">
                  <c:v>0.42099630431273877</c:v>
                </c:pt>
                <c:pt idx="1555">
                  <c:v>0.37202565573098939</c:v>
                </c:pt>
                <c:pt idx="1556">
                  <c:v>0.36183363635393279</c:v>
                </c:pt>
                <c:pt idx="1557">
                  <c:v>0.38052876123415547</c:v>
                </c:pt>
                <c:pt idx="1558">
                  <c:v>0.37295422077135926</c:v>
                </c:pt>
                <c:pt idx="1559">
                  <c:v>0.43708609841022233</c:v>
                </c:pt>
                <c:pt idx="1560">
                  <c:v>0.32671189814046958</c:v>
                </c:pt>
                <c:pt idx="1561">
                  <c:v>0.42232313754302042</c:v>
                </c:pt>
                <c:pt idx="1562">
                  <c:v>0.3916096259982117</c:v>
                </c:pt>
                <c:pt idx="1563">
                  <c:v>0.44628440407270431</c:v>
                </c:pt>
                <c:pt idx="1564">
                  <c:v>0.40335128190264896</c:v>
                </c:pt>
                <c:pt idx="1565">
                  <c:v>0.43623423796390698</c:v>
                </c:pt>
                <c:pt idx="1566">
                  <c:v>0.37833611700043357</c:v>
                </c:pt>
                <c:pt idx="1567">
                  <c:v>0.39498440891954478</c:v>
                </c:pt>
                <c:pt idx="1568">
                  <c:v>0.44545464912980964</c:v>
                </c:pt>
                <c:pt idx="1569">
                  <c:v>0.52828739813373504</c:v>
                </c:pt>
                <c:pt idx="1570">
                  <c:v>0.43461830858583089</c:v>
                </c:pt>
                <c:pt idx="1571">
                  <c:v>0.41298597716304092</c:v>
                </c:pt>
                <c:pt idx="1572">
                  <c:v>0.40945192643713041</c:v>
                </c:pt>
                <c:pt idx="1573">
                  <c:v>0.42153149724720024</c:v>
                </c:pt>
                <c:pt idx="1574">
                  <c:v>0.42199775719842803</c:v>
                </c:pt>
                <c:pt idx="1575">
                  <c:v>0.42362977601007612</c:v>
                </c:pt>
                <c:pt idx="1576">
                  <c:v>0.43250178007256729</c:v>
                </c:pt>
                <c:pt idx="1577">
                  <c:v>0.38931476437732793</c:v>
                </c:pt>
                <c:pt idx="1578">
                  <c:v>0.41930360900464519</c:v>
                </c:pt>
                <c:pt idx="1579">
                  <c:v>0.43529985590703857</c:v>
                </c:pt>
                <c:pt idx="1580">
                  <c:v>0.38051649712848618</c:v>
                </c:pt>
                <c:pt idx="1581">
                  <c:v>0.34802414913574548</c:v>
                </c:pt>
                <c:pt idx="1582">
                  <c:v>0.44585149457406359</c:v>
                </c:pt>
                <c:pt idx="1583">
                  <c:v>0.41900658128117924</c:v>
                </c:pt>
                <c:pt idx="1584">
                  <c:v>0.51171675388757498</c:v>
                </c:pt>
                <c:pt idx="1585">
                  <c:v>0.37623128517095583</c:v>
                </c:pt>
                <c:pt idx="1586">
                  <c:v>0.48146511121693691</c:v>
                </c:pt>
                <c:pt idx="1587">
                  <c:v>0.36974540802766426</c:v>
                </c:pt>
                <c:pt idx="1588">
                  <c:v>0.36544485005634214</c:v>
                </c:pt>
                <c:pt idx="1589">
                  <c:v>0.44979709130136142</c:v>
                </c:pt>
                <c:pt idx="1590">
                  <c:v>0.41182007746949267</c:v>
                </c:pt>
                <c:pt idx="1591">
                  <c:v>0.44198753663384321</c:v>
                </c:pt>
                <c:pt idx="1592">
                  <c:v>0.32405082743452074</c:v>
                </c:pt>
                <c:pt idx="1593">
                  <c:v>0.42398382566845633</c:v>
                </c:pt>
                <c:pt idx="1594">
                  <c:v>0.41468983598281234</c:v>
                </c:pt>
                <c:pt idx="1595">
                  <c:v>0.45663036353096903</c:v>
                </c:pt>
                <c:pt idx="1596">
                  <c:v>0.35097562669259086</c:v>
                </c:pt>
                <c:pt idx="1597">
                  <c:v>0.45179506892421023</c:v>
                </c:pt>
                <c:pt idx="1598">
                  <c:v>0.39410728975288734</c:v>
                </c:pt>
                <c:pt idx="1599">
                  <c:v>0.50021150571263562</c:v>
                </c:pt>
                <c:pt idx="1600">
                  <c:v>0.43650604899909801</c:v>
                </c:pt>
                <c:pt idx="1601">
                  <c:v>0.43877529730857506</c:v>
                </c:pt>
                <c:pt idx="1602">
                  <c:v>0.40641493328179479</c:v>
                </c:pt>
                <c:pt idx="1603">
                  <c:v>0.33364320317257345</c:v>
                </c:pt>
                <c:pt idx="1604">
                  <c:v>0.50347719441453498</c:v>
                </c:pt>
                <c:pt idx="1605">
                  <c:v>0.44123679779580588</c:v>
                </c:pt>
                <c:pt idx="1606">
                  <c:v>0.44788638087237298</c:v>
                </c:pt>
                <c:pt idx="1607">
                  <c:v>0.37179150673660094</c:v>
                </c:pt>
                <c:pt idx="1608">
                  <c:v>0.4545493067714429</c:v>
                </c:pt>
                <c:pt idx="1609">
                  <c:v>0.44666329334679117</c:v>
                </c:pt>
                <c:pt idx="1610">
                  <c:v>0.47486942617243189</c:v>
                </c:pt>
                <c:pt idx="1611">
                  <c:v>0.38175445775645844</c:v>
                </c:pt>
                <c:pt idx="1612">
                  <c:v>0.43474651236046208</c:v>
                </c:pt>
                <c:pt idx="1613">
                  <c:v>0.44519522904086678</c:v>
                </c:pt>
                <c:pt idx="1614">
                  <c:v>0.44706362877590522</c:v>
                </c:pt>
                <c:pt idx="1615">
                  <c:v>0.33143171659699922</c:v>
                </c:pt>
                <c:pt idx="1616">
                  <c:v>0.40002606529993373</c:v>
                </c:pt>
                <c:pt idx="1617">
                  <c:v>0.40279002478919573</c:v>
                </c:pt>
                <c:pt idx="1618">
                  <c:v>0.44886980233467472</c:v>
                </c:pt>
                <c:pt idx="1619">
                  <c:v>0.49429043928460598</c:v>
                </c:pt>
                <c:pt idx="1620">
                  <c:v>0.42722063450701653</c:v>
                </c:pt>
                <c:pt idx="1621">
                  <c:v>0.43922741859330561</c:v>
                </c:pt>
                <c:pt idx="1622">
                  <c:v>0.42145488931828712</c:v>
                </c:pt>
                <c:pt idx="1623">
                  <c:v>0.46723457835621318</c:v>
                </c:pt>
                <c:pt idx="1624">
                  <c:v>0.34907057857879809</c:v>
                </c:pt>
                <c:pt idx="1625">
                  <c:v>0.36005834451030549</c:v>
                </c:pt>
                <c:pt idx="1626">
                  <c:v>0.45275874390543558</c:v>
                </c:pt>
                <c:pt idx="1627">
                  <c:v>0.50703779532480309</c:v>
                </c:pt>
                <c:pt idx="1628">
                  <c:v>0.52562061898336898</c:v>
                </c:pt>
                <c:pt idx="1629">
                  <c:v>0.4320310191008378</c:v>
                </c:pt>
                <c:pt idx="1630">
                  <c:v>0.33609029944074187</c:v>
                </c:pt>
                <c:pt idx="1631">
                  <c:v>0.33331233735019644</c:v>
                </c:pt>
                <c:pt idx="1632">
                  <c:v>0.39815053899709318</c:v>
                </c:pt>
                <c:pt idx="1633">
                  <c:v>0.42991172149079676</c:v>
                </c:pt>
                <c:pt idx="1634">
                  <c:v>0.46756197905088093</c:v>
                </c:pt>
                <c:pt idx="1635">
                  <c:v>0.41470642360065263</c:v>
                </c:pt>
                <c:pt idx="1636">
                  <c:v>0.38240973080017138</c:v>
                </c:pt>
                <c:pt idx="1637">
                  <c:v>0.42096760814392209</c:v>
                </c:pt>
                <c:pt idx="1638">
                  <c:v>0.44821983661611925</c:v>
                </c:pt>
                <c:pt idx="1639">
                  <c:v>0.42860372831696747</c:v>
                </c:pt>
                <c:pt idx="1640">
                  <c:v>0.41726505751862458</c:v>
                </c:pt>
                <c:pt idx="1641">
                  <c:v>0.43769137865830604</c:v>
                </c:pt>
                <c:pt idx="1642">
                  <c:v>0.402179354203126</c:v>
                </c:pt>
                <c:pt idx="1643">
                  <c:v>0.36030773205494399</c:v>
                </c:pt>
                <c:pt idx="1644">
                  <c:v>0.39672848185655812</c:v>
                </c:pt>
                <c:pt idx="1645">
                  <c:v>0.41414969017384917</c:v>
                </c:pt>
                <c:pt idx="1646">
                  <c:v>0.40509703527102564</c:v>
                </c:pt>
                <c:pt idx="1647">
                  <c:v>0.40608615960543915</c:v>
                </c:pt>
                <c:pt idx="1648">
                  <c:v>0.41218903734634244</c:v>
                </c:pt>
                <c:pt idx="1649">
                  <c:v>0.39778675480086506</c:v>
                </c:pt>
                <c:pt idx="1650">
                  <c:v>0.4588019556546255</c:v>
                </c:pt>
                <c:pt idx="1651">
                  <c:v>0.35866457101200228</c:v>
                </c:pt>
                <c:pt idx="1652">
                  <c:v>0.4975035850919719</c:v>
                </c:pt>
                <c:pt idx="1653">
                  <c:v>0.48004850426040591</c:v>
                </c:pt>
                <c:pt idx="1654">
                  <c:v>0.44672158184233285</c:v>
                </c:pt>
                <c:pt idx="1655">
                  <c:v>0.43389513124833812</c:v>
                </c:pt>
                <c:pt idx="1656">
                  <c:v>0.38536774527123097</c:v>
                </c:pt>
                <c:pt idx="1657">
                  <c:v>0.50350398566427901</c:v>
                </c:pt>
                <c:pt idx="1658">
                  <c:v>0.37071069538199058</c:v>
                </c:pt>
                <c:pt idx="1659">
                  <c:v>0.32451880056128046</c:v>
                </c:pt>
                <c:pt idx="1660">
                  <c:v>0.43610855453524938</c:v>
                </c:pt>
                <c:pt idx="1661">
                  <c:v>0.44656188377114875</c:v>
                </c:pt>
                <c:pt idx="1662">
                  <c:v>0.40624667546441989</c:v>
                </c:pt>
                <c:pt idx="1663">
                  <c:v>0.42796844792512667</c:v>
                </c:pt>
                <c:pt idx="1664">
                  <c:v>0.42172782398703051</c:v>
                </c:pt>
                <c:pt idx="1665">
                  <c:v>0.40249428634220447</c:v>
                </c:pt>
                <c:pt idx="1666">
                  <c:v>0.47898146045724671</c:v>
                </c:pt>
                <c:pt idx="1667">
                  <c:v>0.32438300983895951</c:v>
                </c:pt>
                <c:pt idx="1668">
                  <c:v>0.35163277195510478</c:v>
                </c:pt>
                <c:pt idx="1669">
                  <c:v>0.47396621274908629</c:v>
                </c:pt>
                <c:pt idx="1670">
                  <c:v>0.42647651304603151</c:v>
                </c:pt>
                <c:pt idx="1671">
                  <c:v>0.43833386712528905</c:v>
                </c:pt>
                <c:pt idx="1672">
                  <c:v>0.37975410079085187</c:v>
                </c:pt>
                <c:pt idx="1673">
                  <c:v>0.43020453860397018</c:v>
                </c:pt>
                <c:pt idx="1674">
                  <c:v>0.37492297450146395</c:v>
                </c:pt>
                <c:pt idx="1675">
                  <c:v>0.39383287498156472</c:v>
                </c:pt>
                <c:pt idx="1676">
                  <c:v>0.39561887422386699</c:v>
                </c:pt>
                <c:pt idx="1677">
                  <c:v>0.38641034847800115</c:v>
                </c:pt>
                <c:pt idx="1678">
                  <c:v>0.45430960980061896</c:v>
                </c:pt>
                <c:pt idx="1679">
                  <c:v>0.44184589296603338</c:v>
                </c:pt>
                <c:pt idx="1680">
                  <c:v>0.44532459978160183</c:v>
                </c:pt>
                <c:pt idx="1681">
                  <c:v>0.39382263754628805</c:v>
                </c:pt>
                <c:pt idx="1682">
                  <c:v>0.3248091029252988</c:v>
                </c:pt>
                <c:pt idx="1683">
                  <c:v>0.39708827190561247</c:v>
                </c:pt>
                <c:pt idx="1684">
                  <c:v>0.44463823863362922</c:v>
                </c:pt>
                <c:pt idx="1685">
                  <c:v>0.40442066967463081</c:v>
                </c:pt>
                <c:pt idx="1686">
                  <c:v>0.35607394648951185</c:v>
                </c:pt>
                <c:pt idx="1687">
                  <c:v>0.42076449253047588</c:v>
                </c:pt>
                <c:pt idx="1688">
                  <c:v>0.42689542892066651</c:v>
                </c:pt>
                <c:pt idx="1689">
                  <c:v>0.35214857238083086</c:v>
                </c:pt>
                <c:pt idx="1690">
                  <c:v>0.34891858307515344</c:v>
                </c:pt>
                <c:pt idx="1691">
                  <c:v>0.43231915823351114</c:v>
                </c:pt>
                <c:pt idx="1692">
                  <c:v>0.34053993877743371</c:v>
                </c:pt>
                <c:pt idx="1693">
                  <c:v>0.42596141604927618</c:v>
                </c:pt>
                <c:pt idx="1694">
                  <c:v>0.41079072726209004</c:v>
                </c:pt>
                <c:pt idx="1695">
                  <c:v>0.48928341061556452</c:v>
                </c:pt>
                <c:pt idx="1696">
                  <c:v>0.40902610370071235</c:v>
                </c:pt>
                <c:pt idx="1697">
                  <c:v>0.32535433544059877</c:v>
                </c:pt>
                <c:pt idx="1698">
                  <c:v>0.34806340206293651</c:v>
                </c:pt>
                <c:pt idx="1699">
                  <c:v>0.41515082777646201</c:v>
                </c:pt>
                <c:pt idx="1700">
                  <c:v>0.40834205578651372</c:v>
                </c:pt>
                <c:pt idx="1701">
                  <c:v>0.46538034311103793</c:v>
                </c:pt>
                <c:pt idx="1702">
                  <c:v>0.47062512058653283</c:v>
                </c:pt>
                <c:pt idx="1703">
                  <c:v>0.52104681072113823</c:v>
                </c:pt>
                <c:pt idx="1704">
                  <c:v>0.43734928213680679</c:v>
                </c:pt>
                <c:pt idx="1705">
                  <c:v>0.42344348051231301</c:v>
                </c:pt>
                <c:pt idx="1706">
                  <c:v>0.43900896859402544</c:v>
                </c:pt>
                <c:pt idx="1707">
                  <c:v>0.32101614539836448</c:v>
                </c:pt>
                <c:pt idx="1708">
                  <c:v>0.41565387298438022</c:v>
                </c:pt>
                <c:pt idx="1709">
                  <c:v>0.39895548770689376</c:v>
                </c:pt>
                <c:pt idx="1710">
                  <c:v>0.35774470090310534</c:v>
                </c:pt>
                <c:pt idx="1711">
                  <c:v>0.34980973591302456</c:v>
                </c:pt>
                <c:pt idx="1712">
                  <c:v>0.47323312500297959</c:v>
                </c:pt>
                <c:pt idx="1713">
                  <c:v>0.50170109466579182</c:v>
                </c:pt>
                <c:pt idx="1714">
                  <c:v>0.33543468590581704</c:v>
                </c:pt>
                <c:pt idx="1715">
                  <c:v>0.44087892633339582</c:v>
                </c:pt>
                <c:pt idx="1716">
                  <c:v>0.48869818276394061</c:v>
                </c:pt>
                <c:pt idx="1717">
                  <c:v>0.41476691216311135</c:v>
                </c:pt>
                <c:pt idx="1718">
                  <c:v>0.41830133159936134</c:v>
                </c:pt>
                <c:pt idx="1719">
                  <c:v>0.49907899690180596</c:v>
                </c:pt>
                <c:pt idx="1720">
                  <c:v>0.41721638076484518</c:v>
                </c:pt>
                <c:pt idx="1721">
                  <c:v>0.37465897222352379</c:v>
                </c:pt>
                <c:pt idx="1722">
                  <c:v>0.45158390083403466</c:v>
                </c:pt>
                <c:pt idx="1723">
                  <c:v>0.35339517725763475</c:v>
                </c:pt>
                <c:pt idx="1724">
                  <c:v>0.37134835501766816</c:v>
                </c:pt>
                <c:pt idx="1725">
                  <c:v>0.33856954840720027</c:v>
                </c:pt>
                <c:pt idx="1726">
                  <c:v>0.4247674636931284</c:v>
                </c:pt>
                <c:pt idx="1727">
                  <c:v>0.48146247544738963</c:v>
                </c:pt>
                <c:pt idx="1728">
                  <c:v>0.42482891974734083</c:v>
                </c:pt>
                <c:pt idx="1729">
                  <c:v>0.42164690975572167</c:v>
                </c:pt>
                <c:pt idx="1730">
                  <c:v>0.37684550043799597</c:v>
                </c:pt>
                <c:pt idx="1731">
                  <c:v>0.35845536060797378</c:v>
                </c:pt>
                <c:pt idx="1732">
                  <c:v>0.44957526839731704</c:v>
                </c:pt>
                <c:pt idx="1733">
                  <c:v>0.42942871817295314</c:v>
                </c:pt>
                <c:pt idx="1734">
                  <c:v>0.4296069271644351</c:v>
                </c:pt>
                <c:pt idx="1735">
                  <c:v>0.41100295137129977</c:v>
                </c:pt>
                <c:pt idx="1736">
                  <c:v>0.39938733827045725</c:v>
                </c:pt>
                <c:pt idx="1737">
                  <c:v>0.37665210978396041</c:v>
                </c:pt>
                <c:pt idx="1738">
                  <c:v>0.33825280655388951</c:v>
                </c:pt>
                <c:pt idx="1739">
                  <c:v>0.41364963249381692</c:v>
                </c:pt>
                <c:pt idx="1740">
                  <c:v>0.37163942751199697</c:v>
                </c:pt>
                <c:pt idx="1741">
                  <c:v>0.40615993733485944</c:v>
                </c:pt>
                <c:pt idx="1742">
                  <c:v>0.39718793913357697</c:v>
                </c:pt>
                <c:pt idx="1743">
                  <c:v>0.4751538743086825</c:v>
                </c:pt>
                <c:pt idx="1744">
                  <c:v>0.4274253347598907</c:v>
                </c:pt>
                <c:pt idx="1745">
                  <c:v>0.40742351818806444</c:v>
                </c:pt>
                <c:pt idx="1746">
                  <c:v>0.34691386260728763</c:v>
                </c:pt>
                <c:pt idx="1747">
                  <c:v>0.39460410838079346</c:v>
                </c:pt>
                <c:pt idx="1748">
                  <c:v>0.33187578256914307</c:v>
                </c:pt>
                <c:pt idx="1749">
                  <c:v>0.36384073658849342</c:v>
                </c:pt>
                <c:pt idx="1750">
                  <c:v>0.41632959798609714</c:v>
                </c:pt>
                <c:pt idx="1751">
                  <c:v>0.36719377605171066</c:v>
                </c:pt>
                <c:pt idx="1752">
                  <c:v>0.33776938284973629</c:v>
                </c:pt>
                <c:pt idx="1753">
                  <c:v>0.42167910600639158</c:v>
                </c:pt>
                <c:pt idx="1754">
                  <c:v>0.4651706387250738</c:v>
                </c:pt>
                <c:pt idx="1755">
                  <c:v>0.26987440954454678</c:v>
                </c:pt>
                <c:pt idx="1756">
                  <c:v>0.37202115011670545</c:v>
                </c:pt>
                <c:pt idx="1757">
                  <c:v>0.46866920036600701</c:v>
                </c:pt>
                <c:pt idx="1758">
                  <c:v>0.35845912324167639</c:v>
                </c:pt>
                <c:pt idx="1759">
                  <c:v>0.3167625679947369</c:v>
                </c:pt>
                <c:pt idx="1760">
                  <c:v>0.46870681295134176</c:v>
                </c:pt>
                <c:pt idx="1761">
                  <c:v>0.46597125155830915</c:v>
                </c:pt>
                <c:pt idx="1762">
                  <c:v>0.52047628095509524</c:v>
                </c:pt>
                <c:pt idx="1763">
                  <c:v>0.32746157284802302</c:v>
                </c:pt>
                <c:pt idx="1764">
                  <c:v>0.47621578373698409</c:v>
                </c:pt>
                <c:pt idx="1765">
                  <c:v>0.35721266359463033</c:v>
                </c:pt>
                <c:pt idx="1766">
                  <c:v>0.43303417191715615</c:v>
                </c:pt>
                <c:pt idx="1767">
                  <c:v>0.39381760297798885</c:v>
                </c:pt>
                <c:pt idx="1768">
                  <c:v>0.39772922717660136</c:v>
                </c:pt>
                <c:pt idx="1769">
                  <c:v>0.3913172353617117</c:v>
                </c:pt>
                <c:pt idx="1770">
                  <c:v>0.50178949213479485</c:v>
                </c:pt>
                <c:pt idx="1771">
                  <c:v>0.31677025426514782</c:v>
                </c:pt>
                <c:pt idx="1772">
                  <c:v>0.35482187922926028</c:v>
                </c:pt>
                <c:pt idx="1773">
                  <c:v>0.31730611813448523</c:v>
                </c:pt>
                <c:pt idx="1774">
                  <c:v>0.44761688528014065</c:v>
                </c:pt>
                <c:pt idx="1775">
                  <c:v>0.37280459566384205</c:v>
                </c:pt>
                <c:pt idx="1776">
                  <c:v>0.42213186473827785</c:v>
                </c:pt>
                <c:pt idx="1777">
                  <c:v>0.31816938415345103</c:v>
                </c:pt>
                <c:pt idx="1778">
                  <c:v>0.35372292021106322</c:v>
                </c:pt>
                <c:pt idx="1779">
                  <c:v>0.3998727897834905</c:v>
                </c:pt>
                <c:pt idx="1780">
                  <c:v>0.42268089121625751</c:v>
                </c:pt>
                <c:pt idx="1781">
                  <c:v>0.40988999897397999</c:v>
                </c:pt>
                <c:pt idx="1782">
                  <c:v>0.42547124390379071</c:v>
                </c:pt>
                <c:pt idx="1783">
                  <c:v>0.33479287400729768</c:v>
                </c:pt>
                <c:pt idx="1784">
                  <c:v>0.3450132859197339</c:v>
                </c:pt>
                <c:pt idx="1785">
                  <c:v>0.32407295638803746</c:v>
                </c:pt>
                <c:pt idx="1786">
                  <c:v>0.37010796831482617</c:v>
                </c:pt>
                <c:pt idx="1787">
                  <c:v>0.36359025805997836</c:v>
                </c:pt>
                <c:pt idx="1788">
                  <c:v>0.37654693503850512</c:v>
                </c:pt>
                <c:pt idx="1789">
                  <c:v>0.42748602729325225</c:v>
                </c:pt>
                <c:pt idx="1790">
                  <c:v>0.41590056555374461</c:v>
                </c:pt>
                <c:pt idx="1791">
                  <c:v>0.48117416446143291</c:v>
                </c:pt>
                <c:pt idx="1792">
                  <c:v>0.32202227833684655</c:v>
                </c:pt>
                <c:pt idx="1793">
                  <c:v>0.38364317788346924</c:v>
                </c:pt>
                <c:pt idx="1794">
                  <c:v>0.4291603640783066</c:v>
                </c:pt>
                <c:pt idx="1795">
                  <c:v>0.37294592086955791</c:v>
                </c:pt>
                <c:pt idx="1796">
                  <c:v>0.44226102039638809</c:v>
                </c:pt>
                <c:pt idx="1797">
                  <c:v>0.41660600511170931</c:v>
                </c:pt>
                <c:pt idx="1798">
                  <c:v>0.4042539160196984</c:v>
                </c:pt>
                <c:pt idx="1799">
                  <c:v>0.40669421158611629</c:v>
                </c:pt>
                <c:pt idx="1800">
                  <c:v>0.50053965741709849</c:v>
                </c:pt>
                <c:pt idx="1801">
                  <c:v>0.39722503917386714</c:v>
                </c:pt>
                <c:pt idx="1802">
                  <c:v>0.41600513490153873</c:v>
                </c:pt>
                <c:pt idx="1803">
                  <c:v>0.40500324429768186</c:v>
                </c:pt>
                <c:pt idx="1804">
                  <c:v>0.48272629135057599</c:v>
                </c:pt>
                <c:pt idx="1805">
                  <c:v>0.48624900941625571</c:v>
                </c:pt>
                <c:pt idx="1806">
                  <c:v>0.34702769445373766</c:v>
                </c:pt>
                <c:pt idx="1807">
                  <c:v>0.39208851761822572</c:v>
                </c:pt>
                <c:pt idx="1808">
                  <c:v>0.42112161629514122</c:v>
                </c:pt>
                <c:pt idx="1809">
                  <c:v>0.3859623794229976</c:v>
                </c:pt>
                <c:pt idx="1810">
                  <c:v>0.42723191706259878</c:v>
                </c:pt>
                <c:pt idx="1811">
                  <c:v>0.46557996368770665</c:v>
                </c:pt>
                <c:pt idx="1812">
                  <c:v>0.37372518799176779</c:v>
                </c:pt>
                <c:pt idx="1813">
                  <c:v>0.42414047513649111</c:v>
                </c:pt>
                <c:pt idx="1814">
                  <c:v>0.38957464507232542</c:v>
                </c:pt>
                <c:pt idx="1815">
                  <c:v>0.36612345079270836</c:v>
                </c:pt>
                <c:pt idx="1816">
                  <c:v>0.44007223827817682</c:v>
                </c:pt>
                <c:pt idx="1817">
                  <c:v>0.49309007042210862</c:v>
                </c:pt>
                <c:pt idx="1818">
                  <c:v>0.42467284906033009</c:v>
                </c:pt>
                <c:pt idx="1819">
                  <c:v>0.31424722388936255</c:v>
                </c:pt>
                <c:pt idx="1820">
                  <c:v>0.32463731474859037</c:v>
                </c:pt>
                <c:pt idx="1821">
                  <c:v>0.35216383285260994</c:v>
                </c:pt>
                <c:pt idx="1822">
                  <c:v>0.47107912057351209</c:v>
                </c:pt>
                <c:pt idx="1823">
                  <c:v>0.40023645782567108</c:v>
                </c:pt>
                <c:pt idx="1824">
                  <c:v>0.42907134782780809</c:v>
                </c:pt>
                <c:pt idx="1825">
                  <c:v>0.38345853430349341</c:v>
                </c:pt>
                <c:pt idx="1826">
                  <c:v>0.36552702666238934</c:v>
                </c:pt>
                <c:pt idx="1827">
                  <c:v>0.41204592384850169</c:v>
                </c:pt>
                <c:pt idx="1828">
                  <c:v>0.42821615838098193</c:v>
                </c:pt>
                <c:pt idx="1829">
                  <c:v>0.37093848850512023</c:v>
                </c:pt>
                <c:pt idx="1830">
                  <c:v>0.31410057251588575</c:v>
                </c:pt>
                <c:pt idx="1831">
                  <c:v>0.40602164839853855</c:v>
                </c:pt>
                <c:pt idx="1832">
                  <c:v>0.3725594115514686</c:v>
                </c:pt>
                <c:pt idx="1833">
                  <c:v>0.3519393781301417</c:v>
                </c:pt>
                <c:pt idx="1834">
                  <c:v>0.46296797988583605</c:v>
                </c:pt>
                <c:pt idx="1835">
                  <c:v>0.40791725263192286</c:v>
                </c:pt>
                <c:pt idx="1836">
                  <c:v>0.40314153472022052</c:v>
                </c:pt>
                <c:pt idx="1837">
                  <c:v>0.44579882621603528</c:v>
                </c:pt>
                <c:pt idx="1838">
                  <c:v>0.4852736279704824</c:v>
                </c:pt>
                <c:pt idx="1839">
                  <c:v>0.43934208565351113</c:v>
                </c:pt>
                <c:pt idx="1840">
                  <c:v>0.41405279694771635</c:v>
                </c:pt>
                <c:pt idx="1841">
                  <c:v>0.41041812778879155</c:v>
                </c:pt>
                <c:pt idx="1842">
                  <c:v>0.4198118867867518</c:v>
                </c:pt>
                <c:pt idx="1843">
                  <c:v>0.39104544584599205</c:v>
                </c:pt>
                <c:pt idx="1844">
                  <c:v>0.50489292667099295</c:v>
                </c:pt>
                <c:pt idx="1845">
                  <c:v>0.3604380808901595</c:v>
                </c:pt>
                <c:pt idx="1846">
                  <c:v>0.38551489136287476</c:v>
                </c:pt>
                <c:pt idx="1847">
                  <c:v>0.44557765447523745</c:v>
                </c:pt>
                <c:pt idx="1848">
                  <c:v>0.39030836155370086</c:v>
                </c:pt>
                <c:pt idx="1849">
                  <c:v>0.40043633870957107</c:v>
                </c:pt>
                <c:pt idx="1850">
                  <c:v>0.40939351355723153</c:v>
                </c:pt>
                <c:pt idx="1851">
                  <c:v>0.35934681561518922</c:v>
                </c:pt>
                <c:pt idx="1852">
                  <c:v>0.40501844723024677</c:v>
                </c:pt>
                <c:pt idx="1853">
                  <c:v>0.32599822501970338</c:v>
                </c:pt>
                <c:pt idx="1854">
                  <c:v>0.3955808911062928</c:v>
                </c:pt>
                <c:pt idx="1855">
                  <c:v>0.34038147765621851</c:v>
                </c:pt>
                <c:pt idx="1856">
                  <c:v>0.44501918905389615</c:v>
                </c:pt>
                <c:pt idx="1857">
                  <c:v>0.47069873077937591</c:v>
                </c:pt>
                <c:pt idx="1858">
                  <c:v>0.35619662292015664</c:v>
                </c:pt>
                <c:pt idx="1859">
                  <c:v>0.40296519016254556</c:v>
                </c:pt>
                <c:pt idx="1860">
                  <c:v>0.41522838293153863</c:v>
                </c:pt>
                <c:pt idx="1861">
                  <c:v>0.42068544927576462</c:v>
                </c:pt>
                <c:pt idx="1862">
                  <c:v>0.44230790280210164</c:v>
                </c:pt>
                <c:pt idx="1863">
                  <c:v>0.35947651836812777</c:v>
                </c:pt>
                <c:pt idx="1864">
                  <c:v>0.37884726760858406</c:v>
                </c:pt>
                <c:pt idx="1865">
                  <c:v>0.31757287603391349</c:v>
                </c:pt>
                <c:pt idx="1866">
                  <c:v>0.38825377362648805</c:v>
                </c:pt>
                <c:pt idx="1867">
                  <c:v>0.4221355962645244</c:v>
                </c:pt>
                <c:pt idx="1868">
                  <c:v>0.43600633263631106</c:v>
                </c:pt>
                <c:pt idx="1869">
                  <c:v>0.37199420970458436</c:v>
                </c:pt>
                <c:pt idx="1870">
                  <c:v>0.3918940140884975</c:v>
                </c:pt>
                <c:pt idx="1871">
                  <c:v>0.42899317557387223</c:v>
                </c:pt>
                <c:pt idx="1872">
                  <c:v>0.35681117062064249</c:v>
                </c:pt>
                <c:pt idx="1873">
                  <c:v>0.33344266565051928</c:v>
                </c:pt>
                <c:pt idx="1874">
                  <c:v>0.42793973778577404</c:v>
                </c:pt>
                <c:pt idx="1875">
                  <c:v>0.4576624271069451</c:v>
                </c:pt>
                <c:pt idx="1876">
                  <c:v>0.38997084012212158</c:v>
                </c:pt>
                <c:pt idx="1877">
                  <c:v>0.36182323393290811</c:v>
                </c:pt>
                <c:pt idx="1878">
                  <c:v>0.48235542902970319</c:v>
                </c:pt>
                <c:pt idx="1879">
                  <c:v>0.3178520003944903</c:v>
                </c:pt>
                <c:pt idx="1880">
                  <c:v>0.3381573774436763</c:v>
                </c:pt>
                <c:pt idx="1881">
                  <c:v>0.40620218900788518</c:v>
                </c:pt>
                <c:pt idx="1882">
                  <c:v>0.41726861756360234</c:v>
                </c:pt>
                <c:pt idx="1883">
                  <c:v>0.40485402950011784</c:v>
                </c:pt>
                <c:pt idx="1884">
                  <c:v>0.35152235639995744</c:v>
                </c:pt>
                <c:pt idx="1885">
                  <c:v>0.31557837516856391</c:v>
                </c:pt>
                <c:pt idx="1886">
                  <c:v>0.49754089740232155</c:v>
                </c:pt>
                <c:pt idx="1887">
                  <c:v>0.40789683992784614</c:v>
                </c:pt>
                <c:pt idx="1888">
                  <c:v>0.38958755217088226</c:v>
                </c:pt>
                <c:pt idx="1889">
                  <c:v>0.42704951280729636</c:v>
                </c:pt>
                <c:pt idx="1890">
                  <c:v>0.31753035895807485</c:v>
                </c:pt>
                <c:pt idx="1891">
                  <c:v>0.48845870856718943</c:v>
                </c:pt>
                <c:pt idx="1892">
                  <c:v>0.48599378622057604</c:v>
                </c:pt>
                <c:pt idx="1893">
                  <c:v>0.39278914492129935</c:v>
                </c:pt>
                <c:pt idx="1894">
                  <c:v>0.46196209102333918</c:v>
                </c:pt>
                <c:pt idx="1895">
                  <c:v>0.47361705933986864</c:v>
                </c:pt>
                <c:pt idx="1896">
                  <c:v>0.39347801042714359</c:v>
                </c:pt>
                <c:pt idx="1897">
                  <c:v>0.44599487751897771</c:v>
                </c:pt>
                <c:pt idx="1898">
                  <c:v>0.42731281834595919</c:v>
                </c:pt>
                <c:pt idx="1899">
                  <c:v>0.4051397541673683</c:v>
                </c:pt>
                <c:pt idx="1900">
                  <c:v>0.38125495733423975</c:v>
                </c:pt>
                <c:pt idx="1901">
                  <c:v>0.45353391850960112</c:v>
                </c:pt>
                <c:pt idx="1902">
                  <c:v>0.42793042834674799</c:v>
                </c:pt>
                <c:pt idx="1903">
                  <c:v>0.40392208575404992</c:v>
                </c:pt>
                <c:pt idx="1904">
                  <c:v>0.42319999999999997</c:v>
                </c:pt>
                <c:pt idx="1905">
                  <c:v>0.35525457389266463</c:v>
                </c:pt>
                <c:pt idx="1906">
                  <c:v>0.38305194929351261</c:v>
                </c:pt>
                <c:pt idx="1907">
                  <c:v>0.37052398600196818</c:v>
                </c:pt>
                <c:pt idx="1908">
                  <c:v>0.38817391472843182</c:v>
                </c:pt>
                <c:pt idx="1909">
                  <c:v>0.37684069349291566</c:v>
                </c:pt>
                <c:pt idx="1910">
                  <c:v>0.39003028506937953</c:v>
                </c:pt>
                <c:pt idx="1911">
                  <c:v>0.37772513078504061</c:v>
                </c:pt>
                <c:pt idx="1912">
                  <c:v>0.38302044541454061</c:v>
                </c:pt>
                <c:pt idx="1913">
                  <c:v>0.35986911805392591</c:v>
                </c:pt>
                <c:pt idx="1914">
                  <c:v>0.37286094064603265</c:v>
                </c:pt>
                <c:pt idx="1915">
                  <c:v>0.4374415335043792</c:v>
                </c:pt>
                <c:pt idx="1916">
                  <c:v>0.34192072029684439</c:v>
                </c:pt>
                <c:pt idx="1917">
                  <c:v>0.35059920583566745</c:v>
                </c:pt>
                <c:pt idx="1918">
                  <c:v>0.37875460711007614</c:v>
                </c:pt>
                <c:pt idx="1919">
                  <c:v>0.42429663489455716</c:v>
                </c:pt>
                <c:pt idx="1920">
                  <c:v>0.38572162052975761</c:v>
                </c:pt>
                <c:pt idx="1921">
                  <c:v>0.41427353914345283</c:v>
                </c:pt>
                <c:pt idx="1922">
                  <c:v>0.49083296118911346</c:v>
                </c:pt>
                <c:pt idx="1923">
                  <c:v>0.32992395523667667</c:v>
                </c:pt>
                <c:pt idx="1924">
                  <c:v>0.41263498631725193</c:v>
                </c:pt>
                <c:pt idx="1925">
                  <c:v>0.38158828632265185</c:v>
                </c:pt>
                <c:pt idx="1926">
                  <c:v>0.42711208833536624</c:v>
                </c:pt>
                <c:pt idx="1927">
                  <c:v>0.32038503755460618</c:v>
                </c:pt>
                <c:pt idx="1928">
                  <c:v>0.42638524730324745</c:v>
                </c:pt>
                <c:pt idx="1929">
                  <c:v>0.31360312975554028</c:v>
                </c:pt>
                <c:pt idx="1930">
                  <c:v>0.34452064505588859</c:v>
                </c:pt>
                <c:pt idx="1931">
                  <c:v>0.41988785000815865</c:v>
                </c:pt>
                <c:pt idx="1932">
                  <c:v>0.36632803183044982</c:v>
                </c:pt>
                <c:pt idx="1933">
                  <c:v>0.39154247824827648</c:v>
                </c:pt>
                <c:pt idx="1934">
                  <c:v>0.39675718885606032</c:v>
                </c:pt>
                <c:pt idx="1935">
                  <c:v>0.33210931735309901</c:v>
                </c:pt>
                <c:pt idx="1936">
                  <c:v>0.31128049197085711</c:v>
                </c:pt>
                <c:pt idx="1937">
                  <c:v>0.43788794006969534</c:v>
                </c:pt>
                <c:pt idx="1938">
                  <c:v>0.39941185461233097</c:v>
                </c:pt>
                <c:pt idx="1939">
                  <c:v>0.44328630523823387</c:v>
                </c:pt>
                <c:pt idx="1940">
                  <c:v>0.3583153075771135</c:v>
                </c:pt>
                <c:pt idx="1941">
                  <c:v>0.42269939464153844</c:v>
                </c:pt>
                <c:pt idx="1942">
                  <c:v>0.47263494600577227</c:v>
                </c:pt>
                <c:pt idx="1943">
                  <c:v>0.32060893025240589</c:v>
                </c:pt>
                <c:pt idx="1944">
                  <c:v>0.36043712301534914</c:v>
                </c:pt>
                <c:pt idx="1945">
                  <c:v>0.41754382591473516</c:v>
                </c:pt>
                <c:pt idx="1946">
                  <c:v>0.38148517856002045</c:v>
                </c:pt>
                <c:pt idx="1947">
                  <c:v>0.36345264029328211</c:v>
                </c:pt>
                <c:pt idx="1948">
                  <c:v>0.34933608185885373</c:v>
                </c:pt>
                <c:pt idx="1949">
                  <c:v>0.39692493377144894</c:v>
                </c:pt>
                <c:pt idx="1950">
                  <c:v>0.41338899380790212</c:v>
                </c:pt>
                <c:pt idx="1951">
                  <c:v>0.31027692003720253</c:v>
                </c:pt>
                <c:pt idx="1952">
                  <c:v>0.46431169851842619</c:v>
                </c:pt>
                <c:pt idx="1953">
                  <c:v>0.33470123924983036</c:v>
                </c:pt>
                <c:pt idx="1954">
                  <c:v>0.36432188232132812</c:v>
                </c:pt>
                <c:pt idx="1955">
                  <c:v>0.42943231896998668</c:v>
                </c:pt>
                <c:pt idx="1956">
                  <c:v>0.37250827711144424</c:v>
                </c:pt>
                <c:pt idx="1957">
                  <c:v>0.36700966203646002</c:v>
                </c:pt>
                <c:pt idx="1958">
                  <c:v>0.36254154212896378</c:v>
                </c:pt>
                <c:pt idx="1959">
                  <c:v>0.39121864063907391</c:v>
                </c:pt>
                <c:pt idx="1960">
                  <c:v>0.35423317195006804</c:v>
                </c:pt>
                <c:pt idx="1961">
                  <c:v>0.38516896954226559</c:v>
                </c:pt>
                <c:pt idx="1962">
                  <c:v>0.38805227951750754</c:v>
                </c:pt>
                <c:pt idx="1963">
                  <c:v>0.31910773712153057</c:v>
                </c:pt>
                <c:pt idx="1964">
                  <c:v>0.34711339605604263</c:v>
                </c:pt>
                <c:pt idx="1965">
                  <c:v>0.41075620049221073</c:v>
                </c:pt>
                <c:pt idx="1966">
                  <c:v>0.39377731189000348</c:v>
                </c:pt>
                <c:pt idx="1967">
                  <c:v>0.38117835730359378</c:v>
                </c:pt>
                <c:pt idx="1968">
                  <c:v>0.40874318628321882</c:v>
                </c:pt>
                <c:pt idx="1969">
                  <c:v>0.31250766992451157</c:v>
                </c:pt>
                <c:pt idx="1970">
                  <c:v>0.42053539017559294</c:v>
                </c:pt>
                <c:pt idx="1971">
                  <c:v>0.4246584875578035</c:v>
                </c:pt>
                <c:pt idx="1972">
                  <c:v>0.3697929454764709</c:v>
                </c:pt>
                <c:pt idx="1973">
                  <c:v>0.37640073471828683</c:v>
                </c:pt>
                <c:pt idx="1974">
                  <c:v>0.40223041476212651</c:v>
                </c:pt>
                <c:pt idx="1975">
                  <c:v>0.37900812619502866</c:v>
                </c:pt>
                <c:pt idx="1976">
                  <c:v>0.40651766429421887</c:v>
                </c:pt>
                <c:pt idx="1977">
                  <c:v>0.36267568937442451</c:v>
                </c:pt>
                <c:pt idx="1978">
                  <c:v>0.40275641763944686</c:v>
                </c:pt>
                <c:pt idx="1979">
                  <c:v>0.42145143518678568</c:v>
                </c:pt>
                <c:pt idx="1980">
                  <c:v>0.39360631006142144</c:v>
                </c:pt>
                <c:pt idx="1981">
                  <c:v>0.32962251289622208</c:v>
                </c:pt>
                <c:pt idx="1982">
                  <c:v>0.40549646116150345</c:v>
                </c:pt>
                <c:pt idx="1983">
                  <c:v>0.37461467020499939</c:v>
                </c:pt>
                <c:pt idx="1984">
                  <c:v>0.42152393963857665</c:v>
                </c:pt>
                <c:pt idx="1985">
                  <c:v>0.40153254049814757</c:v>
                </c:pt>
                <c:pt idx="1986">
                  <c:v>0.31113708848241939</c:v>
                </c:pt>
                <c:pt idx="1987">
                  <c:v>0.42806410481687235</c:v>
                </c:pt>
                <c:pt idx="1988">
                  <c:v>0.38669068554748237</c:v>
                </c:pt>
                <c:pt idx="1989">
                  <c:v>0.42830437214673667</c:v>
                </c:pt>
                <c:pt idx="1990">
                  <c:v>0.40094074283040443</c:v>
                </c:pt>
                <c:pt idx="1991">
                  <c:v>0.41356129804655195</c:v>
                </c:pt>
                <c:pt idx="1992">
                  <c:v>0.34137917393415212</c:v>
                </c:pt>
                <c:pt idx="1993">
                  <c:v>0.47490284131615496</c:v>
                </c:pt>
                <c:pt idx="1994">
                  <c:v>0.40626142216492772</c:v>
                </c:pt>
                <c:pt idx="1995">
                  <c:v>0.40400646033001486</c:v>
                </c:pt>
                <c:pt idx="1996">
                  <c:v>0.41650669931843814</c:v>
                </c:pt>
                <c:pt idx="1997">
                  <c:v>0.39616992463249262</c:v>
                </c:pt>
                <c:pt idx="1998">
                  <c:v>0.31753234105243711</c:v>
                </c:pt>
                <c:pt idx="1999">
                  <c:v>0.3068972053673612</c:v>
                </c:pt>
                <c:pt idx="2000">
                  <c:v>0.36077898392277091</c:v>
                </c:pt>
                <c:pt idx="2001">
                  <c:v>0.4106124138193763</c:v>
                </c:pt>
                <c:pt idx="2002">
                  <c:v>0.43699479611192321</c:v>
                </c:pt>
                <c:pt idx="2003">
                  <c:v>0.40765327622831687</c:v>
                </c:pt>
                <c:pt idx="2004">
                  <c:v>0.3173216027485023</c:v>
                </c:pt>
                <c:pt idx="2005">
                  <c:v>0.36165059656255438</c:v>
                </c:pt>
                <c:pt idx="2006">
                  <c:v>0.32420573240168288</c:v>
                </c:pt>
                <c:pt idx="2007">
                  <c:v>0.34912285486618549</c:v>
                </c:pt>
                <c:pt idx="2008">
                  <c:v>0.33786479244604628</c:v>
                </c:pt>
                <c:pt idx="2009">
                  <c:v>0.34308377882407826</c:v>
                </c:pt>
                <c:pt idx="2010">
                  <c:v>0.38018320515074799</c:v>
                </c:pt>
                <c:pt idx="2011">
                  <c:v>0.395763311848701</c:v>
                </c:pt>
                <c:pt idx="2012">
                  <c:v>0.39894131200787486</c:v>
                </c:pt>
                <c:pt idx="2013">
                  <c:v>0.40283551896430969</c:v>
                </c:pt>
                <c:pt idx="2014">
                  <c:v>0.37919995128981837</c:v>
                </c:pt>
                <c:pt idx="2015">
                  <c:v>0.43573705230634385</c:v>
                </c:pt>
                <c:pt idx="2016">
                  <c:v>0.36112614018526845</c:v>
                </c:pt>
                <c:pt idx="2017">
                  <c:v>0.33657058067012652</c:v>
                </c:pt>
                <c:pt idx="2018">
                  <c:v>0.36889485325957627</c:v>
                </c:pt>
                <c:pt idx="2019">
                  <c:v>0.40700741791733536</c:v>
                </c:pt>
                <c:pt idx="2020">
                  <c:v>0.35023290378076893</c:v>
                </c:pt>
                <c:pt idx="2021">
                  <c:v>0.38317327451404787</c:v>
                </c:pt>
                <c:pt idx="2022">
                  <c:v>0.32942427657360612</c:v>
                </c:pt>
                <c:pt idx="2023">
                  <c:v>0.39788174864326353</c:v>
                </c:pt>
                <c:pt idx="2024">
                  <c:v>0.34934985838206689</c:v>
                </c:pt>
                <c:pt idx="2025">
                  <c:v>0.41264450349498855</c:v>
                </c:pt>
                <c:pt idx="2026">
                  <c:v>0.40730904746913238</c:v>
                </c:pt>
                <c:pt idx="2027">
                  <c:v>0.38330955047556242</c:v>
                </c:pt>
                <c:pt idx="2028">
                  <c:v>0.41957041252031119</c:v>
                </c:pt>
                <c:pt idx="2029">
                  <c:v>0.52143949217804286</c:v>
                </c:pt>
                <c:pt idx="2030">
                  <c:v>0.31735566774799362</c:v>
                </c:pt>
                <c:pt idx="2031">
                  <c:v>0.31625072170368346</c:v>
                </c:pt>
                <c:pt idx="2032">
                  <c:v>0.39856694991255814</c:v>
                </c:pt>
                <c:pt idx="2033">
                  <c:v>0.30237292571041535</c:v>
                </c:pt>
                <c:pt idx="2034">
                  <c:v>0.43115098336131608</c:v>
                </c:pt>
                <c:pt idx="2035">
                  <c:v>0.30214072964992322</c:v>
                </c:pt>
                <c:pt idx="2036">
                  <c:v>0.43697472756781819</c:v>
                </c:pt>
                <c:pt idx="2037">
                  <c:v>0.45993937530202522</c:v>
                </c:pt>
                <c:pt idx="2038">
                  <c:v>0.3427841108772226</c:v>
                </c:pt>
                <c:pt idx="2039">
                  <c:v>0.42756797918986794</c:v>
                </c:pt>
                <c:pt idx="2040">
                  <c:v>0.42653100959470408</c:v>
                </c:pt>
                <c:pt idx="2041">
                  <c:v>0.41727844236279699</c:v>
                </c:pt>
                <c:pt idx="2042">
                  <c:v>0.46761494355636607</c:v>
                </c:pt>
                <c:pt idx="2043">
                  <c:v>0.42905062662307186</c:v>
                </c:pt>
                <c:pt idx="2044">
                  <c:v>0.40166538083403885</c:v>
                </c:pt>
                <c:pt idx="2045">
                  <c:v>0.39539284507865985</c:v>
                </c:pt>
                <c:pt idx="2046">
                  <c:v>0.39203404079462961</c:v>
                </c:pt>
                <c:pt idx="2047">
                  <c:v>0.34743873469336523</c:v>
                </c:pt>
                <c:pt idx="2048">
                  <c:v>0.44999186719609618</c:v>
                </c:pt>
                <c:pt idx="2049">
                  <c:v>0.45154741543641363</c:v>
                </c:pt>
                <c:pt idx="2050">
                  <c:v>0.45879664057117314</c:v>
                </c:pt>
                <c:pt idx="2051">
                  <c:v>0.38061483904397958</c:v>
                </c:pt>
                <c:pt idx="2052">
                  <c:v>0.40845990058938647</c:v>
                </c:pt>
                <c:pt idx="2053">
                  <c:v>0.46610364607109545</c:v>
                </c:pt>
                <c:pt idx="2054">
                  <c:v>0.35114226985428987</c:v>
                </c:pt>
                <c:pt idx="2055">
                  <c:v>0.32988078485702821</c:v>
                </c:pt>
                <c:pt idx="2056">
                  <c:v>0.32759228234164539</c:v>
                </c:pt>
                <c:pt idx="2057">
                  <c:v>0.46016927970358895</c:v>
                </c:pt>
                <c:pt idx="2058">
                  <c:v>0.44364744318530841</c:v>
                </c:pt>
                <c:pt idx="2059">
                  <c:v>0.49521824126227876</c:v>
                </c:pt>
                <c:pt idx="2060">
                  <c:v>0.3973232351452165</c:v>
                </c:pt>
                <c:pt idx="2061">
                  <c:v>0.3620731688500054</c:v>
                </c:pt>
                <c:pt idx="2062">
                  <c:v>0.39717994461784284</c:v>
                </c:pt>
                <c:pt idx="2063">
                  <c:v>0.35176474556705362</c:v>
                </c:pt>
                <c:pt idx="2064">
                  <c:v>0.40608414317911934</c:v>
                </c:pt>
                <c:pt idx="2065">
                  <c:v>0.42356756327314032</c:v>
                </c:pt>
                <c:pt idx="2066">
                  <c:v>0.40221566085745836</c:v>
                </c:pt>
                <c:pt idx="2067">
                  <c:v>0.39835731742734715</c:v>
                </c:pt>
                <c:pt idx="2068">
                  <c:v>0.38044515889900099</c:v>
                </c:pt>
                <c:pt idx="2069">
                  <c:v>0.3588988022572579</c:v>
                </c:pt>
                <c:pt idx="2070">
                  <c:v>0.35809217954339539</c:v>
                </c:pt>
                <c:pt idx="2071">
                  <c:v>0.34373794517594364</c:v>
                </c:pt>
                <c:pt idx="2072">
                  <c:v>0.31339170971568259</c:v>
                </c:pt>
                <c:pt idx="2073">
                  <c:v>0.36968375222327826</c:v>
                </c:pt>
                <c:pt idx="2074">
                  <c:v>0.40711303140779581</c:v>
                </c:pt>
                <c:pt idx="2075">
                  <c:v>0.40591124045107313</c:v>
                </c:pt>
                <c:pt idx="2076">
                  <c:v>0.41460108117483302</c:v>
                </c:pt>
                <c:pt idx="2077">
                  <c:v>0.3930372970777859</c:v>
                </c:pt>
                <c:pt idx="2078">
                  <c:v>0.36346379501952586</c:v>
                </c:pt>
                <c:pt idx="2079">
                  <c:v>0.39820593553479178</c:v>
                </c:pt>
                <c:pt idx="2080">
                  <c:v>0.38120505281675804</c:v>
                </c:pt>
                <c:pt idx="2081">
                  <c:v>0.31209196536958239</c:v>
                </c:pt>
                <c:pt idx="2082">
                  <c:v>0.42579114183298405</c:v>
                </c:pt>
                <c:pt idx="2083">
                  <c:v>0.42714224012374818</c:v>
                </c:pt>
                <c:pt idx="2084">
                  <c:v>0.37683127940016614</c:v>
                </c:pt>
                <c:pt idx="2085">
                  <c:v>0.37756976755449506</c:v>
                </c:pt>
                <c:pt idx="2086">
                  <c:v>0.46610422034075666</c:v>
                </c:pt>
                <c:pt idx="2087">
                  <c:v>0.39810963181921122</c:v>
                </c:pt>
                <c:pt idx="2088">
                  <c:v>0.40348520032480667</c:v>
                </c:pt>
                <c:pt idx="2089">
                  <c:v>0.41809004961421109</c:v>
                </c:pt>
                <c:pt idx="2090">
                  <c:v>0.33537459816185727</c:v>
                </c:pt>
                <c:pt idx="2091">
                  <c:v>0.30648819017439294</c:v>
                </c:pt>
                <c:pt idx="2092">
                  <c:v>0.3144700099810811</c:v>
                </c:pt>
                <c:pt idx="2093">
                  <c:v>0.39183376342805476</c:v>
                </c:pt>
                <c:pt idx="2094">
                  <c:v>0.44206506094554793</c:v>
                </c:pt>
                <c:pt idx="2095">
                  <c:v>0.36470572621053304</c:v>
                </c:pt>
                <c:pt idx="2096">
                  <c:v>0.39752896397136517</c:v>
                </c:pt>
                <c:pt idx="2097">
                  <c:v>0.40485697237967705</c:v>
                </c:pt>
                <c:pt idx="2098">
                  <c:v>0.37957408054902791</c:v>
                </c:pt>
                <c:pt idx="2099">
                  <c:v>0.3563226814086739</c:v>
                </c:pt>
                <c:pt idx="2100">
                  <c:v>0.39039740527375771</c:v>
                </c:pt>
                <c:pt idx="2101">
                  <c:v>0.37821106753661971</c:v>
                </c:pt>
                <c:pt idx="2102">
                  <c:v>0.33965579360717968</c:v>
                </c:pt>
                <c:pt idx="2103">
                  <c:v>0.37851911833195129</c:v>
                </c:pt>
                <c:pt idx="2104">
                  <c:v>0.41922691196135098</c:v>
                </c:pt>
                <c:pt idx="2105">
                  <c:v>0.41580285825579189</c:v>
                </c:pt>
                <c:pt idx="2106">
                  <c:v>0.39669974801911717</c:v>
                </c:pt>
                <c:pt idx="2107">
                  <c:v>0.32873024654827249</c:v>
                </c:pt>
                <c:pt idx="2108">
                  <c:v>0.32237166460031902</c:v>
                </c:pt>
                <c:pt idx="2109">
                  <c:v>0.40737176713872059</c:v>
                </c:pt>
                <c:pt idx="2110">
                  <c:v>0.32558472567036856</c:v>
                </c:pt>
                <c:pt idx="2111">
                  <c:v>0.40612869545816621</c:v>
                </c:pt>
                <c:pt idx="2112">
                  <c:v>0.36066514027762941</c:v>
                </c:pt>
                <c:pt idx="2113">
                  <c:v>0.31110435656858854</c:v>
                </c:pt>
                <c:pt idx="2114">
                  <c:v>0.40089964057422028</c:v>
                </c:pt>
                <c:pt idx="2115">
                  <c:v>0.42382345338774802</c:v>
                </c:pt>
                <c:pt idx="2116">
                  <c:v>0.36325605853265774</c:v>
                </c:pt>
                <c:pt idx="2117">
                  <c:v>0.35533511761273195</c:v>
                </c:pt>
                <c:pt idx="2118">
                  <c:v>0.39698500752951654</c:v>
                </c:pt>
                <c:pt idx="2119">
                  <c:v>0.40278980737250558</c:v>
                </c:pt>
                <c:pt idx="2120">
                  <c:v>0.40544492173775065</c:v>
                </c:pt>
                <c:pt idx="2121">
                  <c:v>0.40709167316865147</c:v>
                </c:pt>
                <c:pt idx="2122">
                  <c:v>0.39967206941054173</c:v>
                </c:pt>
                <c:pt idx="2123">
                  <c:v>0.31488404043579177</c:v>
                </c:pt>
                <c:pt idx="2124">
                  <c:v>0.41392727593340861</c:v>
                </c:pt>
                <c:pt idx="2125">
                  <c:v>0.39562599545591132</c:v>
                </c:pt>
                <c:pt idx="2126">
                  <c:v>0.37580950378469302</c:v>
                </c:pt>
                <c:pt idx="2127">
                  <c:v>0.38880196392772154</c:v>
                </c:pt>
                <c:pt idx="2128">
                  <c:v>0.32877136865780032</c:v>
                </c:pt>
                <c:pt idx="2129">
                  <c:v>0.30995956721375345</c:v>
                </c:pt>
                <c:pt idx="2130">
                  <c:v>0.37462674046625383</c:v>
                </c:pt>
                <c:pt idx="2131">
                  <c:v>0.41325059239439454</c:v>
                </c:pt>
                <c:pt idx="2132">
                  <c:v>0.35450567837454527</c:v>
                </c:pt>
                <c:pt idx="2133">
                  <c:v>0.39837413025494217</c:v>
                </c:pt>
                <c:pt idx="2134">
                  <c:v>0.40901989431174429</c:v>
                </c:pt>
                <c:pt idx="2135">
                  <c:v>0.37523493884311421</c:v>
                </c:pt>
                <c:pt idx="2136">
                  <c:v>0.35791902644728713</c:v>
                </c:pt>
                <c:pt idx="2137">
                  <c:v>0.39733186007469079</c:v>
                </c:pt>
                <c:pt idx="2138">
                  <c:v>0.37809505093557888</c:v>
                </c:pt>
                <c:pt idx="2139">
                  <c:v>0.4617804688948105</c:v>
                </c:pt>
                <c:pt idx="2140">
                  <c:v>0.40030322926205575</c:v>
                </c:pt>
                <c:pt idx="2141">
                  <c:v>0.46168874924741132</c:v>
                </c:pt>
                <c:pt idx="2142">
                  <c:v>0.30812555099053546</c:v>
                </c:pt>
                <c:pt idx="2143">
                  <c:v>0.34281972620912465</c:v>
                </c:pt>
                <c:pt idx="2144">
                  <c:v>0.38307406966201418</c:v>
                </c:pt>
                <c:pt idx="2145">
                  <c:v>0.45251693659673115</c:v>
                </c:pt>
                <c:pt idx="2146">
                  <c:v>0.29934901077956427</c:v>
                </c:pt>
                <c:pt idx="2147">
                  <c:v>0.41585688411005378</c:v>
                </c:pt>
                <c:pt idx="2148">
                  <c:v>0.37807713169176077</c:v>
                </c:pt>
                <c:pt idx="2149">
                  <c:v>0.40970116550322916</c:v>
                </c:pt>
                <c:pt idx="2150">
                  <c:v>0.48805327933685577</c:v>
                </c:pt>
                <c:pt idx="2151">
                  <c:v>0.46092791227706664</c:v>
                </c:pt>
                <c:pt idx="2152">
                  <c:v>0.38591688167387811</c:v>
                </c:pt>
                <c:pt idx="2153">
                  <c:v>0.39832104250345479</c:v>
                </c:pt>
                <c:pt idx="2154">
                  <c:v>0.41796337700787517</c:v>
                </c:pt>
                <c:pt idx="2155">
                  <c:v>0.35290804993273478</c:v>
                </c:pt>
                <c:pt idx="2156">
                  <c:v>0.39713124502488945</c:v>
                </c:pt>
                <c:pt idx="2157">
                  <c:v>0.31660301449735784</c:v>
                </c:pt>
                <c:pt idx="2158">
                  <c:v>0.42470693822209032</c:v>
                </c:pt>
                <c:pt idx="2159">
                  <c:v>0.35665384158321101</c:v>
                </c:pt>
                <c:pt idx="2160">
                  <c:v>0.31134649961029309</c:v>
                </c:pt>
                <c:pt idx="2161">
                  <c:v>0.35350970827355332</c:v>
                </c:pt>
                <c:pt idx="2162">
                  <c:v>0.38080762287852682</c:v>
                </c:pt>
                <c:pt idx="2163">
                  <c:v>0.36878736838744186</c:v>
                </c:pt>
                <c:pt idx="2164">
                  <c:v>0.46914663498156778</c:v>
                </c:pt>
                <c:pt idx="2165">
                  <c:v>0.40190461436432934</c:v>
                </c:pt>
                <c:pt idx="2166">
                  <c:v>0.39335303511382208</c:v>
                </c:pt>
                <c:pt idx="2167">
                  <c:v>0.44812448879278355</c:v>
                </c:pt>
                <c:pt idx="2168">
                  <c:v>0.39186949463406018</c:v>
                </c:pt>
                <c:pt idx="2169">
                  <c:v>0.30451857974290453</c:v>
                </c:pt>
                <c:pt idx="2170">
                  <c:v>0.40358513558942183</c:v>
                </c:pt>
                <c:pt idx="2171">
                  <c:v>0.4028024168529527</c:v>
                </c:pt>
                <c:pt idx="2172">
                  <c:v>0.31485921001841216</c:v>
                </c:pt>
                <c:pt idx="2173">
                  <c:v>0.47283162493060527</c:v>
                </c:pt>
                <c:pt idx="2174">
                  <c:v>0.47938297179445288</c:v>
                </c:pt>
                <c:pt idx="2175">
                  <c:v>0.37293968220045709</c:v>
                </c:pt>
                <c:pt idx="2176">
                  <c:v>0.34376007522837182</c:v>
                </c:pt>
                <c:pt idx="2177">
                  <c:v>0.41246471001304114</c:v>
                </c:pt>
                <c:pt idx="2178">
                  <c:v>0.41242384779769897</c:v>
                </c:pt>
                <c:pt idx="2179">
                  <c:v>0.36059993092900489</c:v>
                </c:pt>
                <c:pt idx="2180">
                  <c:v>0.30862711132682097</c:v>
                </c:pt>
                <c:pt idx="2181">
                  <c:v>0.39833319777875065</c:v>
                </c:pt>
                <c:pt idx="2182">
                  <c:v>0.39865839159505995</c:v>
                </c:pt>
                <c:pt idx="2183">
                  <c:v>0.45547559006315719</c:v>
                </c:pt>
                <c:pt idx="2184">
                  <c:v>0.39470472417291352</c:v>
                </c:pt>
                <c:pt idx="2185">
                  <c:v>0.37353080218403822</c:v>
                </c:pt>
                <c:pt idx="2186">
                  <c:v>0.29637798767353035</c:v>
                </c:pt>
                <c:pt idx="2187">
                  <c:v>0.40641071652720595</c:v>
                </c:pt>
                <c:pt idx="2188">
                  <c:v>0.33576709506423774</c:v>
                </c:pt>
                <c:pt idx="2189">
                  <c:v>0.46113791616093736</c:v>
                </c:pt>
                <c:pt idx="2190">
                  <c:v>0.42865122333769123</c:v>
                </c:pt>
                <c:pt idx="2191">
                  <c:v>0.42102886226414921</c:v>
                </c:pt>
                <c:pt idx="2192">
                  <c:v>0.39632143223688698</c:v>
                </c:pt>
                <c:pt idx="2193">
                  <c:v>0.41319354812596865</c:v>
                </c:pt>
                <c:pt idx="2194">
                  <c:v>0.30940696453860572</c:v>
                </c:pt>
                <c:pt idx="2195">
                  <c:v>0.35391797363509908</c:v>
                </c:pt>
                <c:pt idx="2196">
                  <c:v>0.41395831114849191</c:v>
                </c:pt>
                <c:pt idx="2197">
                  <c:v>0.37711092562058229</c:v>
                </c:pt>
                <c:pt idx="2198">
                  <c:v>0.33875463516503335</c:v>
                </c:pt>
                <c:pt idx="2199">
                  <c:v>0.37048507782355894</c:v>
                </c:pt>
                <c:pt idx="2200">
                  <c:v>0.36560433144348481</c:v>
                </c:pt>
                <c:pt idx="2201">
                  <c:v>0.3629671870173688</c:v>
                </c:pt>
                <c:pt idx="2202">
                  <c:v>0.35773634751869943</c:v>
                </c:pt>
                <c:pt idx="2203">
                  <c:v>0.3378171842202855</c:v>
                </c:pt>
                <c:pt idx="2204">
                  <c:v>0.38285846590809369</c:v>
                </c:pt>
                <c:pt idx="2205">
                  <c:v>0.38507678370605769</c:v>
                </c:pt>
                <c:pt idx="2206">
                  <c:v>0.40279598692812751</c:v>
                </c:pt>
                <c:pt idx="2207">
                  <c:v>0.42793877600626751</c:v>
                </c:pt>
                <c:pt idx="2208">
                  <c:v>0.34407525764899571</c:v>
                </c:pt>
                <c:pt idx="2209">
                  <c:v>0.38495190236415527</c:v>
                </c:pt>
                <c:pt idx="2210">
                  <c:v>0.39513771548819804</c:v>
                </c:pt>
                <c:pt idx="2211">
                  <c:v>0.30208077397605898</c:v>
                </c:pt>
                <c:pt idx="2212">
                  <c:v>0.41909000019244325</c:v>
                </c:pt>
                <c:pt idx="2213">
                  <c:v>0.34885722329331176</c:v>
                </c:pt>
                <c:pt idx="2214">
                  <c:v>0.39403094406397943</c:v>
                </c:pt>
                <c:pt idx="2215">
                  <c:v>0.37092259989564325</c:v>
                </c:pt>
                <c:pt idx="2216">
                  <c:v>0.35901685441798142</c:v>
                </c:pt>
                <c:pt idx="2217">
                  <c:v>0.39876119060438642</c:v>
                </c:pt>
                <c:pt idx="2218">
                  <c:v>0.37301365725434493</c:v>
                </c:pt>
                <c:pt idx="2219">
                  <c:v>0.38769978827852197</c:v>
                </c:pt>
                <c:pt idx="2220">
                  <c:v>0.32368055555555558</c:v>
                </c:pt>
                <c:pt idx="2221">
                  <c:v>0.37696960793133705</c:v>
                </c:pt>
                <c:pt idx="2222">
                  <c:v>0.39572502996170622</c:v>
                </c:pt>
                <c:pt idx="2223">
                  <c:v>0.41145891997732875</c:v>
                </c:pt>
                <c:pt idx="2224">
                  <c:v>0.35568737529906796</c:v>
                </c:pt>
                <c:pt idx="2225">
                  <c:v>0.39433565877812221</c:v>
                </c:pt>
                <c:pt idx="2226">
                  <c:v>0.36669556435252176</c:v>
                </c:pt>
                <c:pt idx="2227">
                  <c:v>0.39251707057788388</c:v>
                </c:pt>
                <c:pt idx="2228">
                  <c:v>0.39526880080684434</c:v>
                </c:pt>
                <c:pt idx="2229">
                  <c:v>0.36041680823123567</c:v>
                </c:pt>
                <c:pt idx="2230">
                  <c:v>0.39260356532045443</c:v>
                </c:pt>
                <c:pt idx="2231">
                  <c:v>0.45701102666740145</c:v>
                </c:pt>
                <c:pt idx="2232">
                  <c:v>0.39797276713271018</c:v>
                </c:pt>
                <c:pt idx="2233">
                  <c:v>0.34818029279975926</c:v>
                </c:pt>
                <c:pt idx="2234">
                  <c:v>0.32227746464834262</c:v>
                </c:pt>
                <c:pt idx="2235">
                  <c:v>0.3623455229682484</c:v>
                </c:pt>
                <c:pt idx="2236">
                  <c:v>0.41743648167600633</c:v>
                </c:pt>
                <c:pt idx="2237">
                  <c:v>0.44685904123881176</c:v>
                </c:pt>
                <c:pt idx="2238">
                  <c:v>0.35025691281873905</c:v>
                </c:pt>
                <c:pt idx="2239">
                  <c:v>0.40102406499943671</c:v>
                </c:pt>
                <c:pt idx="2240">
                  <c:v>0.38742894948993301</c:v>
                </c:pt>
                <c:pt idx="2241">
                  <c:v>0.45978806548427248</c:v>
                </c:pt>
                <c:pt idx="2242">
                  <c:v>0.48186297125587807</c:v>
                </c:pt>
                <c:pt idx="2243">
                  <c:v>0.41867223084088862</c:v>
                </c:pt>
                <c:pt idx="2244">
                  <c:v>0.35800448728484663</c:v>
                </c:pt>
                <c:pt idx="2245">
                  <c:v>0.39247049450587346</c:v>
                </c:pt>
                <c:pt idx="2246">
                  <c:v>0.39263996880187463</c:v>
                </c:pt>
                <c:pt idx="2247">
                  <c:v>0.34841327514742376</c:v>
                </c:pt>
                <c:pt idx="2248">
                  <c:v>0.40183031519151013</c:v>
                </c:pt>
                <c:pt idx="2249">
                  <c:v>0.45902742535788765</c:v>
                </c:pt>
                <c:pt idx="2250">
                  <c:v>0.32953098310565598</c:v>
                </c:pt>
                <c:pt idx="2251">
                  <c:v>0.37258356471812004</c:v>
                </c:pt>
                <c:pt idx="2252">
                  <c:v>0.36391783754722323</c:v>
                </c:pt>
                <c:pt idx="2253">
                  <c:v>0.33020491877665853</c:v>
                </c:pt>
                <c:pt idx="2254">
                  <c:v>0.38434327041090605</c:v>
                </c:pt>
                <c:pt idx="2255">
                  <c:v>0.33872377329307085</c:v>
                </c:pt>
                <c:pt idx="2256">
                  <c:v>0.38573993832220788</c:v>
                </c:pt>
                <c:pt idx="2257">
                  <c:v>0.30692136030168909</c:v>
                </c:pt>
                <c:pt idx="2258">
                  <c:v>0.38679476529625639</c:v>
                </c:pt>
                <c:pt idx="2259">
                  <c:v>0.39790761600103686</c:v>
                </c:pt>
                <c:pt idx="2260">
                  <c:v>0.40219199131842565</c:v>
                </c:pt>
                <c:pt idx="2261">
                  <c:v>0.44264376698692309</c:v>
                </c:pt>
                <c:pt idx="2262">
                  <c:v>0.36264526579154921</c:v>
                </c:pt>
                <c:pt idx="2263">
                  <c:v>0.47372844460824187</c:v>
                </c:pt>
                <c:pt idx="2264">
                  <c:v>0.29284165139035911</c:v>
                </c:pt>
                <c:pt idx="2265">
                  <c:v>0.37951065321537508</c:v>
                </c:pt>
                <c:pt idx="2266">
                  <c:v>0.35422651938017186</c:v>
                </c:pt>
                <c:pt idx="2267">
                  <c:v>0.39906825875795415</c:v>
                </c:pt>
                <c:pt idx="2268">
                  <c:v>0.39474754004936874</c:v>
                </c:pt>
                <c:pt idx="2269">
                  <c:v>0.36138770097372741</c:v>
                </c:pt>
                <c:pt idx="2270">
                  <c:v>0.43379237896235406</c:v>
                </c:pt>
                <c:pt idx="2271">
                  <c:v>0.31307429572163936</c:v>
                </c:pt>
                <c:pt idx="2272">
                  <c:v>0.44022083305813375</c:v>
                </c:pt>
                <c:pt idx="2273">
                  <c:v>0.42854738370966022</c:v>
                </c:pt>
                <c:pt idx="2274">
                  <c:v>0.39908209216766793</c:v>
                </c:pt>
                <c:pt idx="2275">
                  <c:v>0.39496001938454078</c:v>
                </c:pt>
                <c:pt idx="2276">
                  <c:v>0.48858851703015715</c:v>
                </c:pt>
                <c:pt idx="2277">
                  <c:v>0.30401192198350657</c:v>
                </c:pt>
                <c:pt idx="2278">
                  <c:v>0.34933254749003301</c:v>
                </c:pt>
                <c:pt idx="2279">
                  <c:v>0.38176719606161863</c:v>
                </c:pt>
                <c:pt idx="2280">
                  <c:v>0.3016421561604346</c:v>
                </c:pt>
                <c:pt idx="2281">
                  <c:v>0.40705123593565662</c:v>
                </c:pt>
                <c:pt idx="2282">
                  <c:v>0.38874975605184858</c:v>
                </c:pt>
                <c:pt idx="2283">
                  <c:v>0.40359400802181311</c:v>
                </c:pt>
                <c:pt idx="2284">
                  <c:v>0.31911770523115524</c:v>
                </c:pt>
                <c:pt idx="2285">
                  <c:v>0.38322798961072463</c:v>
                </c:pt>
                <c:pt idx="2286">
                  <c:v>0.36968639803024694</c:v>
                </c:pt>
                <c:pt idx="2287">
                  <c:v>0.37932473928936195</c:v>
                </c:pt>
                <c:pt idx="2288">
                  <c:v>0.41514422745310825</c:v>
                </c:pt>
                <c:pt idx="2289">
                  <c:v>0.31986092941444927</c:v>
                </c:pt>
                <c:pt idx="2290">
                  <c:v>0.35722274507134449</c:v>
                </c:pt>
                <c:pt idx="2291">
                  <c:v>0.38636694435644747</c:v>
                </c:pt>
                <c:pt idx="2292">
                  <c:v>0.36518375680213461</c:v>
                </c:pt>
                <c:pt idx="2293">
                  <c:v>0.33465829494728844</c:v>
                </c:pt>
                <c:pt idx="2294">
                  <c:v>0.33313450927784</c:v>
                </c:pt>
                <c:pt idx="2295">
                  <c:v>0.39238066383192111</c:v>
                </c:pt>
                <c:pt idx="2296">
                  <c:v>0.45369691795991013</c:v>
                </c:pt>
                <c:pt idx="2297">
                  <c:v>0.35596150093577411</c:v>
                </c:pt>
                <c:pt idx="2298">
                  <c:v>0.34954465301854043</c:v>
                </c:pt>
                <c:pt idx="2299">
                  <c:v>0.36451809045741251</c:v>
                </c:pt>
                <c:pt idx="2300">
                  <c:v>0.45823175322851756</c:v>
                </c:pt>
                <c:pt idx="2301">
                  <c:v>0.33972166182046992</c:v>
                </c:pt>
                <c:pt idx="2302">
                  <c:v>0.32144968470835522</c:v>
                </c:pt>
                <c:pt idx="2303">
                  <c:v>0.30667293361125869</c:v>
                </c:pt>
                <c:pt idx="2304">
                  <c:v>0.3480971443243796</c:v>
                </c:pt>
                <c:pt idx="2305">
                  <c:v>0.41305137881413179</c:v>
                </c:pt>
                <c:pt idx="2306">
                  <c:v>0.32813691650589638</c:v>
                </c:pt>
                <c:pt idx="2307">
                  <c:v>0.43609443769754069</c:v>
                </c:pt>
                <c:pt idx="2308">
                  <c:v>0.3543982209071766</c:v>
                </c:pt>
                <c:pt idx="2309">
                  <c:v>0.34352766168341198</c:v>
                </c:pt>
                <c:pt idx="2310">
                  <c:v>0.35193125993452506</c:v>
                </c:pt>
                <c:pt idx="2311">
                  <c:v>0.41830196719908136</c:v>
                </c:pt>
                <c:pt idx="2312">
                  <c:v>0.34318188412325856</c:v>
                </c:pt>
                <c:pt idx="2313">
                  <c:v>0.36958618563058904</c:v>
                </c:pt>
                <c:pt idx="2314">
                  <c:v>0.29198118815547641</c:v>
                </c:pt>
                <c:pt idx="2315">
                  <c:v>0.30254721325337219</c:v>
                </c:pt>
                <c:pt idx="2316">
                  <c:v>0.47970628201665844</c:v>
                </c:pt>
                <c:pt idx="2317">
                  <c:v>0.33978126396784836</c:v>
                </c:pt>
                <c:pt idx="2318">
                  <c:v>0.3436827992977276</c:v>
                </c:pt>
                <c:pt idx="2319">
                  <c:v>0.39274583223687953</c:v>
                </c:pt>
                <c:pt idx="2320">
                  <c:v>0.41114667701903157</c:v>
                </c:pt>
                <c:pt idx="2321">
                  <c:v>0.31829564872127564</c:v>
                </c:pt>
                <c:pt idx="2322">
                  <c:v>0.37944794999344911</c:v>
                </c:pt>
                <c:pt idx="2323">
                  <c:v>0.39597638689917497</c:v>
                </c:pt>
                <c:pt idx="2324">
                  <c:v>0.36501864344063983</c:v>
                </c:pt>
                <c:pt idx="2325">
                  <c:v>0.4407323490502385</c:v>
                </c:pt>
                <c:pt idx="2326">
                  <c:v>0.35997689632627516</c:v>
                </c:pt>
                <c:pt idx="2327">
                  <c:v>0.42766180704668721</c:v>
                </c:pt>
                <c:pt idx="2328">
                  <c:v>0.39236420682577194</c:v>
                </c:pt>
                <c:pt idx="2329">
                  <c:v>0.3669091944542634</c:v>
                </c:pt>
                <c:pt idx="2330">
                  <c:v>0.28976605919607085</c:v>
                </c:pt>
                <c:pt idx="2331">
                  <c:v>0.45691120714256589</c:v>
                </c:pt>
                <c:pt idx="2332">
                  <c:v>0.40193429112453199</c:v>
                </c:pt>
                <c:pt idx="2333">
                  <c:v>0.32839812157578918</c:v>
                </c:pt>
                <c:pt idx="2334">
                  <c:v>0.33639941321057004</c:v>
                </c:pt>
                <c:pt idx="2335">
                  <c:v>0.31268843379413536</c:v>
                </c:pt>
                <c:pt idx="2336">
                  <c:v>0.3921562790046057</c:v>
                </c:pt>
                <c:pt idx="2337">
                  <c:v>0.36512191602237515</c:v>
                </c:pt>
                <c:pt idx="2338">
                  <c:v>0.30431157329919256</c:v>
                </c:pt>
                <c:pt idx="2339">
                  <c:v>0.30805321068069463</c:v>
                </c:pt>
                <c:pt idx="2340">
                  <c:v>0.39283970522115441</c:v>
                </c:pt>
                <c:pt idx="2341">
                  <c:v>0.32499551254706377</c:v>
                </c:pt>
                <c:pt idx="2342">
                  <c:v>0.34418917535572746</c:v>
                </c:pt>
                <c:pt idx="2343">
                  <c:v>0.33761560704551807</c:v>
                </c:pt>
                <c:pt idx="2344">
                  <c:v>0.4474700929108566</c:v>
                </c:pt>
                <c:pt idx="2345">
                  <c:v>0.31688399168988818</c:v>
                </c:pt>
                <c:pt idx="2346">
                  <c:v>0.37739795164185408</c:v>
                </c:pt>
                <c:pt idx="2347">
                  <c:v>0.35559697958345499</c:v>
                </c:pt>
                <c:pt idx="2348">
                  <c:v>0.43124262091561949</c:v>
                </c:pt>
                <c:pt idx="2349">
                  <c:v>0.37232110182751516</c:v>
                </c:pt>
                <c:pt idx="2350">
                  <c:v>0.37318202182576837</c:v>
                </c:pt>
                <c:pt idx="2351">
                  <c:v>0.38547583954796988</c:v>
                </c:pt>
                <c:pt idx="2352">
                  <c:v>0.36795221395535233</c:v>
                </c:pt>
                <c:pt idx="2353">
                  <c:v>0.46265640407752318</c:v>
                </c:pt>
                <c:pt idx="2354">
                  <c:v>0.32103584183737716</c:v>
                </c:pt>
                <c:pt idx="2355">
                  <c:v>0.46380435845019019</c:v>
                </c:pt>
                <c:pt idx="2356">
                  <c:v>0.30747866474430446</c:v>
                </c:pt>
                <c:pt idx="2357">
                  <c:v>0.33078570469514879</c:v>
                </c:pt>
                <c:pt idx="2358">
                  <c:v>0.45582016424551763</c:v>
                </c:pt>
                <c:pt idx="2359">
                  <c:v>0.29951311407454384</c:v>
                </c:pt>
                <c:pt idx="2360">
                  <c:v>0.33970520321956732</c:v>
                </c:pt>
                <c:pt idx="2361">
                  <c:v>0.31042506159959776</c:v>
                </c:pt>
                <c:pt idx="2362">
                  <c:v>0.35440586977490562</c:v>
                </c:pt>
                <c:pt idx="2363">
                  <c:v>0.38230222736506503</c:v>
                </c:pt>
                <c:pt idx="2364">
                  <c:v>0.43869103543635107</c:v>
                </c:pt>
                <c:pt idx="2365">
                  <c:v>0.30312624257180359</c:v>
                </c:pt>
                <c:pt idx="2366">
                  <c:v>0.36991571334560858</c:v>
                </c:pt>
                <c:pt idx="2367">
                  <c:v>0.34619082512286531</c:v>
                </c:pt>
                <c:pt idx="2368">
                  <c:v>0.40965936450677043</c:v>
                </c:pt>
                <c:pt idx="2369">
                  <c:v>0.30466564061888901</c:v>
                </c:pt>
                <c:pt idx="2370">
                  <c:v>0.33736773269486953</c:v>
                </c:pt>
                <c:pt idx="2371">
                  <c:v>0.47135066380475399</c:v>
                </c:pt>
                <c:pt idx="2372">
                  <c:v>0.39672142263206917</c:v>
                </c:pt>
                <c:pt idx="2373">
                  <c:v>0.34698298397656496</c:v>
                </c:pt>
                <c:pt idx="2374">
                  <c:v>0.37749232721916348</c:v>
                </c:pt>
                <c:pt idx="2375">
                  <c:v>0.45293619570766119</c:v>
                </c:pt>
                <c:pt idx="2376">
                  <c:v>0.45153896795272969</c:v>
                </c:pt>
                <c:pt idx="2377">
                  <c:v>0.36843806997181233</c:v>
                </c:pt>
                <c:pt idx="2378">
                  <c:v>0.40435396658130912</c:v>
                </c:pt>
                <c:pt idx="2379">
                  <c:v>0.39065204238134765</c:v>
                </c:pt>
                <c:pt idx="2380">
                  <c:v>0.34324254355629563</c:v>
                </c:pt>
                <c:pt idx="2381">
                  <c:v>0.34318840355743746</c:v>
                </c:pt>
                <c:pt idx="2382">
                  <c:v>0.31757930883570723</c:v>
                </c:pt>
                <c:pt idx="2383">
                  <c:v>0.2955306288426649</c:v>
                </c:pt>
                <c:pt idx="2384">
                  <c:v>0.38734381051742722</c:v>
                </c:pt>
                <c:pt idx="2385">
                  <c:v>0.4729268994321148</c:v>
                </c:pt>
                <c:pt idx="2386">
                  <c:v>0.36251089329512071</c:v>
                </c:pt>
                <c:pt idx="2387">
                  <c:v>0.33336563598665825</c:v>
                </c:pt>
                <c:pt idx="2388">
                  <c:v>0.36727371172300399</c:v>
                </c:pt>
                <c:pt idx="2389">
                  <c:v>0.38795868440134101</c:v>
                </c:pt>
                <c:pt idx="2390">
                  <c:v>0.31501781271004714</c:v>
                </c:pt>
                <c:pt idx="2391">
                  <c:v>0.38367648242397601</c:v>
                </c:pt>
                <c:pt idx="2392">
                  <c:v>0.29055008438887703</c:v>
                </c:pt>
                <c:pt idx="2393">
                  <c:v>0.30782622463357001</c:v>
                </c:pt>
                <c:pt idx="2394">
                  <c:v>0.45938433412030999</c:v>
                </c:pt>
                <c:pt idx="2395">
                  <c:v>0.3894682042903147</c:v>
                </c:pt>
                <c:pt idx="2396">
                  <c:v>0.36157212727911098</c:v>
                </c:pt>
                <c:pt idx="2397">
                  <c:v>0.45244647442712504</c:v>
                </c:pt>
                <c:pt idx="2398">
                  <c:v>0.29179448939804808</c:v>
                </c:pt>
                <c:pt idx="2399">
                  <c:v>0.31917672761053817</c:v>
                </c:pt>
                <c:pt idx="2400">
                  <c:v>0.3803479511093607</c:v>
                </c:pt>
                <c:pt idx="2401">
                  <c:v>0.43019037485581341</c:v>
                </c:pt>
                <c:pt idx="2402">
                  <c:v>0.4619633452618957</c:v>
                </c:pt>
                <c:pt idx="2403">
                  <c:v>0.35923227799453666</c:v>
                </c:pt>
                <c:pt idx="2404">
                  <c:v>0.37945078610562494</c:v>
                </c:pt>
                <c:pt idx="2405">
                  <c:v>0.43232996660660944</c:v>
                </c:pt>
                <c:pt idx="2406">
                  <c:v>0.42947942329839495</c:v>
                </c:pt>
                <c:pt idx="2407">
                  <c:v>0.44828352439106062</c:v>
                </c:pt>
                <c:pt idx="2408">
                  <c:v>0.39795904580121733</c:v>
                </c:pt>
                <c:pt idx="2409">
                  <c:v>0.40652986104720706</c:v>
                </c:pt>
                <c:pt idx="2410">
                  <c:v>0.40771946340315385</c:v>
                </c:pt>
                <c:pt idx="2411">
                  <c:v>0.44303890151002251</c:v>
                </c:pt>
                <c:pt idx="2412">
                  <c:v>0.35182148020407261</c:v>
                </c:pt>
                <c:pt idx="2413">
                  <c:v>0.44314591404540615</c:v>
                </c:pt>
                <c:pt idx="2414">
                  <c:v>0.3600224429913767</c:v>
                </c:pt>
                <c:pt idx="2415">
                  <c:v>0.41126518337435652</c:v>
                </c:pt>
                <c:pt idx="2416">
                  <c:v>0.35997178527452284</c:v>
                </c:pt>
                <c:pt idx="2417">
                  <c:v>0.41163419661092815</c:v>
                </c:pt>
                <c:pt idx="2418">
                  <c:v>0.3309412507517438</c:v>
                </c:pt>
                <c:pt idx="2419">
                  <c:v>0.42251952442288632</c:v>
                </c:pt>
                <c:pt idx="2420">
                  <c:v>0.39003102100570297</c:v>
                </c:pt>
                <c:pt idx="2421">
                  <c:v>0.44335276906391874</c:v>
                </c:pt>
                <c:pt idx="2422">
                  <c:v>0.33239628113374775</c:v>
                </c:pt>
                <c:pt idx="2423">
                  <c:v>0.37989048652271018</c:v>
                </c:pt>
                <c:pt idx="2424">
                  <c:v>0.36095366268161144</c:v>
                </c:pt>
                <c:pt idx="2425">
                  <c:v>0.32540212053357265</c:v>
                </c:pt>
                <c:pt idx="2426">
                  <c:v>0.42881502499399349</c:v>
                </c:pt>
                <c:pt idx="2427">
                  <c:v>0.38415667839933992</c:v>
                </c:pt>
                <c:pt idx="2428">
                  <c:v>0.45594505317101236</c:v>
                </c:pt>
                <c:pt idx="2429">
                  <c:v>0.32121778308694565</c:v>
                </c:pt>
                <c:pt idx="2430">
                  <c:v>0.43054864464058951</c:v>
                </c:pt>
                <c:pt idx="2431">
                  <c:v>0.46549819730023123</c:v>
                </c:pt>
                <c:pt idx="2432">
                  <c:v>0.32168835399802193</c:v>
                </c:pt>
                <c:pt idx="2433">
                  <c:v>0.37597584880917417</c:v>
                </c:pt>
                <c:pt idx="2434">
                  <c:v>0.46869565032282512</c:v>
                </c:pt>
                <c:pt idx="2435">
                  <c:v>0.30472705329387889</c:v>
                </c:pt>
                <c:pt idx="2436">
                  <c:v>0.39116444885076007</c:v>
                </c:pt>
                <c:pt idx="2437">
                  <c:v>0.45171954550398208</c:v>
                </c:pt>
                <c:pt idx="2438">
                  <c:v>0.43021399101351099</c:v>
                </c:pt>
                <c:pt idx="2439">
                  <c:v>0.33940847383782574</c:v>
                </c:pt>
                <c:pt idx="2440">
                  <c:v>0.40438595846486852</c:v>
                </c:pt>
                <c:pt idx="2441">
                  <c:v>0.3466500529287227</c:v>
                </c:pt>
                <c:pt idx="2442">
                  <c:v>0.38321269912047767</c:v>
                </c:pt>
                <c:pt idx="2443">
                  <c:v>0.4359160115079338</c:v>
                </c:pt>
                <c:pt idx="2444">
                  <c:v>0.44563325016872746</c:v>
                </c:pt>
                <c:pt idx="2445">
                  <c:v>0.46159950621638302</c:v>
                </c:pt>
                <c:pt idx="2446">
                  <c:v>0.33056723549847272</c:v>
                </c:pt>
                <c:pt idx="2447">
                  <c:v>0.40836488339172727</c:v>
                </c:pt>
                <c:pt idx="2448">
                  <c:v>0.31427895349011775</c:v>
                </c:pt>
                <c:pt idx="2449">
                  <c:v>0.42430111181052499</c:v>
                </c:pt>
                <c:pt idx="2450">
                  <c:v>0.34565369311742922</c:v>
                </c:pt>
                <c:pt idx="2451">
                  <c:v>0.30660815842203742</c:v>
                </c:pt>
                <c:pt idx="2452">
                  <c:v>0.37799035646633372</c:v>
                </c:pt>
                <c:pt idx="2453">
                  <c:v>0.32599687203411365</c:v>
                </c:pt>
                <c:pt idx="2454">
                  <c:v>0.37667603458262711</c:v>
                </c:pt>
                <c:pt idx="2455">
                  <c:v>0.43428367853855981</c:v>
                </c:pt>
                <c:pt idx="2456">
                  <c:v>0.28598296624987052</c:v>
                </c:pt>
                <c:pt idx="2457">
                  <c:v>0.47403400760022441</c:v>
                </c:pt>
                <c:pt idx="2458">
                  <c:v>0.3960943596635742</c:v>
                </c:pt>
                <c:pt idx="2459">
                  <c:v>0.38235804463852074</c:v>
                </c:pt>
                <c:pt idx="2460">
                  <c:v>0.28554693172413026</c:v>
                </c:pt>
                <c:pt idx="2461">
                  <c:v>0.42101993095467882</c:v>
                </c:pt>
                <c:pt idx="2462">
                  <c:v>0.28691559792980498</c:v>
                </c:pt>
                <c:pt idx="2463">
                  <c:v>0.31800602287706636</c:v>
                </c:pt>
                <c:pt idx="2464">
                  <c:v>0.3795068105994418</c:v>
                </c:pt>
                <c:pt idx="2465">
                  <c:v>0.35081388796393537</c:v>
                </c:pt>
                <c:pt idx="2466">
                  <c:v>0.46436643013730855</c:v>
                </c:pt>
                <c:pt idx="2467">
                  <c:v>0.40905208824339273</c:v>
                </c:pt>
                <c:pt idx="2468">
                  <c:v>0.34341686399347643</c:v>
                </c:pt>
                <c:pt idx="2469">
                  <c:v>0.32060464619164253</c:v>
                </c:pt>
                <c:pt idx="2470">
                  <c:v>0.38836263902945711</c:v>
                </c:pt>
                <c:pt idx="2471">
                  <c:v>0.46412621668045045</c:v>
                </c:pt>
                <c:pt idx="2472">
                  <c:v>0.43247415548220036</c:v>
                </c:pt>
                <c:pt idx="2473">
                  <c:v>0.30007829316777174</c:v>
                </c:pt>
                <c:pt idx="2474">
                  <c:v>0.36635231058838513</c:v>
                </c:pt>
                <c:pt idx="2475">
                  <c:v>0.37756742846089009</c:v>
                </c:pt>
                <c:pt idx="2476">
                  <c:v>0.38683415982641878</c:v>
                </c:pt>
                <c:pt idx="2477">
                  <c:v>0.29637754673017613</c:v>
                </c:pt>
                <c:pt idx="2478">
                  <c:v>0.36538320020337434</c:v>
                </c:pt>
                <c:pt idx="2479">
                  <c:v>0.36822662589634586</c:v>
                </c:pt>
                <c:pt idx="2480">
                  <c:v>0.3303475053005886</c:v>
                </c:pt>
                <c:pt idx="2481">
                  <c:v>0.29162583492151289</c:v>
                </c:pt>
                <c:pt idx="2482">
                  <c:v>0.43242726544213278</c:v>
                </c:pt>
                <c:pt idx="2483">
                  <c:v>0.41415937605324243</c:v>
                </c:pt>
                <c:pt idx="2484">
                  <c:v>0.35142352839766156</c:v>
                </c:pt>
                <c:pt idx="2485">
                  <c:v>0.3131957961972775</c:v>
                </c:pt>
                <c:pt idx="2486">
                  <c:v>0.38853429412477458</c:v>
                </c:pt>
                <c:pt idx="2487">
                  <c:v>0.31252871413018318</c:v>
                </c:pt>
                <c:pt idx="2488">
                  <c:v>0.38938709827217294</c:v>
                </c:pt>
                <c:pt idx="2489">
                  <c:v>0.4229052712445911</c:v>
                </c:pt>
                <c:pt idx="2490">
                  <c:v>0.4514122835122471</c:v>
                </c:pt>
                <c:pt idx="2491">
                  <c:v>0.41023761504584244</c:v>
                </c:pt>
                <c:pt idx="2492">
                  <c:v>0.37984523866676556</c:v>
                </c:pt>
                <c:pt idx="2493">
                  <c:v>0.38220640444334719</c:v>
                </c:pt>
                <c:pt idx="2494">
                  <c:v>0.34655621837278366</c:v>
                </c:pt>
                <c:pt idx="2495">
                  <c:v>0.40345352462278089</c:v>
                </c:pt>
                <c:pt idx="2496">
                  <c:v>0.33054350692731732</c:v>
                </c:pt>
                <c:pt idx="2497">
                  <c:v>0.45967397554499489</c:v>
                </c:pt>
                <c:pt idx="2498">
                  <c:v>0.3954932272887689</c:v>
                </c:pt>
                <c:pt idx="2499">
                  <c:v>0.33226182178363106</c:v>
                </c:pt>
                <c:pt idx="2500">
                  <c:v>0.37704750249148039</c:v>
                </c:pt>
                <c:pt idx="2501">
                  <c:v>0.37108275545910796</c:v>
                </c:pt>
                <c:pt idx="2502">
                  <c:v>0.34993355401454568</c:v>
                </c:pt>
                <c:pt idx="2503">
                  <c:v>0.35420004764437718</c:v>
                </c:pt>
                <c:pt idx="2504">
                  <c:v>0.35716771752214777</c:v>
                </c:pt>
                <c:pt idx="2505">
                  <c:v>0.40843162851853693</c:v>
                </c:pt>
                <c:pt idx="2506">
                  <c:v>0.37567293411390812</c:v>
                </c:pt>
                <c:pt idx="2507">
                  <c:v>0.30489549101729946</c:v>
                </c:pt>
                <c:pt idx="2508">
                  <c:v>0.32497843316978481</c:v>
                </c:pt>
                <c:pt idx="2509">
                  <c:v>0.43884845511513931</c:v>
                </c:pt>
                <c:pt idx="2510">
                  <c:v>0.39141035208045905</c:v>
                </c:pt>
                <c:pt idx="2511">
                  <c:v>0.45047996984025923</c:v>
                </c:pt>
                <c:pt idx="2512">
                  <c:v>0.34934144653799276</c:v>
                </c:pt>
                <c:pt idx="2513">
                  <c:v>0.35702159401150668</c:v>
                </c:pt>
                <c:pt idx="2514">
                  <c:v>0.30618996263125142</c:v>
                </c:pt>
                <c:pt idx="2515">
                  <c:v>0.39310506179545518</c:v>
                </c:pt>
                <c:pt idx="2516">
                  <c:v>0.39077422793179417</c:v>
                </c:pt>
                <c:pt idx="2517">
                  <c:v>0.36878440343549257</c:v>
                </c:pt>
                <c:pt idx="2518">
                  <c:v>0.3595334542539898</c:v>
                </c:pt>
                <c:pt idx="2519">
                  <c:v>0.39104104420353303</c:v>
                </c:pt>
                <c:pt idx="2520">
                  <c:v>0.44860370605122846</c:v>
                </c:pt>
                <c:pt idx="2521">
                  <c:v>0.31910199949454499</c:v>
                </c:pt>
                <c:pt idx="2522">
                  <c:v>0.42682794596598034</c:v>
                </c:pt>
                <c:pt idx="2523">
                  <c:v>0.33808897641361363</c:v>
                </c:pt>
                <c:pt idx="2524">
                  <c:v>0.35623661947726903</c:v>
                </c:pt>
                <c:pt idx="2525">
                  <c:v>0.35092174620711342</c:v>
                </c:pt>
                <c:pt idx="2526">
                  <c:v>0.37248368054390446</c:v>
                </c:pt>
                <c:pt idx="2527">
                  <c:v>0.36129890021237449</c:v>
                </c:pt>
                <c:pt idx="2528">
                  <c:v>0.39768331605150714</c:v>
                </c:pt>
                <c:pt idx="2529">
                  <c:v>0.39521250298144778</c:v>
                </c:pt>
                <c:pt idx="2530">
                  <c:v>0.42611331243716355</c:v>
                </c:pt>
                <c:pt idx="2531">
                  <c:v>0.31250167175240856</c:v>
                </c:pt>
                <c:pt idx="2532">
                  <c:v>0.47037549764157627</c:v>
                </c:pt>
                <c:pt idx="2533">
                  <c:v>0.30588858980883332</c:v>
                </c:pt>
                <c:pt idx="2534">
                  <c:v>0.42877753808844343</c:v>
                </c:pt>
                <c:pt idx="2535">
                  <c:v>0.38058819072055028</c:v>
                </c:pt>
                <c:pt idx="2536">
                  <c:v>0.30604848539825269</c:v>
                </c:pt>
                <c:pt idx="2537">
                  <c:v>0.38246286501748256</c:v>
                </c:pt>
                <c:pt idx="2538">
                  <c:v>0.43193429470346084</c:v>
                </c:pt>
                <c:pt idx="2539">
                  <c:v>0.39146996525384997</c:v>
                </c:pt>
                <c:pt idx="2540">
                  <c:v>0.38853508917192864</c:v>
                </c:pt>
                <c:pt idx="2541">
                  <c:v>0.36663181382296062</c:v>
                </c:pt>
                <c:pt idx="2542">
                  <c:v>0.4764376979167127</c:v>
                </c:pt>
                <c:pt idx="2543">
                  <c:v>0.39217885830021337</c:v>
                </c:pt>
                <c:pt idx="2544">
                  <c:v>0.31120519117972889</c:v>
                </c:pt>
                <c:pt idx="2545">
                  <c:v>0.43479532311167363</c:v>
                </c:pt>
                <c:pt idx="2546">
                  <c:v>0.39760183086625761</c:v>
                </c:pt>
                <c:pt idx="2547">
                  <c:v>0.40552377421203545</c:v>
                </c:pt>
                <c:pt idx="2548">
                  <c:v>0.38982143131768471</c:v>
                </c:pt>
                <c:pt idx="2549">
                  <c:v>0.40380274402018829</c:v>
                </c:pt>
                <c:pt idx="2550">
                  <c:v>0.38296290300918862</c:v>
                </c:pt>
                <c:pt idx="2551">
                  <c:v>0.38504381544482136</c:v>
                </c:pt>
                <c:pt idx="2552">
                  <c:v>0.34064966353742632</c:v>
                </c:pt>
                <c:pt idx="2553">
                  <c:v>0.40631563042985569</c:v>
                </c:pt>
                <c:pt idx="2554">
                  <c:v>0.3268331959726089</c:v>
                </c:pt>
                <c:pt idx="2555">
                  <c:v>0.4042726529538343</c:v>
                </c:pt>
                <c:pt idx="2556">
                  <c:v>0.44660734495540488</c:v>
                </c:pt>
                <c:pt idx="2557">
                  <c:v>0.40476280113394653</c:v>
                </c:pt>
                <c:pt idx="2558">
                  <c:v>0.31991037303392195</c:v>
                </c:pt>
                <c:pt idx="2559">
                  <c:v>0.35437632846497469</c:v>
                </c:pt>
                <c:pt idx="2560">
                  <c:v>0.45082654599246719</c:v>
                </c:pt>
                <c:pt idx="2561">
                  <c:v>0.36317392373798973</c:v>
                </c:pt>
                <c:pt idx="2562">
                  <c:v>0.36232839090129004</c:v>
                </c:pt>
                <c:pt idx="2563">
                  <c:v>0.3902479145063476</c:v>
                </c:pt>
                <c:pt idx="2564">
                  <c:v>0.32826259968242288</c:v>
                </c:pt>
                <c:pt idx="2565">
                  <c:v>0.37533955779455086</c:v>
                </c:pt>
                <c:pt idx="2566">
                  <c:v>0.31610360078410465</c:v>
                </c:pt>
                <c:pt idx="2567">
                  <c:v>0.37137097471924696</c:v>
                </c:pt>
                <c:pt idx="2568">
                  <c:v>0.38479607874429445</c:v>
                </c:pt>
                <c:pt idx="2569">
                  <c:v>0.42743016887880381</c:v>
                </c:pt>
                <c:pt idx="2570">
                  <c:v>0.32954051033225251</c:v>
                </c:pt>
                <c:pt idx="2571">
                  <c:v>0.38463526407270576</c:v>
                </c:pt>
                <c:pt idx="2572">
                  <c:v>0.34714405237355112</c:v>
                </c:pt>
                <c:pt idx="2573">
                  <c:v>0.47621339100457544</c:v>
                </c:pt>
                <c:pt idx="2574">
                  <c:v>0.35629876571749791</c:v>
                </c:pt>
                <c:pt idx="2575">
                  <c:v>0.29159252093666649</c:v>
                </c:pt>
                <c:pt idx="2576">
                  <c:v>0.30094763744327674</c:v>
                </c:pt>
                <c:pt idx="2577">
                  <c:v>0.36640819440128009</c:v>
                </c:pt>
                <c:pt idx="2578">
                  <c:v>0.3190425420872911</c:v>
                </c:pt>
                <c:pt idx="2579">
                  <c:v>0.38124513847494457</c:v>
                </c:pt>
                <c:pt idx="2580">
                  <c:v>0.3444485861524007</c:v>
                </c:pt>
                <c:pt idx="2581">
                  <c:v>0.42285051818438779</c:v>
                </c:pt>
                <c:pt idx="2582">
                  <c:v>0.46053929168173907</c:v>
                </c:pt>
                <c:pt idx="2583">
                  <c:v>0.34273827467364765</c:v>
                </c:pt>
                <c:pt idx="2584">
                  <c:v>0.29666607015776975</c:v>
                </c:pt>
                <c:pt idx="2585">
                  <c:v>0.34953486983959819</c:v>
                </c:pt>
                <c:pt idx="2586">
                  <c:v>0.31214650261319593</c:v>
                </c:pt>
                <c:pt idx="2587">
                  <c:v>0.43407902450224883</c:v>
                </c:pt>
                <c:pt idx="2588">
                  <c:v>0.35070406463619569</c:v>
                </c:pt>
                <c:pt idx="2589">
                  <c:v>0.38184534666638054</c:v>
                </c:pt>
                <c:pt idx="2590">
                  <c:v>0.35876296454991113</c:v>
                </c:pt>
                <c:pt idx="2591">
                  <c:v>0.37750275504265673</c:v>
                </c:pt>
                <c:pt idx="2592">
                  <c:v>0.4144577119839028</c:v>
                </c:pt>
                <c:pt idx="2593">
                  <c:v>0.46064879046842694</c:v>
                </c:pt>
                <c:pt idx="2594">
                  <c:v>0.37049711565193205</c:v>
                </c:pt>
                <c:pt idx="2595">
                  <c:v>0.37091883334348175</c:v>
                </c:pt>
                <c:pt idx="2596">
                  <c:v>0.41911307951185756</c:v>
                </c:pt>
                <c:pt idx="2597">
                  <c:v>0.42505427815536007</c:v>
                </c:pt>
                <c:pt idx="2598">
                  <c:v>0.35700898106305506</c:v>
                </c:pt>
                <c:pt idx="2599">
                  <c:v>0.38784331636236591</c:v>
                </c:pt>
                <c:pt idx="2600">
                  <c:v>0.37815567446899317</c:v>
                </c:pt>
                <c:pt idx="2601">
                  <c:v>0.37714829317935444</c:v>
                </c:pt>
                <c:pt idx="2602">
                  <c:v>0.32948776825792964</c:v>
                </c:pt>
                <c:pt idx="2603">
                  <c:v>0.33727442094582932</c:v>
                </c:pt>
                <c:pt idx="2604">
                  <c:v>0.37837753839842364</c:v>
                </c:pt>
                <c:pt idx="2605">
                  <c:v>0.41406123960339847</c:v>
                </c:pt>
                <c:pt idx="2606">
                  <c:v>0.35178709007746545</c:v>
                </c:pt>
                <c:pt idx="2607">
                  <c:v>0.36367082577016269</c:v>
                </c:pt>
                <c:pt idx="2608">
                  <c:v>0.34661562766817272</c:v>
                </c:pt>
                <c:pt idx="2609">
                  <c:v>0.33418674686974875</c:v>
                </c:pt>
                <c:pt idx="2610">
                  <c:v>0.34178797684333917</c:v>
                </c:pt>
                <c:pt idx="2611">
                  <c:v>0.28950633069803633</c:v>
                </c:pt>
                <c:pt idx="2612">
                  <c:v>0.30618461854961165</c:v>
                </c:pt>
                <c:pt idx="2613">
                  <c:v>0.33105411243793403</c:v>
                </c:pt>
                <c:pt idx="2614">
                  <c:v>0.3200266214453038</c:v>
                </c:pt>
                <c:pt idx="2615">
                  <c:v>0.3978820068760911</c:v>
                </c:pt>
                <c:pt idx="2616">
                  <c:v>0.40841128491984729</c:v>
                </c:pt>
                <c:pt idx="2617">
                  <c:v>0.42571832482418931</c:v>
                </c:pt>
                <c:pt idx="2618">
                  <c:v>0.32598835725763375</c:v>
                </c:pt>
                <c:pt idx="2619">
                  <c:v>0.36755331468889246</c:v>
                </c:pt>
                <c:pt idx="2620">
                  <c:v>0.35794691701690839</c:v>
                </c:pt>
                <c:pt idx="2621">
                  <c:v>0.27431919293593104</c:v>
                </c:pt>
                <c:pt idx="2622">
                  <c:v>0.42639708471128474</c:v>
                </c:pt>
                <c:pt idx="2623">
                  <c:v>0.27954389617636649</c:v>
                </c:pt>
                <c:pt idx="2624">
                  <c:v>0.42922345822845692</c:v>
                </c:pt>
                <c:pt idx="2625">
                  <c:v>0.38370012257924063</c:v>
                </c:pt>
                <c:pt idx="2626">
                  <c:v>0.47813716040931031</c:v>
                </c:pt>
                <c:pt idx="2627">
                  <c:v>0.31162825515625264</c:v>
                </c:pt>
                <c:pt idx="2628">
                  <c:v>0.41005467563085607</c:v>
                </c:pt>
                <c:pt idx="2629">
                  <c:v>0.3348949996962915</c:v>
                </c:pt>
                <c:pt idx="2630">
                  <c:v>0.35142502051357205</c:v>
                </c:pt>
                <c:pt idx="2631">
                  <c:v>0.4200569105530067</c:v>
                </c:pt>
                <c:pt idx="2632">
                  <c:v>0.35141034306806357</c:v>
                </c:pt>
                <c:pt idx="2633">
                  <c:v>0.35376489016185886</c:v>
                </c:pt>
                <c:pt idx="2634">
                  <c:v>0.36986030137779685</c:v>
                </c:pt>
                <c:pt idx="2635">
                  <c:v>0.31101496669300122</c:v>
                </c:pt>
                <c:pt idx="2636">
                  <c:v>0.38335550224567616</c:v>
                </c:pt>
                <c:pt idx="2637">
                  <c:v>0.35104389333381958</c:v>
                </c:pt>
                <c:pt idx="2638">
                  <c:v>0.36991043555170239</c:v>
                </c:pt>
                <c:pt idx="2639">
                  <c:v>0.40790484350198586</c:v>
                </c:pt>
                <c:pt idx="2640">
                  <c:v>0.41780778640213095</c:v>
                </c:pt>
                <c:pt idx="2641">
                  <c:v>0.38665393175243695</c:v>
                </c:pt>
                <c:pt idx="2642">
                  <c:v>0.3696054790162453</c:v>
                </c:pt>
                <c:pt idx="2643">
                  <c:v>0.4173533286947253</c:v>
                </c:pt>
                <c:pt idx="2644">
                  <c:v>0.44043356277627693</c:v>
                </c:pt>
                <c:pt idx="2645">
                  <c:v>0.3842346980974134</c:v>
                </c:pt>
                <c:pt idx="2646">
                  <c:v>0.36103915625349631</c:v>
                </c:pt>
                <c:pt idx="2647">
                  <c:v>0.42650793762909428</c:v>
                </c:pt>
                <c:pt idx="2648">
                  <c:v>0.36718365176870404</c:v>
                </c:pt>
                <c:pt idx="2649">
                  <c:v>0.31310641671019052</c:v>
                </c:pt>
                <c:pt idx="2650">
                  <c:v>0.36361422748873068</c:v>
                </c:pt>
                <c:pt idx="2651">
                  <c:v>0.45841663963618967</c:v>
                </c:pt>
                <c:pt idx="2652">
                  <c:v>0.37942639729321181</c:v>
                </c:pt>
                <c:pt idx="2653">
                  <c:v>0.37872169895052799</c:v>
                </c:pt>
                <c:pt idx="2654">
                  <c:v>0.34235694102456793</c:v>
                </c:pt>
                <c:pt idx="2655">
                  <c:v>0.29534421935106497</c:v>
                </c:pt>
                <c:pt idx="2656">
                  <c:v>0.40273877443136219</c:v>
                </c:pt>
                <c:pt idx="2657">
                  <c:v>0.2993457729156796</c:v>
                </c:pt>
                <c:pt idx="2658">
                  <c:v>0.35484560064657911</c:v>
                </c:pt>
                <c:pt idx="2659">
                  <c:v>0.39342086610060734</c:v>
                </c:pt>
                <c:pt idx="2660">
                  <c:v>0.42991310552200396</c:v>
                </c:pt>
                <c:pt idx="2661">
                  <c:v>0.33262303007169536</c:v>
                </c:pt>
                <c:pt idx="2662">
                  <c:v>0.42498548925398649</c:v>
                </c:pt>
                <c:pt idx="2663">
                  <c:v>0.33880242811419464</c:v>
                </c:pt>
                <c:pt idx="2664">
                  <c:v>0.27988926815702897</c:v>
                </c:pt>
                <c:pt idx="2665">
                  <c:v>0.38905173535281401</c:v>
                </c:pt>
                <c:pt idx="2666">
                  <c:v>0.39839879191193356</c:v>
                </c:pt>
                <c:pt idx="2667">
                  <c:v>0.2738135368096028</c:v>
                </c:pt>
                <c:pt idx="2668">
                  <c:v>0.37985743621257162</c:v>
                </c:pt>
                <c:pt idx="2669">
                  <c:v>0.34892938236367804</c:v>
                </c:pt>
                <c:pt idx="2670">
                  <c:v>0.43630664891800081</c:v>
                </c:pt>
                <c:pt idx="2671">
                  <c:v>0.37070726882688881</c:v>
                </c:pt>
                <c:pt idx="2672">
                  <c:v>0.33613967477171891</c:v>
                </c:pt>
                <c:pt idx="2673">
                  <c:v>0.39975287810646171</c:v>
                </c:pt>
                <c:pt idx="2674">
                  <c:v>0.44686691872378309</c:v>
                </c:pt>
                <c:pt idx="2675">
                  <c:v>0.46940284360189577</c:v>
                </c:pt>
                <c:pt idx="2676">
                  <c:v>0.37039048321483709</c:v>
                </c:pt>
                <c:pt idx="2677">
                  <c:v>0.32746178017315841</c:v>
                </c:pt>
                <c:pt idx="2678">
                  <c:v>0.37733136117497101</c:v>
                </c:pt>
                <c:pt idx="2679">
                  <c:v>0.32139912863895881</c:v>
                </c:pt>
                <c:pt idx="2680">
                  <c:v>0.35556985127845747</c:v>
                </c:pt>
                <c:pt idx="2681">
                  <c:v>0.46230536993181209</c:v>
                </c:pt>
                <c:pt idx="2682">
                  <c:v>0.41632103857734232</c:v>
                </c:pt>
                <c:pt idx="2683">
                  <c:v>0.40087087599599169</c:v>
                </c:pt>
                <c:pt idx="2684">
                  <c:v>0.30130641279088938</c:v>
                </c:pt>
                <c:pt idx="2685">
                  <c:v>0.34824397086029735</c:v>
                </c:pt>
                <c:pt idx="2686">
                  <c:v>0.36320602678976494</c:v>
                </c:pt>
                <c:pt idx="2687">
                  <c:v>0.35528885086872503</c:v>
                </c:pt>
                <c:pt idx="2688">
                  <c:v>0.2936941080422909</c:v>
                </c:pt>
                <c:pt idx="2689">
                  <c:v>0.3953882825383282</c:v>
                </c:pt>
                <c:pt idx="2690">
                  <c:v>0.37755591190799748</c:v>
                </c:pt>
                <c:pt idx="2691">
                  <c:v>0.42928302643301131</c:v>
                </c:pt>
                <c:pt idx="2692">
                  <c:v>0.36045529639884916</c:v>
                </c:pt>
                <c:pt idx="2693">
                  <c:v>0.36323193771494472</c:v>
                </c:pt>
                <c:pt idx="2694">
                  <c:v>0.37453640407291822</c:v>
                </c:pt>
                <c:pt idx="2695">
                  <c:v>0.44459321926086121</c:v>
                </c:pt>
                <c:pt idx="2696">
                  <c:v>0.35026174161349133</c:v>
                </c:pt>
                <c:pt idx="2697">
                  <c:v>0.32185164571538238</c:v>
                </c:pt>
                <c:pt idx="2698">
                  <c:v>0.39131205905469918</c:v>
                </c:pt>
                <c:pt idx="2699">
                  <c:v>0.38954343118942075</c:v>
                </c:pt>
                <c:pt idx="2700">
                  <c:v>0.36298465677625119</c:v>
                </c:pt>
                <c:pt idx="2701">
                  <c:v>0.3569375055901256</c:v>
                </c:pt>
                <c:pt idx="2702">
                  <c:v>0.36547364307341762</c:v>
                </c:pt>
                <c:pt idx="2703">
                  <c:v>0.44572096804399269</c:v>
                </c:pt>
                <c:pt idx="2704">
                  <c:v>0.46081848042410051</c:v>
                </c:pt>
                <c:pt idx="2705">
                  <c:v>0.37452525742343057</c:v>
                </c:pt>
                <c:pt idx="2706">
                  <c:v>0.39979904124334636</c:v>
                </c:pt>
                <c:pt idx="2707">
                  <c:v>0.42026384556518104</c:v>
                </c:pt>
                <c:pt idx="2708">
                  <c:v>0.37940050077673904</c:v>
                </c:pt>
                <c:pt idx="2709">
                  <c:v>0.36703099337329781</c:v>
                </c:pt>
                <c:pt idx="2710">
                  <c:v>0.3339883063739611</c:v>
                </c:pt>
                <c:pt idx="2711">
                  <c:v>0.47503583359571522</c:v>
                </c:pt>
                <c:pt idx="2712">
                  <c:v>0.39790436273575924</c:v>
                </c:pt>
                <c:pt idx="2713">
                  <c:v>0.31331932713187366</c:v>
                </c:pt>
                <c:pt idx="2714">
                  <c:v>0.39145390842455119</c:v>
                </c:pt>
                <c:pt idx="2715">
                  <c:v>0.38779407023213425</c:v>
                </c:pt>
                <c:pt idx="2716">
                  <c:v>0.29381509344169271</c:v>
                </c:pt>
                <c:pt idx="2717">
                  <c:v>0.35293838970812791</c:v>
                </c:pt>
                <c:pt idx="2718">
                  <c:v>0.36884132679497</c:v>
                </c:pt>
                <c:pt idx="2719">
                  <c:v>0.35182662173049262</c:v>
                </c:pt>
                <c:pt idx="2720">
                  <c:v>0.35873048096418209</c:v>
                </c:pt>
                <c:pt idx="2721">
                  <c:v>0.33708258429146026</c:v>
                </c:pt>
                <c:pt idx="2722">
                  <c:v>0.39301811779298862</c:v>
                </c:pt>
                <c:pt idx="2723">
                  <c:v>0.35528475516322733</c:v>
                </c:pt>
                <c:pt idx="2724">
                  <c:v>0.37217796670715148</c:v>
                </c:pt>
                <c:pt idx="2725">
                  <c:v>0.42987067107046556</c:v>
                </c:pt>
                <c:pt idx="2726">
                  <c:v>0.33082768842150717</c:v>
                </c:pt>
                <c:pt idx="2727">
                  <c:v>0.36068530831776779</c:v>
                </c:pt>
                <c:pt idx="2728">
                  <c:v>0.32078618078400972</c:v>
                </c:pt>
                <c:pt idx="2729">
                  <c:v>0.31123720820437889</c:v>
                </c:pt>
                <c:pt idx="2730">
                  <c:v>0.37042203929644107</c:v>
                </c:pt>
                <c:pt idx="2731">
                  <c:v>0.353633076392114</c:v>
                </c:pt>
                <c:pt idx="2732">
                  <c:v>0.30485969596889428</c:v>
                </c:pt>
                <c:pt idx="2733">
                  <c:v>0.28082558585002887</c:v>
                </c:pt>
                <c:pt idx="2734">
                  <c:v>0.42883767987232885</c:v>
                </c:pt>
                <c:pt idx="2735">
                  <c:v>0.42025144431049699</c:v>
                </c:pt>
                <c:pt idx="2736">
                  <c:v>0.4388936811002449</c:v>
                </c:pt>
                <c:pt idx="2737">
                  <c:v>0.33607297082217397</c:v>
                </c:pt>
                <c:pt idx="2738">
                  <c:v>0.31415217328908146</c:v>
                </c:pt>
                <c:pt idx="2739">
                  <c:v>0.42785089050304964</c:v>
                </c:pt>
                <c:pt idx="2740">
                  <c:v>0.36965821844005931</c:v>
                </c:pt>
                <c:pt idx="2741">
                  <c:v>0.36002081996360835</c:v>
                </c:pt>
                <c:pt idx="2742">
                  <c:v>0.47006353723001204</c:v>
                </c:pt>
                <c:pt idx="2743">
                  <c:v>0.35747660936279829</c:v>
                </c:pt>
                <c:pt idx="2744">
                  <c:v>0.37021021920987407</c:v>
                </c:pt>
                <c:pt idx="2745">
                  <c:v>0.36784263954891988</c:v>
                </c:pt>
                <c:pt idx="2746">
                  <c:v>0.39951839757856544</c:v>
                </c:pt>
                <c:pt idx="2747">
                  <c:v>0.35834576278216862</c:v>
                </c:pt>
                <c:pt idx="2748">
                  <c:v>0.40821515940559461</c:v>
                </c:pt>
                <c:pt idx="2749">
                  <c:v>0.41759309706546727</c:v>
                </c:pt>
                <c:pt idx="2750">
                  <c:v>0.27973185204774154</c:v>
                </c:pt>
                <c:pt idx="2751">
                  <c:v>0.29856468150157944</c:v>
                </c:pt>
                <c:pt idx="2752">
                  <c:v>0.42230061227796134</c:v>
                </c:pt>
                <c:pt idx="2753">
                  <c:v>0.33192986221848825</c:v>
                </c:pt>
                <c:pt idx="2754">
                  <c:v>0.27803390958517388</c:v>
                </c:pt>
                <c:pt idx="2755">
                  <c:v>0.30672055247759994</c:v>
                </c:pt>
                <c:pt idx="2756">
                  <c:v>0.43212398812764247</c:v>
                </c:pt>
                <c:pt idx="2757">
                  <c:v>0.30400315832189195</c:v>
                </c:pt>
                <c:pt idx="2758">
                  <c:v>0.33201174201554168</c:v>
                </c:pt>
                <c:pt idx="2759">
                  <c:v>0.44015163350348002</c:v>
                </c:pt>
                <c:pt idx="2760">
                  <c:v>0.39186803246579982</c:v>
                </c:pt>
                <c:pt idx="2761">
                  <c:v>0.34156737350586025</c:v>
                </c:pt>
                <c:pt idx="2762">
                  <c:v>0.43871764169836713</c:v>
                </c:pt>
                <c:pt idx="2763">
                  <c:v>0.35510974981108678</c:v>
                </c:pt>
                <c:pt idx="2764">
                  <c:v>0.37253013523049672</c:v>
                </c:pt>
                <c:pt idx="2765">
                  <c:v>0.30578325521385624</c:v>
                </c:pt>
                <c:pt idx="2766">
                  <c:v>0.34334634676579562</c:v>
                </c:pt>
                <c:pt idx="2767">
                  <c:v>0.41518827536514041</c:v>
                </c:pt>
                <c:pt idx="2768">
                  <c:v>0.37227581825560585</c:v>
                </c:pt>
                <c:pt idx="2769">
                  <c:v>0.30590146463487738</c:v>
                </c:pt>
                <c:pt idx="2770">
                  <c:v>0.43589684098181197</c:v>
                </c:pt>
                <c:pt idx="2771">
                  <c:v>0.35256254419613575</c:v>
                </c:pt>
                <c:pt idx="2772">
                  <c:v>0.46149516742323993</c:v>
                </c:pt>
                <c:pt idx="2773">
                  <c:v>0.32485632104846535</c:v>
                </c:pt>
                <c:pt idx="2774">
                  <c:v>0.30565729873342068</c:v>
                </c:pt>
                <c:pt idx="2775">
                  <c:v>0.31175174293114205</c:v>
                </c:pt>
                <c:pt idx="2776">
                  <c:v>0.43568877354640534</c:v>
                </c:pt>
                <c:pt idx="2777">
                  <c:v>0.35612370330653598</c:v>
                </c:pt>
                <c:pt idx="2778">
                  <c:v>0.34283845281559072</c:v>
                </c:pt>
                <c:pt idx="2779">
                  <c:v>0.34826808308881713</c:v>
                </c:pt>
                <c:pt idx="2780">
                  <c:v>0.32562247677867129</c:v>
                </c:pt>
                <c:pt idx="2781">
                  <c:v>0.46028261764302375</c:v>
                </c:pt>
                <c:pt idx="2782">
                  <c:v>0.27682297310808096</c:v>
                </c:pt>
                <c:pt idx="2783">
                  <c:v>0.40447114814244683</c:v>
                </c:pt>
                <c:pt idx="2784">
                  <c:v>0.32614384562353343</c:v>
                </c:pt>
                <c:pt idx="2785">
                  <c:v>0.28647425226385209</c:v>
                </c:pt>
                <c:pt idx="2786">
                  <c:v>0.37117775428018623</c:v>
                </c:pt>
                <c:pt idx="2787">
                  <c:v>0.41634167394387889</c:v>
                </c:pt>
                <c:pt idx="2788">
                  <c:v>0.41891545947703124</c:v>
                </c:pt>
                <c:pt idx="2789">
                  <c:v>0.35072164913373177</c:v>
                </c:pt>
                <c:pt idx="2790">
                  <c:v>0.38560404816553473</c:v>
                </c:pt>
                <c:pt idx="2791">
                  <c:v>0.35892945666937626</c:v>
                </c:pt>
                <c:pt idx="2792">
                  <c:v>0.4214085515548282</c:v>
                </c:pt>
                <c:pt idx="2793">
                  <c:v>0.36869616742016242</c:v>
                </c:pt>
                <c:pt idx="2794">
                  <c:v>0.36056282276617563</c:v>
                </c:pt>
                <c:pt idx="2795">
                  <c:v>0.32266845420797419</c:v>
                </c:pt>
                <c:pt idx="2796">
                  <c:v>0.3710491604930925</c:v>
                </c:pt>
                <c:pt idx="2797">
                  <c:v>0.33567834441402039</c:v>
                </c:pt>
                <c:pt idx="2798">
                  <c:v>0.3454411253470106</c:v>
                </c:pt>
                <c:pt idx="2799">
                  <c:v>0.38148388957782431</c:v>
                </c:pt>
                <c:pt idx="2800">
                  <c:v>0.3744040666844487</c:v>
                </c:pt>
                <c:pt idx="2801">
                  <c:v>0.36319561700353947</c:v>
                </c:pt>
                <c:pt idx="2802">
                  <c:v>0.44390887981994653</c:v>
                </c:pt>
                <c:pt idx="2803">
                  <c:v>0.33100382781210452</c:v>
                </c:pt>
                <c:pt idx="2804">
                  <c:v>0.32244349966435443</c:v>
                </c:pt>
                <c:pt idx="2805">
                  <c:v>0.31388761467889914</c:v>
                </c:pt>
                <c:pt idx="2806">
                  <c:v>0.38844851291494414</c:v>
                </c:pt>
                <c:pt idx="2807">
                  <c:v>0.31310212680914556</c:v>
                </c:pt>
                <c:pt idx="2808">
                  <c:v>0.36830151837783653</c:v>
                </c:pt>
                <c:pt idx="2809">
                  <c:v>0.38617490272465083</c:v>
                </c:pt>
                <c:pt idx="2810">
                  <c:v>0.35753590894349774</c:v>
                </c:pt>
                <c:pt idx="2811">
                  <c:v>0.41457190406186117</c:v>
                </c:pt>
                <c:pt idx="2812">
                  <c:v>0.30725906587045326</c:v>
                </c:pt>
                <c:pt idx="2813">
                  <c:v>0.32268158640538758</c:v>
                </c:pt>
                <c:pt idx="2814">
                  <c:v>0.35436841177263723</c:v>
                </c:pt>
                <c:pt idx="2815">
                  <c:v>0.36560252219630868</c:v>
                </c:pt>
                <c:pt idx="2816">
                  <c:v>0.44388483442403137</c:v>
                </c:pt>
                <c:pt idx="2817">
                  <c:v>0.2892163573978227</c:v>
                </c:pt>
                <c:pt idx="2818">
                  <c:v>0.33771437849296115</c:v>
                </c:pt>
                <c:pt idx="2819">
                  <c:v>0.37589573378823932</c:v>
                </c:pt>
                <c:pt idx="2820">
                  <c:v>0.36579552081649497</c:v>
                </c:pt>
                <c:pt idx="2821">
                  <c:v>0.44987916071624745</c:v>
                </c:pt>
                <c:pt idx="2822">
                  <c:v>0.35463533258970331</c:v>
                </c:pt>
                <c:pt idx="2823">
                  <c:v>0.40335057512591499</c:v>
                </c:pt>
                <c:pt idx="2824">
                  <c:v>0.42049599881689864</c:v>
                </c:pt>
                <c:pt idx="2825">
                  <c:v>0.28551905325311699</c:v>
                </c:pt>
                <c:pt idx="2826">
                  <c:v>0.36277535109980824</c:v>
                </c:pt>
                <c:pt idx="2827">
                  <c:v>0.33032765234586087</c:v>
                </c:pt>
                <c:pt idx="2828">
                  <c:v>0.33207935169799185</c:v>
                </c:pt>
                <c:pt idx="2829">
                  <c:v>0.29411946685545154</c:v>
                </c:pt>
                <c:pt idx="2830">
                  <c:v>0.37481017255040056</c:v>
                </c:pt>
                <c:pt idx="2831">
                  <c:v>0.35314870256030867</c:v>
                </c:pt>
                <c:pt idx="2832">
                  <c:v>0.35377807413693807</c:v>
                </c:pt>
                <c:pt idx="2833">
                  <c:v>0.42507355933508811</c:v>
                </c:pt>
                <c:pt idx="2834">
                  <c:v>0.33347300156003695</c:v>
                </c:pt>
                <c:pt idx="2835">
                  <c:v>0.45979703092969298</c:v>
                </c:pt>
                <c:pt idx="2836">
                  <c:v>0.36483120490552784</c:v>
                </c:pt>
                <c:pt idx="2837">
                  <c:v>0.37076725596910598</c:v>
                </c:pt>
                <c:pt idx="2838">
                  <c:v>0.36760735798425603</c:v>
                </c:pt>
                <c:pt idx="2839">
                  <c:v>0.40859570164855241</c:v>
                </c:pt>
                <c:pt idx="2840">
                  <c:v>0.4068855264522615</c:v>
                </c:pt>
                <c:pt idx="2841">
                  <c:v>0.34148693581926121</c:v>
                </c:pt>
                <c:pt idx="2842">
                  <c:v>0.42104056912608667</c:v>
                </c:pt>
                <c:pt idx="2843">
                  <c:v>0.30829682301628536</c:v>
                </c:pt>
                <c:pt idx="2844">
                  <c:v>0.32489686547559843</c:v>
                </c:pt>
                <c:pt idx="2845">
                  <c:v>0.2670416762482794</c:v>
                </c:pt>
                <c:pt idx="2846">
                  <c:v>0.296282536799854</c:v>
                </c:pt>
                <c:pt idx="2847">
                  <c:v>0.46465438896763106</c:v>
                </c:pt>
                <c:pt idx="2848">
                  <c:v>0.33119271648342724</c:v>
                </c:pt>
                <c:pt idx="2849">
                  <c:v>0.34721158923945622</c:v>
                </c:pt>
                <c:pt idx="2850">
                  <c:v>0.46014361805458298</c:v>
                </c:pt>
                <c:pt idx="2851">
                  <c:v>0.36831660610750933</c:v>
                </c:pt>
                <c:pt idx="2852">
                  <c:v>0.3166431029216194</c:v>
                </c:pt>
                <c:pt idx="2853">
                  <c:v>0.34906057285048253</c:v>
                </c:pt>
                <c:pt idx="2854">
                  <c:v>0.29886815764354929</c:v>
                </c:pt>
                <c:pt idx="2855">
                  <c:v>0.3866241687355283</c:v>
                </c:pt>
                <c:pt idx="2856">
                  <c:v>0.41686832616302821</c:v>
                </c:pt>
                <c:pt idx="2857">
                  <c:v>0.40393606621642414</c:v>
                </c:pt>
                <c:pt idx="2858">
                  <c:v>0.41292866485173985</c:v>
                </c:pt>
                <c:pt idx="2859">
                  <c:v>0.33067499219887658</c:v>
                </c:pt>
                <c:pt idx="2860">
                  <c:v>0.34952774183793223</c:v>
                </c:pt>
                <c:pt idx="2861">
                  <c:v>0.41469003492190987</c:v>
                </c:pt>
                <c:pt idx="2862">
                  <c:v>0.34350539735566304</c:v>
                </c:pt>
                <c:pt idx="2863">
                  <c:v>0.32249327435326353</c:v>
                </c:pt>
                <c:pt idx="2864">
                  <c:v>0.35813966185757296</c:v>
                </c:pt>
                <c:pt idx="2865">
                  <c:v>0.34229451017096374</c:v>
                </c:pt>
                <c:pt idx="2866">
                  <c:v>0.32280311810373569</c:v>
                </c:pt>
                <c:pt idx="2867">
                  <c:v>0.42734892715816464</c:v>
                </c:pt>
                <c:pt idx="2868">
                  <c:v>0.41575311086204214</c:v>
                </c:pt>
                <c:pt idx="2869">
                  <c:v>0.30221526281430722</c:v>
                </c:pt>
                <c:pt idx="2870">
                  <c:v>0.42170596041331843</c:v>
                </c:pt>
                <c:pt idx="2871">
                  <c:v>0.28285850564187903</c:v>
                </c:pt>
                <c:pt idx="2872">
                  <c:v>0.37170266203407082</c:v>
                </c:pt>
                <c:pt idx="2873">
                  <c:v>0.43750814741076638</c:v>
                </c:pt>
                <c:pt idx="2874">
                  <c:v>0.35453524756762805</c:v>
                </c:pt>
                <c:pt idx="2875">
                  <c:v>0.33235060850092452</c:v>
                </c:pt>
                <c:pt idx="2876">
                  <c:v>0.33193980069812884</c:v>
                </c:pt>
                <c:pt idx="2877">
                  <c:v>0.3187327553387313</c:v>
                </c:pt>
                <c:pt idx="2878">
                  <c:v>0.36289942695433064</c:v>
                </c:pt>
                <c:pt idx="2879">
                  <c:v>0.30089488692166466</c:v>
                </c:pt>
                <c:pt idx="2880">
                  <c:v>0.4334701984633374</c:v>
                </c:pt>
                <c:pt idx="2881">
                  <c:v>0.32459226990616352</c:v>
                </c:pt>
                <c:pt idx="2882">
                  <c:v>0.36440859896325961</c:v>
                </c:pt>
                <c:pt idx="2883">
                  <c:v>0.43601396496719441</c:v>
                </c:pt>
                <c:pt idx="2884">
                  <c:v>0.35872943432338689</c:v>
                </c:pt>
                <c:pt idx="2885">
                  <c:v>0.32952320125850559</c:v>
                </c:pt>
                <c:pt idx="2886">
                  <c:v>0.42743830756335299</c:v>
                </c:pt>
                <c:pt idx="2887">
                  <c:v>0.35617711069154534</c:v>
                </c:pt>
                <c:pt idx="2888">
                  <c:v>0.41509085972201587</c:v>
                </c:pt>
                <c:pt idx="2889">
                  <c:v>0.33299448299004175</c:v>
                </c:pt>
                <c:pt idx="2890">
                  <c:v>0.38942989332743383</c:v>
                </c:pt>
                <c:pt idx="2891">
                  <c:v>0.36765234863238672</c:v>
                </c:pt>
                <c:pt idx="2892">
                  <c:v>0.3302649509183932</c:v>
                </c:pt>
                <c:pt idx="2893">
                  <c:v>0.42514334588255559</c:v>
                </c:pt>
                <c:pt idx="2894">
                  <c:v>0.30128128269765669</c:v>
                </c:pt>
                <c:pt idx="2895">
                  <c:v>0.337420661309419</c:v>
                </c:pt>
                <c:pt idx="2896">
                  <c:v>0.45276189153966395</c:v>
                </c:pt>
                <c:pt idx="2897">
                  <c:v>0.45488209540162505</c:v>
                </c:pt>
                <c:pt idx="2898">
                  <c:v>0.41102772695514039</c:v>
                </c:pt>
                <c:pt idx="2899">
                  <c:v>0.29957587492945464</c:v>
                </c:pt>
                <c:pt idx="2900">
                  <c:v>0.30182939587044633</c:v>
                </c:pt>
                <c:pt idx="2901">
                  <c:v>0.28931057861972381</c:v>
                </c:pt>
                <c:pt idx="2902">
                  <c:v>0.41964105540611668</c:v>
                </c:pt>
                <c:pt idx="2903">
                  <c:v>0.32363199308063423</c:v>
                </c:pt>
                <c:pt idx="2904">
                  <c:v>0.45083655702212749</c:v>
                </c:pt>
                <c:pt idx="2905">
                  <c:v>0.35530604693776874</c:v>
                </c:pt>
                <c:pt idx="2906">
                  <c:v>0.27284717391245505</c:v>
                </c:pt>
                <c:pt idx="2907">
                  <c:v>0.39024215364819514</c:v>
                </c:pt>
                <c:pt idx="2908">
                  <c:v>0.27197635375879187</c:v>
                </c:pt>
                <c:pt idx="2909">
                  <c:v>0.33936028349424868</c:v>
                </c:pt>
                <c:pt idx="2910">
                  <c:v>0.35734818381645345</c:v>
                </c:pt>
                <c:pt idx="2911">
                  <c:v>0.3815525216339179</c:v>
                </c:pt>
                <c:pt idx="2912">
                  <c:v>0.3677564528497097</c:v>
                </c:pt>
                <c:pt idx="2913">
                  <c:v>0.44761387707150363</c:v>
                </c:pt>
                <c:pt idx="2914">
                  <c:v>0.28737657691892843</c:v>
                </c:pt>
                <c:pt idx="2915">
                  <c:v>0.43597429803485521</c:v>
                </c:pt>
                <c:pt idx="2916">
                  <c:v>0.32128516943229696</c:v>
                </c:pt>
                <c:pt idx="2917">
                  <c:v>0.3217277493193853</c:v>
                </c:pt>
                <c:pt idx="2918">
                  <c:v>0.40859240534109315</c:v>
                </c:pt>
                <c:pt idx="2919">
                  <c:v>0.41826970083398685</c:v>
                </c:pt>
                <c:pt idx="2920">
                  <c:v>0.42669900955218687</c:v>
                </c:pt>
                <c:pt idx="2921">
                  <c:v>0.42056851113691762</c:v>
                </c:pt>
                <c:pt idx="2922">
                  <c:v>0.45318613908277994</c:v>
                </c:pt>
                <c:pt idx="2923">
                  <c:v>0.41840933607107006</c:v>
                </c:pt>
                <c:pt idx="2924">
                  <c:v>0.351604186828745</c:v>
                </c:pt>
                <c:pt idx="2925">
                  <c:v>0.43612125369583249</c:v>
                </c:pt>
                <c:pt idx="2926">
                  <c:v>0.39847414871445397</c:v>
                </c:pt>
                <c:pt idx="2927">
                  <c:v>0.43718553013900935</c:v>
                </c:pt>
                <c:pt idx="2928">
                  <c:v>0.34388386870102106</c:v>
                </c:pt>
                <c:pt idx="2929">
                  <c:v>0.29385095820327634</c:v>
                </c:pt>
                <c:pt idx="2930">
                  <c:v>0.37694697020975759</c:v>
                </c:pt>
                <c:pt idx="2931">
                  <c:v>0.4257350770282986</c:v>
                </c:pt>
                <c:pt idx="2932">
                  <c:v>0.30699642507244457</c:v>
                </c:pt>
                <c:pt idx="2933">
                  <c:v>0.33431835664073117</c:v>
                </c:pt>
                <c:pt idx="2934">
                  <c:v>0.40499882251036756</c:v>
                </c:pt>
                <c:pt idx="2935">
                  <c:v>0.30791456465860062</c:v>
                </c:pt>
                <c:pt idx="2936">
                  <c:v>0.33756947551201461</c:v>
                </c:pt>
                <c:pt idx="2937">
                  <c:v>0.35042164505876083</c:v>
                </c:pt>
                <c:pt idx="2938">
                  <c:v>0.30995784176459346</c:v>
                </c:pt>
                <c:pt idx="2939">
                  <c:v>0.32788204719225877</c:v>
                </c:pt>
                <c:pt idx="2940">
                  <c:v>0.40780341609560261</c:v>
                </c:pt>
                <c:pt idx="2941">
                  <c:v>0.4310989110395092</c:v>
                </c:pt>
                <c:pt idx="2942">
                  <c:v>0.35643869405128159</c:v>
                </c:pt>
                <c:pt idx="2943">
                  <c:v>0.39740575404705542</c:v>
                </c:pt>
                <c:pt idx="2944">
                  <c:v>0.41075121243655316</c:v>
                </c:pt>
                <c:pt idx="2945">
                  <c:v>0.29641566059613944</c:v>
                </c:pt>
                <c:pt idx="2946">
                  <c:v>0.36070720780885068</c:v>
                </c:pt>
                <c:pt idx="2947">
                  <c:v>0.35990773444820884</c:v>
                </c:pt>
                <c:pt idx="2948">
                  <c:v>0.288983578891302</c:v>
                </c:pt>
                <c:pt idx="2949">
                  <c:v>0.45163775577736975</c:v>
                </c:pt>
                <c:pt idx="2950">
                  <c:v>0.29909631601509684</c:v>
                </c:pt>
                <c:pt idx="2951">
                  <c:v>0.34007035044819217</c:v>
                </c:pt>
                <c:pt idx="2952">
                  <c:v>0.43428366720057843</c:v>
                </c:pt>
                <c:pt idx="2953">
                  <c:v>0.34317492120705118</c:v>
                </c:pt>
                <c:pt idx="2954">
                  <c:v>0.30786809459414582</c:v>
                </c:pt>
                <c:pt idx="2955">
                  <c:v>0.30114513735906756</c:v>
                </c:pt>
                <c:pt idx="2956">
                  <c:v>0.37070090472022688</c:v>
                </c:pt>
                <c:pt idx="2957">
                  <c:v>0.33679829287359236</c:v>
                </c:pt>
                <c:pt idx="2958">
                  <c:v>0.41704610264916253</c:v>
                </c:pt>
                <c:pt idx="2959">
                  <c:v>0.40931917980203952</c:v>
                </c:pt>
                <c:pt idx="2960">
                  <c:v>0.32083683329293111</c:v>
                </c:pt>
                <c:pt idx="2961">
                  <c:v>0.45084690900283625</c:v>
                </c:pt>
                <c:pt idx="2962">
                  <c:v>0.37129649223059236</c:v>
                </c:pt>
                <c:pt idx="2963">
                  <c:v>0.35090501704478877</c:v>
                </c:pt>
                <c:pt idx="2964">
                  <c:v>0.36354831259431136</c:v>
                </c:pt>
                <c:pt idx="2965">
                  <c:v>0.26730278540256525</c:v>
                </c:pt>
                <c:pt idx="2966">
                  <c:v>0.31701590314480027</c:v>
                </c:pt>
                <c:pt idx="2967">
                  <c:v>0.42033038405403755</c:v>
                </c:pt>
                <c:pt idx="2968">
                  <c:v>0.42415891214504731</c:v>
                </c:pt>
                <c:pt idx="2969">
                  <c:v>0.34608246956049427</c:v>
                </c:pt>
                <c:pt idx="2970">
                  <c:v>0.35526814376309263</c:v>
                </c:pt>
                <c:pt idx="2971">
                  <c:v>0.362673919293234</c:v>
                </c:pt>
                <c:pt idx="2972">
                  <c:v>0.28538035067491946</c:v>
                </c:pt>
                <c:pt idx="2973">
                  <c:v>0.37715531573297356</c:v>
                </c:pt>
                <c:pt idx="2974">
                  <c:v>0.44730154472744976</c:v>
                </c:pt>
                <c:pt idx="2975">
                  <c:v>0.35108833286288305</c:v>
                </c:pt>
                <c:pt idx="2976">
                  <c:v>0.29470229173196827</c:v>
                </c:pt>
                <c:pt idx="2977">
                  <c:v>0.29848829062987009</c:v>
                </c:pt>
                <c:pt idx="2978">
                  <c:v>0.36527335513923143</c:v>
                </c:pt>
                <c:pt idx="2979">
                  <c:v>0.27799998457059627</c:v>
                </c:pt>
                <c:pt idx="2980">
                  <c:v>0.30418003223083417</c:v>
                </c:pt>
                <c:pt idx="2981">
                  <c:v>0.43054361798419422</c:v>
                </c:pt>
                <c:pt idx="2982">
                  <c:v>0.36227278795737311</c:v>
                </c:pt>
                <c:pt idx="2983">
                  <c:v>0.38721275536794597</c:v>
                </c:pt>
                <c:pt idx="2984">
                  <c:v>0.30533008292851088</c:v>
                </c:pt>
                <c:pt idx="2985">
                  <c:v>0.37008225192820327</c:v>
                </c:pt>
                <c:pt idx="2986">
                  <c:v>0.32700919414113105</c:v>
                </c:pt>
                <c:pt idx="2987">
                  <c:v>0.32390529019037223</c:v>
                </c:pt>
                <c:pt idx="2988">
                  <c:v>0.33103115427917568</c:v>
                </c:pt>
                <c:pt idx="2989">
                  <c:v>0.44350956554096388</c:v>
                </c:pt>
                <c:pt idx="2990">
                  <c:v>0.28954494641540707</c:v>
                </c:pt>
                <c:pt idx="2991">
                  <c:v>0.39272209701817939</c:v>
                </c:pt>
                <c:pt idx="2992">
                  <c:v>0.35803209323303364</c:v>
                </c:pt>
                <c:pt idx="2993">
                  <c:v>0.42468614526760246</c:v>
                </c:pt>
                <c:pt idx="2994">
                  <c:v>0.33439842309189044</c:v>
                </c:pt>
                <c:pt idx="2995">
                  <c:v>0.2982538552106801</c:v>
                </c:pt>
                <c:pt idx="2996">
                  <c:v>0.30851813251123339</c:v>
                </c:pt>
                <c:pt idx="2997">
                  <c:v>0.28407077606496833</c:v>
                </c:pt>
                <c:pt idx="2998">
                  <c:v>0.39653976316440354</c:v>
                </c:pt>
                <c:pt idx="2999">
                  <c:v>0.28600241945309912</c:v>
                </c:pt>
                <c:pt idx="3000">
                  <c:v>0.40457927512088671</c:v>
                </c:pt>
                <c:pt idx="3001">
                  <c:v>0.36026405439769216</c:v>
                </c:pt>
                <c:pt idx="3002">
                  <c:v>0.30661983491652456</c:v>
                </c:pt>
                <c:pt idx="3003">
                  <c:v>0.40628248172773918</c:v>
                </c:pt>
                <c:pt idx="3004">
                  <c:v>0.29339804321372881</c:v>
                </c:pt>
                <c:pt idx="3005">
                  <c:v>0.42148238517186765</c:v>
                </c:pt>
                <c:pt idx="3006">
                  <c:v>0.35169675438455472</c:v>
                </c:pt>
                <c:pt idx="3007">
                  <c:v>0.38994032733305267</c:v>
                </c:pt>
                <c:pt idx="3008">
                  <c:v>0.32911649795699099</c:v>
                </c:pt>
                <c:pt idx="3009">
                  <c:v>0.36660152389334982</c:v>
                </c:pt>
                <c:pt idx="3010">
                  <c:v>0.36463082990461421</c:v>
                </c:pt>
                <c:pt idx="3011">
                  <c:v>0.42296966084443516</c:v>
                </c:pt>
                <c:pt idx="3012">
                  <c:v>0.42618707875402267</c:v>
                </c:pt>
                <c:pt idx="3013">
                  <c:v>0.35436702782399326</c:v>
                </c:pt>
                <c:pt idx="3014">
                  <c:v>0.38819284136015142</c:v>
                </c:pt>
                <c:pt idx="3015">
                  <c:v>0.28756874285283113</c:v>
                </c:pt>
                <c:pt idx="3016">
                  <c:v>0.33893722860179787</c:v>
                </c:pt>
                <c:pt idx="3017">
                  <c:v>0.30870913292506247</c:v>
                </c:pt>
                <c:pt idx="3018">
                  <c:v>0.32221859165290151</c:v>
                </c:pt>
                <c:pt idx="3019">
                  <c:v>0.30686018266082926</c:v>
                </c:pt>
                <c:pt idx="3020">
                  <c:v>0.3863099774140128</c:v>
                </c:pt>
                <c:pt idx="3021">
                  <c:v>0.42394047303832832</c:v>
                </c:pt>
                <c:pt idx="3022">
                  <c:v>0.39000414679041406</c:v>
                </c:pt>
                <c:pt idx="3023">
                  <c:v>0.34391246189943642</c:v>
                </c:pt>
                <c:pt idx="3024">
                  <c:v>0.36667168726828442</c:v>
                </c:pt>
                <c:pt idx="3025">
                  <c:v>0.44888359494453767</c:v>
                </c:pt>
                <c:pt idx="3026">
                  <c:v>0.33579508745953485</c:v>
                </c:pt>
                <c:pt idx="3027">
                  <c:v>0.35454161362787162</c:v>
                </c:pt>
                <c:pt idx="3028">
                  <c:v>0.36494770267136001</c:v>
                </c:pt>
                <c:pt idx="3029">
                  <c:v>0.44850372779641995</c:v>
                </c:pt>
                <c:pt idx="3030">
                  <c:v>0.40423457780724331</c:v>
                </c:pt>
                <c:pt idx="3031">
                  <c:v>0.29676468847817611</c:v>
                </c:pt>
                <c:pt idx="3032">
                  <c:v>0.36005434282369136</c:v>
                </c:pt>
                <c:pt idx="3033">
                  <c:v>0.31462565195040065</c:v>
                </c:pt>
                <c:pt idx="3034">
                  <c:v>0.3720391072347623</c:v>
                </c:pt>
                <c:pt idx="3035">
                  <c:v>0.33620886821492135</c:v>
                </c:pt>
                <c:pt idx="3036">
                  <c:v>0.34071370188411576</c:v>
                </c:pt>
                <c:pt idx="3037">
                  <c:v>0.40525970956318369</c:v>
                </c:pt>
                <c:pt idx="3038">
                  <c:v>0.35641405065449305</c:v>
                </c:pt>
                <c:pt idx="3039">
                  <c:v>0.31721631652035509</c:v>
                </c:pt>
                <c:pt idx="3040">
                  <c:v>0.32412649762239992</c:v>
                </c:pt>
                <c:pt idx="3041">
                  <c:v>0.35331684480968967</c:v>
                </c:pt>
                <c:pt idx="3042">
                  <c:v>0.33143838722112873</c:v>
                </c:pt>
                <c:pt idx="3043">
                  <c:v>0.34390919416963256</c:v>
                </c:pt>
                <c:pt idx="3044">
                  <c:v>0.35421101218058754</c:v>
                </c:pt>
                <c:pt idx="3045">
                  <c:v>0.41067322254157318</c:v>
                </c:pt>
                <c:pt idx="3046">
                  <c:v>0.31053867597870732</c:v>
                </c:pt>
                <c:pt idx="3047">
                  <c:v>0.3237537937400799</c:v>
                </c:pt>
                <c:pt idx="3048">
                  <c:v>0.34354377053209678</c:v>
                </c:pt>
                <c:pt idx="3049">
                  <c:v>0.36201341209986088</c:v>
                </c:pt>
                <c:pt idx="3050">
                  <c:v>0.44240009441863321</c:v>
                </c:pt>
                <c:pt idx="3051">
                  <c:v>0.35581111978204027</c:v>
                </c:pt>
                <c:pt idx="3052">
                  <c:v>0.42360351058337631</c:v>
                </c:pt>
                <c:pt idx="3053">
                  <c:v>0.39549434890631857</c:v>
                </c:pt>
                <c:pt idx="3054">
                  <c:v>0.32185889247132349</c:v>
                </c:pt>
                <c:pt idx="3055">
                  <c:v>0.41007318503945722</c:v>
                </c:pt>
                <c:pt idx="3056">
                  <c:v>0.33628755882030259</c:v>
                </c:pt>
                <c:pt idx="3057">
                  <c:v>0.37899401944168465</c:v>
                </c:pt>
                <c:pt idx="3058">
                  <c:v>0.33762633208928344</c:v>
                </c:pt>
                <c:pt idx="3059">
                  <c:v>0.4448330545478244</c:v>
                </c:pt>
                <c:pt idx="3060">
                  <c:v>0.32214909664506036</c:v>
                </c:pt>
                <c:pt idx="3061">
                  <c:v>0.37493230569925678</c:v>
                </c:pt>
                <c:pt idx="3062">
                  <c:v>0.35944321399690421</c:v>
                </c:pt>
                <c:pt idx="3063">
                  <c:v>0.4223347048962619</c:v>
                </c:pt>
                <c:pt idx="3064">
                  <c:v>0.36576954370139358</c:v>
                </c:pt>
                <c:pt idx="3065">
                  <c:v>0.3679540115597284</c:v>
                </c:pt>
                <c:pt idx="3066">
                  <c:v>0.30345507541227329</c:v>
                </c:pt>
                <c:pt idx="3067">
                  <c:v>0.29461428350003194</c:v>
                </c:pt>
                <c:pt idx="3068">
                  <c:v>0.3182351676239471</c:v>
                </c:pt>
                <c:pt idx="3069">
                  <c:v>0.42097999144320919</c:v>
                </c:pt>
                <c:pt idx="3070">
                  <c:v>0.38512862391190744</c:v>
                </c:pt>
                <c:pt idx="3071">
                  <c:v>0.419486027377099</c:v>
                </c:pt>
                <c:pt idx="3072">
                  <c:v>0.38967305619459769</c:v>
                </c:pt>
                <c:pt idx="3073">
                  <c:v>0.26029739791932954</c:v>
                </c:pt>
                <c:pt idx="3074">
                  <c:v>0.34247692000289987</c:v>
                </c:pt>
                <c:pt idx="3075">
                  <c:v>0.41480184233076267</c:v>
                </c:pt>
                <c:pt idx="3076">
                  <c:v>0.38699227161661937</c:v>
                </c:pt>
                <c:pt idx="3077">
                  <c:v>0.36701507667424743</c:v>
                </c:pt>
                <c:pt idx="3078">
                  <c:v>0.34608668241581697</c:v>
                </c:pt>
                <c:pt idx="3079">
                  <c:v>0.31535788878305815</c:v>
                </c:pt>
                <c:pt idx="3080">
                  <c:v>0.36429790403635648</c:v>
                </c:pt>
                <c:pt idx="3081">
                  <c:v>0.32418467590090921</c:v>
                </c:pt>
                <c:pt idx="3082">
                  <c:v>0.34991830242955169</c:v>
                </c:pt>
                <c:pt idx="3083">
                  <c:v>0.30878237018549326</c:v>
                </c:pt>
                <c:pt idx="3084">
                  <c:v>0.37670678422346193</c:v>
                </c:pt>
                <c:pt idx="3085">
                  <c:v>0.36117862817586094</c:v>
                </c:pt>
                <c:pt idx="3086">
                  <c:v>0.33412908065659103</c:v>
                </c:pt>
                <c:pt idx="3087">
                  <c:v>0.34690123785151533</c:v>
                </c:pt>
                <c:pt idx="3088">
                  <c:v>0.39293760033552916</c:v>
                </c:pt>
                <c:pt idx="3089">
                  <c:v>0.34022942302216747</c:v>
                </c:pt>
                <c:pt idx="3090">
                  <c:v>0.34900990322974684</c:v>
                </c:pt>
                <c:pt idx="3091">
                  <c:v>0.34418235933731012</c:v>
                </c:pt>
                <c:pt idx="3092">
                  <c:v>0.33382343894719424</c:v>
                </c:pt>
                <c:pt idx="3093">
                  <c:v>0.3828479659090005</c:v>
                </c:pt>
                <c:pt idx="3094">
                  <c:v>0.26601617639340452</c:v>
                </c:pt>
                <c:pt idx="3095">
                  <c:v>0.25903619319175264</c:v>
                </c:pt>
                <c:pt idx="3096">
                  <c:v>0.33422039832863759</c:v>
                </c:pt>
                <c:pt idx="3097">
                  <c:v>0.44317687386476912</c:v>
                </c:pt>
                <c:pt idx="3098">
                  <c:v>0.36120454684062131</c:v>
                </c:pt>
                <c:pt idx="3099">
                  <c:v>0.35619862088365606</c:v>
                </c:pt>
                <c:pt idx="3100">
                  <c:v>0.33601583136488777</c:v>
                </c:pt>
                <c:pt idx="3101">
                  <c:v>0.38402616644768112</c:v>
                </c:pt>
                <c:pt idx="3102">
                  <c:v>0.39378967991831276</c:v>
                </c:pt>
                <c:pt idx="3103">
                  <c:v>0.36859052113887492</c:v>
                </c:pt>
                <c:pt idx="3104">
                  <c:v>0.39678786595974253</c:v>
                </c:pt>
                <c:pt idx="3105">
                  <c:v>0.33815152259180742</c:v>
                </c:pt>
                <c:pt idx="3106">
                  <c:v>0.36334960776784248</c:v>
                </c:pt>
                <c:pt idx="3107">
                  <c:v>0.36135241976604821</c:v>
                </c:pt>
                <c:pt idx="3108">
                  <c:v>0.26467924372238577</c:v>
                </c:pt>
                <c:pt idx="3109">
                  <c:v>0.36784172206879756</c:v>
                </c:pt>
                <c:pt idx="3110">
                  <c:v>0.38718970334580738</c:v>
                </c:pt>
                <c:pt idx="3111">
                  <c:v>0.33811837922795535</c:v>
                </c:pt>
                <c:pt idx="3112">
                  <c:v>0.30752305382112677</c:v>
                </c:pt>
                <c:pt idx="3113">
                  <c:v>0.35275063931440837</c:v>
                </c:pt>
                <c:pt idx="3114">
                  <c:v>0.38290469711771863</c:v>
                </c:pt>
                <c:pt idx="3115">
                  <c:v>0.28219635144983335</c:v>
                </c:pt>
                <c:pt idx="3116">
                  <c:v>0.32650215909788599</c:v>
                </c:pt>
                <c:pt idx="3117">
                  <c:v>0.330114528174966</c:v>
                </c:pt>
                <c:pt idx="3118">
                  <c:v>0.40124305772492552</c:v>
                </c:pt>
                <c:pt idx="3119">
                  <c:v>0.37325384933548728</c:v>
                </c:pt>
                <c:pt idx="3120">
                  <c:v>0.34841369310025716</c:v>
                </c:pt>
                <c:pt idx="3121">
                  <c:v>0.39231922767630029</c:v>
                </c:pt>
                <c:pt idx="3122">
                  <c:v>0.30559810800611475</c:v>
                </c:pt>
                <c:pt idx="3123">
                  <c:v>0.39961671322705294</c:v>
                </c:pt>
                <c:pt idx="3124">
                  <c:v>0.34470542385297265</c:v>
                </c:pt>
                <c:pt idx="3125">
                  <c:v>0.29572556417459395</c:v>
                </c:pt>
                <c:pt idx="3126">
                  <c:v>0.3301699234315924</c:v>
                </c:pt>
                <c:pt idx="3127">
                  <c:v>0.34185976338619378</c:v>
                </c:pt>
                <c:pt idx="3128">
                  <c:v>0.38528847319300236</c:v>
                </c:pt>
                <c:pt idx="3129">
                  <c:v>0.34277931016507535</c:v>
                </c:pt>
                <c:pt idx="3130">
                  <c:v>0.27949065051703786</c:v>
                </c:pt>
                <c:pt idx="3131">
                  <c:v>0.32193373328177793</c:v>
                </c:pt>
                <c:pt idx="3132">
                  <c:v>0.37497983815447322</c:v>
                </c:pt>
                <c:pt idx="3133">
                  <c:v>0.29758370801127432</c:v>
                </c:pt>
                <c:pt idx="3134">
                  <c:v>0.30142147844836115</c:v>
                </c:pt>
                <c:pt idx="3135">
                  <c:v>0.3373573689007297</c:v>
                </c:pt>
                <c:pt idx="3136">
                  <c:v>0.37492112586490839</c:v>
                </c:pt>
                <c:pt idx="3137">
                  <c:v>0.43278580478741835</c:v>
                </c:pt>
                <c:pt idx="3138">
                  <c:v>0.28196728839066704</c:v>
                </c:pt>
                <c:pt idx="3139">
                  <c:v>0.35876259055190601</c:v>
                </c:pt>
                <c:pt idx="3140">
                  <c:v>0.34762654557211514</c:v>
                </c:pt>
                <c:pt idx="3141">
                  <c:v>0.35149143278435901</c:v>
                </c:pt>
                <c:pt idx="3142">
                  <c:v>0.27836294598883854</c:v>
                </c:pt>
                <c:pt idx="3143">
                  <c:v>0.43632339831878397</c:v>
                </c:pt>
                <c:pt idx="3144">
                  <c:v>0.34285930798807013</c:v>
                </c:pt>
                <c:pt idx="3145">
                  <c:v>0.42860655192286656</c:v>
                </c:pt>
                <c:pt idx="3146">
                  <c:v>0.27084980046997714</c:v>
                </c:pt>
                <c:pt idx="3147">
                  <c:v>0.29700193045666629</c:v>
                </c:pt>
                <c:pt idx="3148">
                  <c:v>0.29179510335601805</c:v>
                </c:pt>
                <c:pt idx="3149">
                  <c:v>0.37116287159623562</c:v>
                </c:pt>
                <c:pt idx="3150">
                  <c:v>0.34415090783723712</c:v>
                </c:pt>
                <c:pt idx="3151">
                  <c:v>0.31609067447164235</c:v>
                </c:pt>
                <c:pt idx="3152">
                  <c:v>0.33465777700077082</c:v>
                </c:pt>
                <c:pt idx="3153">
                  <c:v>0.34095279747811658</c:v>
                </c:pt>
                <c:pt idx="3154">
                  <c:v>0.35903283071694164</c:v>
                </c:pt>
                <c:pt idx="3155">
                  <c:v>0.34750663928916448</c:v>
                </c:pt>
                <c:pt idx="3156">
                  <c:v>0.39728598663592241</c:v>
                </c:pt>
                <c:pt idx="3157">
                  <c:v>0.43592710609441226</c:v>
                </c:pt>
                <c:pt idx="3158">
                  <c:v>0.39311042301353444</c:v>
                </c:pt>
                <c:pt idx="3159">
                  <c:v>0.36468948706260479</c:v>
                </c:pt>
                <c:pt idx="3160">
                  <c:v>0.29833223750758653</c:v>
                </c:pt>
                <c:pt idx="3161">
                  <c:v>0.33800495010494802</c:v>
                </c:pt>
                <c:pt idx="3162">
                  <c:v>0.39017008812218124</c:v>
                </c:pt>
                <c:pt idx="3163">
                  <c:v>0.35501342245833106</c:v>
                </c:pt>
                <c:pt idx="3164">
                  <c:v>0.27742665751511919</c:v>
                </c:pt>
                <c:pt idx="3165">
                  <c:v>0.37511021489039281</c:v>
                </c:pt>
                <c:pt idx="3166">
                  <c:v>0.37492282383120429</c:v>
                </c:pt>
                <c:pt idx="3167">
                  <c:v>0.26456993830409709</c:v>
                </c:pt>
                <c:pt idx="3168">
                  <c:v>0.40198819343291742</c:v>
                </c:pt>
                <c:pt idx="3169">
                  <c:v>0.35242560912923754</c:v>
                </c:pt>
                <c:pt idx="3170">
                  <c:v>0.39753390536813427</c:v>
                </c:pt>
                <c:pt idx="3171">
                  <c:v>0.3572955412839332</c:v>
                </c:pt>
                <c:pt idx="3172">
                  <c:v>0.38354679169883749</c:v>
                </c:pt>
                <c:pt idx="3173">
                  <c:v>0.33868219204732547</c:v>
                </c:pt>
                <c:pt idx="3174">
                  <c:v>0.32447918554613664</c:v>
                </c:pt>
                <c:pt idx="3175">
                  <c:v>0.35389365577682491</c:v>
                </c:pt>
                <c:pt idx="3176">
                  <c:v>0.35257474420538265</c:v>
                </c:pt>
                <c:pt idx="3177">
                  <c:v>0.37234155367536803</c:v>
                </c:pt>
                <c:pt idx="3178">
                  <c:v>0.32455107409599265</c:v>
                </c:pt>
                <c:pt idx="3179">
                  <c:v>0.33968280675853912</c:v>
                </c:pt>
                <c:pt idx="3180">
                  <c:v>0.29235558587137478</c:v>
                </c:pt>
                <c:pt idx="3181">
                  <c:v>0.32039031317392302</c:v>
                </c:pt>
                <c:pt idx="3182">
                  <c:v>0.30457793045479115</c:v>
                </c:pt>
                <c:pt idx="3183">
                  <c:v>0.32676420085471569</c:v>
                </c:pt>
                <c:pt idx="3184">
                  <c:v>0.42707296061144384</c:v>
                </c:pt>
                <c:pt idx="3185">
                  <c:v>0.32235427213037288</c:v>
                </c:pt>
                <c:pt idx="3186">
                  <c:v>0.30694998554968905</c:v>
                </c:pt>
                <c:pt idx="3187">
                  <c:v>0.38751962209753243</c:v>
                </c:pt>
                <c:pt idx="3188">
                  <c:v>0.27861390232439154</c:v>
                </c:pt>
                <c:pt idx="3189">
                  <c:v>0.38749093632307957</c:v>
                </c:pt>
                <c:pt idx="3190">
                  <c:v>0.34949804687135477</c:v>
                </c:pt>
                <c:pt idx="3191">
                  <c:v>0.32949472844701999</c:v>
                </c:pt>
                <c:pt idx="3192">
                  <c:v>0.30768566451339102</c:v>
                </c:pt>
                <c:pt idx="3193">
                  <c:v>0.34638875612711045</c:v>
                </c:pt>
                <c:pt idx="3194">
                  <c:v>0.33722156135773529</c:v>
                </c:pt>
                <c:pt idx="3195">
                  <c:v>0.32062083648572376</c:v>
                </c:pt>
                <c:pt idx="3196">
                  <c:v>0.39745392280940584</c:v>
                </c:pt>
                <c:pt idx="3197">
                  <c:v>0.34414638279687143</c:v>
                </c:pt>
                <c:pt idx="3198">
                  <c:v>0.35746513653461465</c:v>
                </c:pt>
                <c:pt idx="3199">
                  <c:v>0.38757531974210802</c:v>
                </c:pt>
                <c:pt idx="3200">
                  <c:v>0.3375823153543418</c:v>
                </c:pt>
                <c:pt idx="3201">
                  <c:v>0.38905113907984312</c:v>
                </c:pt>
                <c:pt idx="3202">
                  <c:v>0.34471663369505001</c:v>
                </c:pt>
                <c:pt idx="3203">
                  <c:v>0.27772188612709614</c:v>
                </c:pt>
                <c:pt idx="3204">
                  <c:v>0.34387302161626809</c:v>
                </c:pt>
                <c:pt idx="3205">
                  <c:v>0.43551988589866497</c:v>
                </c:pt>
                <c:pt idx="3206">
                  <c:v>0.31562053543435192</c:v>
                </c:pt>
                <c:pt idx="3207">
                  <c:v>0.27174583950446141</c:v>
                </c:pt>
                <c:pt idx="3208">
                  <c:v>0.29987269050093873</c:v>
                </c:pt>
                <c:pt idx="3209">
                  <c:v>0.28594731443455418</c:v>
                </c:pt>
                <c:pt idx="3210">
                  <c:v>0.28160523778750091</c:v>
                </c:pt>
                <c:pt idx="3211">
                  <c:v>0.35019506917116083</c:v>
                </c:pt>
                <c:pt idx="3212">
                  <c:v>0.37048683138150434</c:v>
                </c:pt>
                <c:pt idx="3213">
                  <c:v>0.31669210953153315</c:v>
                </c:pt>
                <c:pt idx="3214">
                  <c:v>0.3458818447801264</c:v>
                </c:pt>
                <c:pt idx="3215">
                  <c:v>0.3285003651693838</c:v>
                </c:pt>
                <c:pt idx="3216">
                  <c:v>0.33541790856048703</c:v>
                </c:pt>
                <c:pt idx="3217">
                  <c:v>0.35677101355663721</c:v>
                </c:pt>
                <c:pt idx="3218">
                  <c:v>0.2871230829217572</c:v>
                </c:pt>
                <c:pt idx="3219">
                  <c:v>0.29056346047960052</c:v>
                </c:pt>
                <c:pt idx="3220">
                  <c:v>0.3747169593987667</c:v>
                </c:pt>
                <c:pt idx="3221">
                  <c:v>0.38518870158847557</c:v>
                </c:pt>
                <c:pt idx="3222">
                  <c:v>0.33003410204621175</c:v>
                </c:pt>
                <c:pt idx="3223">
                  <c:v>0.41011441662785675</c:v>
                </c:pt>
                <c:pt idx="3224">
                  <c:v>0.3176822543312478</c:v>
                </c:pt>
                <c:pt idx="3225">
                  <c:v>0.41843732218177881</c:v>
                </c:pt>
                <c:pt idx="3226">
                  <c:v>0.28180822751121587</c:v>
                </c:pt>
                <c:pt idx="3227">
                  <c:v>0.31420679525114342</c:v>
                </c:pt>
                <c:pt idx="3228">
                  <c:v>0.39944600906569827</c:v>
                </c:pt>
                <c:pt idx="3229">
                  <c:v>0.36166795858317441</c:v>
                </c:pt>
                <c:pt idx="3230">
                  <c:v>0.27487040401881147</c:v>
                </c:pt>
                <c:pt idx="3231">
                  <c:v>0.33166015938146304</c:v>
                </c:pt>
                <c:pt idx="3232">
                  <c:v>0.34071820951199056</c:v>
                </c:pt>
                <c:pt idx="3233">
                  <c:v>0.32866860218816357</c:v>
                </c:pt>
                <c:pt idx="3234">
                  <c:v>0.35652185641780576</c:v>
                </c:pt>
                <c:pt idx="3235">
                  <c:v>0.30980993178649047</c:v>
                </c:pt>
                <c:pt idx="3236">
                  <c:v>0.32181188173076669</c:v>
                </c:pt>
                <c:pt idx="3237">
                  <c:v>0.37328984307151658</c:v>
                </c:pt>
                <c:pt idx="3238">
                  <c:v>0.32502224770400179</c:v>
                </c:pt>
                <c:pt idx="3239">
                  <c:v>0.27919679491586508</c:v>
                </c:pt>
                <c:pt idx="3240">
                  <c:v>0.41243558975871586</c:v>
                </c:pt>
                <c:pt idx="3241">
                  <c:v>0.3888881277263524</c:v>
                </c:pt>
                <c:pt idx="3242">
                  <c:v>0.29383361233978367</c:v>
                </c:pt>
                <c:pt idx="3243">
                  <c:v>0.28758578445716337</c:v>
                </c:pt>
                <c:pt idx="3244">
                  <c:v>0.3331308145054111</c:v>
                </c:pt>
                <c:pt idx="3245">
                  <c:v>0.31267975076823823</c:v>
                </c:pt>
                <c:pt idx="3246">
                  <c:v>0.27022461727889574</c:v>
                </c:pt>
                <c:pt idx="3247">
                  <c:v>0.39558788118539412</c:v>
                </c:pt>
                <c:pt idx="3248">
                  <c:v>0.36939809302764481</c:v>
                </c:pt>
                <c:pt idx="3249">
                  <c:v>0.38879189907234996</c:v>
                </c:pt>
                <c:pt idx="3250">
                  <c:v>0.3508272198185638</c:v>
                </c:pt>
                <c:pt idx="3251">
                  <c:v>0.35114178831646475</c:v>
                </c:pt>
                <c:pt idx="3252">
                  <c:v>0.28694286743954212</c:v>
                </c:pt>
                <c:pt idx="3253">
                  <c:v>0.27716073293773469</c:v>
                </c:pt>
                <c:pt idx="3254">
                  <c:v>0.36904754734557604</c:v>
                </c:pt>
                <c:pt idx="3255">
                  <c:v>0.34036453341556305</c:v>
                </c:pt>
                <c:pt idx="3256">
                  <c:v>0.34882694607368597</c:v>
                </c:pt>
                <c:pt idx="3257">
                  <c:v>0.35295175330213491</c:v>
                </c:pt>
                <c:pt idx="3258">
                  <c:v>0.35308709953476192</c:v>
                </c:pt>
                <c:pt idx="3259">
                  <c:v>0.38220360272648907</c:v>
                </c:pt>
                <c:pt idx="3260">
                  <c:v>0.35649300238734066</c:v>
                </c:pt>
                <c:pt idx="3261">
                  <c:v>0.31214897541070885</c:v>
                </c:pt>
                <c:pt idx="3262">
                  <c:v>0.37714979873786503</c:v>
                </c:pt>
                <c:pt idx="3263">
                  <c:v>0.40581631770682047</c:v>
                </c:pt>
                <c:pt idx="3264">
                  <c:v>0.27281681823197995</c:v>
                </c:pt>
                <c:pt idx="3265">
                  <c:v>0.32217873887329207</c:v>
                </c:pt>
                <c:pt idx="3266">
                  <c:v>0.2836102821565627</c:v>
                </c:pt>
                <c:pt idx="3267">
                  <c:v>0.30524286860801209</c:v>
                </c:pt>
                <c:pt idx="3268">
                  <c:v>0.40247684496866776</c:v>
                </c:pt>
                <c:pt idx="3269">
                  <c:v>0.34752404431458483</c:v>
                </c:pt>
                <c:pt idx="3270">
                  <c:v>0.34952884930927552</c:v>
                </c:pt>
                <c:pt idx="3271">
                  <c:v>0.29494395858078465</c:v>
                </c:pt>
                <c:pt idx="3272">
                  <c:v>0.3942303126065802</c:v>
                </c:pt>
                <c:pt idx="3273">
                  <c:v>0.34004551557940182</c:v>
                </c:pt>
                <c:pt idx="3274">
                  <c:v>0.35335191881736711</c:v>
                </c:pt>
                <c:pt idx="3275">
                  <c:v>0.35949696486771587</c:v>
                </c:pt>
                <c:pt idx="3276">
                  <c:v>0.31249871542788243</c:v>
                </c:pt>
                <c:pt idx="3277">
                  <c:v>0.34130700182892321</c:v>
                </c:pt>
                <c:pt idx="3278">
                  <c:v>0.39016000316604971</c:v>
                </c:pt>
                <c:pt idx="3279">
                  <c:v>0.35614942231174945</c:v>
                </c:pt>
                <c:pt idx="3280">
                  <c:v>0.38467563587613418</c:v>
                </c:pt>
                <c:pt idx="3281">
                  <c:v>0.346490522731836</c:v>
                </c:pt>
                <c:pt idx="3282">
                  <c:v>0.31183562798250153</c:v>
                </c:pt>
                <c:pt idx="3283">
                  <c:v>0.29071115310760753</c:v>
                </c:pt>
                <c:pt idx="3284">
                  <c:v>0.30247907624382181</c:v>
                </c:pt>
                <c:pt idx="3285">
                  <c:v>0.37664231711242274</c:v>
                </c:pt>
                <c:pt idx="3286">
                  <c:v>0.28906674343536198</c:v>
                </c:pt>
                <c:pt idx="3287">
                  <c:v>0.33393880759240829</c:v>
                </c:pt>
                <c:pt idx="3288">
                  <c:v>0.28983266765740301</c:v>
                </c:pt>
                <c:pt idx="3289">
                  <c:v>0.34653797894114108</c:v>
                </c:pt>
                <c:pt idx="3290">
                  <c:v>0.35174192448285785</c:v>
                </c:pt>
                <c:pt idx="3291">
                  <c:v>0.35975006070095988</c:v>
                </c:pt>
                <c:pt idx="3292">
                  <c:v>0.33792653362181646</c:v>
                </c:pt>
                <c:pt idx="3293">
                  <c:v>0.35924643667191053</c:v>
                </c:pt>
                <c:pt idx="3294">
                  <c:v>0.33859859986898272</c:v>
                </c:pt>
                <c:pt idx="3295">
                  <c:v>0.38665597854416262</c:v>
                </c:pt>
                <c:pt idx="3296">
                  <c:v>0.41000102877285488</c:v>
                </c:pt>
                <c:pt idx="3297">
                  <c:v>0.35839397880406215</c:v>
                </c:pt>
                <c:pt idx="3298">
                  <c:v>0.3235190736180994</c:v>
                </c:pt>
                <c:pt idx="3299">
                  <c:v>0.37871138747146299</c:v>
                </c:pt>
                <c:pt idx="3300">
                  <c:v>0.36503936532227205</c:v>
                </c:pt>
                <c:pt idx="3301">
                  <c:v>0.32740043835210669</c:v>
                </c:pt>
                <c:pt idx="3302">
                  <c:v>0.3159040026782165</c:v>
                </c:pt>
                <c:pt idx="3303">
                  <c:v>0.35675768825516246</c:v>
                </c:pt>
                <c:pt idx="3304">
                  <c:v>0.29302178105061533</c:v>
                </c:pt>
                <c:pt idx="3305">
                  <c:v>0.34534613579921952</c:v>
                </c:pt>
                <c:pt idx="3306">
                  <c:v>0.32571755836549598</c:v>
                </c:pt>
                <c:pt idx="3307">
                  <c:v>0.29329442234370873</c:v>
                </c:pt>
                <c:pt idx="3308">
                  <c:v>0.34536137106453429</c:v>
                </c:pt>
                <c:pt idx="3309">
                  <c:v>0.33046687199690816</c:v>
                </c:pt>
                <c:pt idx="3310">
                  <c:v>0.35680871129911845</c:v>
                </c:pt>
                <c:pt idx="3311">
                  <c:v>0.37223944237585277</c:v>
                </c:pt>
                <c:pt idx="3312">
                  <c:v>0.32110584012934634</c:v>
                </c:pt>
                <c:pt idx="3313">
                  <c:v>0.28734113096700675</c:v>
                </c:pt>
                <c:pt idx="3314">
                  <c:v>0.31169663592100677</c:v>
                </c:pt>
                <c:pt idx="3315">
                  <c:v>0.361968722228178</c:v>
                </c:pt>
                <c:pt idx="3316">
                  <c:v>0.28845868186384827</c:v>
                </c:pt>
                <c:pt idx="3317">
                  <c:v>0.35780904839347455</c:v>
                </c:pt>
                <c:pt idx="3318">
                  <c:v>0.40098163679438614</c:v>
                </c:pt>
                <c:pt idx="3319">
                  <c:v>0.35313417996997826</c:v>
                </c:pt>
                <c:pt idx="3320">
                  <c:v>0.31901089322307496</c:v>
                </c:pt>
                <c:pt idx="3321">
                  <c:v>0.32272955352678689</c:v>
                </c:pt>
                <c:pt idx="3322">
                  <c:v>0.29635500899810185</c:v>
                </c:pt>
                <c:pt idx="3323">
                  <c:v>0.27246448641485427</c:v>
                </c:pt>
                <c:pt idx="3324">
                  <c:v>0.32780271993802945</c:v>
                </c:pt>
                <c:pt idx="3325">
                  <c:v>0.3738686879373041</c:v>
                </c:pt>
                <c:pt idx="3326">
                  <c:v>0.33580507684621069</c:v>
                </c:pt>
                <c:pt idx="3327">
                  <c:v>0.27838173401324151</c:v>
                </c:pt>
                <c:pt idx="3328">
                  <c:v>0.32046358164079991</c:v>
                </c:pt>
                <c:pt idx="3329">
                  <c:v>0.28944511983327542</c:v>
                </c:pt>
                <c:pt idx="3330">
                  <c:v>0.38462582257490652</c:v>
                </c:pt>
                <c:pt idx="3331">
                  <c:v>0.39822169807145957</c:v>
                </c:pt>
                <c:pt idx="3332">
                  <c:v>0.37138441156988294</c:v>
                </c:pt>
                <c:pt idx="3333">
                  <c:v>0.33942713372600725</c:v>
                </c:pt>
                <c:pt idx="3334">
                  <c:v>0.3615421177288673</c:v>
                </c:pt>
                <c:pt idx="3335">
                  <c:v>0.27690055687656312</c:v>
                </c:pt>
                <c:pt idx="3336">
                  <c:v>0.34584786488423674</c:v>
                </c:pt>
                <c:pt idx="3337">
                  <c:v>0.37513698558650704</c:v>
                </c:pt>
                <c:pt idx="3338">
                  <c:v>0.32576579811382861</c:v>
                </c:pt>
                <c:pt idx="3339">
                  <c:v>0.3254189286154337</c:v>
                </c:pt>
                <c:pt idx="3340">
                  <c:v>0.27693503513198398</c:v>
                </c:pt>
                <c:pt idx="3341">
                  <c:v>0.33276122833291316</c:v>
                </c:pt>
                <c:pt idx="3342">
                  <c:v>0.35324686581512449</c:v>
                </c:pt>
                <c:pt idx="3343">
                  <c:v>0.33020811555815072</c:v>
                </c:pt>
                <c:pt idx="3344">
                  <c:v>0.30399141154133491</c:v>
                </c:pt>
                <c:pt idx="3345">
                  <c:v>0.29876312640956482</c:v>
                </c:pt>
                <c:pt idx="3346">
                  <c:v>0.34891560915188485</c:v>
                </c:pt>
                <c:pt idx="3347">
                  <c:v>0.27533163757511181</c:v>
                </c:pt>
                <c:pt idx="3348">
                  <c:v>0.39140125578263413</c:v>
                </c:pt>
                <c:pt idx="3349">
                  <c:v>0.337869105540688</c:v>
                </c:pt>
                <c:pt idx="3350">
                  <c:v>0.31315177071668532</c:v>
                </c:pt>
                <c:pt idx="3351">
                  <c:v>0.38942319202049286</c:v>
                </c:pt>
                <c:pt idx="3352">
                  <c:v>0.32424885118416408</c:v>
                </c:pt>
                <c:pt idx="3353">
                  <c:v>0.31335914548291766</c:v>
                </c:pt>
                <c:pt idx="3354">
                  <c:v>0.31146079001731358</c:v>
                </c:pt>
                <c:pt idx="3355">
                  <c:v>0.27051741626960751</c:v>
                </c:pt>
                <c:pt idx="3356">
                  <c:v>0.27440365056748389</c:v>
                </c:pt>
                <c:pt idx="3357">
                  <c:v>0.32804627112515122</c:v>
                </c:pt>
                <c:pt idx="3358">
                  <c:v>0.29421896689989274</c:v>
                </c:pt>
                <c:pt idx="3359">
                  <c:v>0.33011493445519813</c:v>
                </c:pt>
                <c:pt idx="3360">
                  <c:v>0.3121983922410817</c:v>
                </c:pt>
                <c:pt idx="3361">
                  <c:v>0.32682438375648831</c:v>
                </c:pt>
                <c:pt idx="3362">
                  <c:v>0.3062506650739219</c:v>
                </c:pt>
                <c:pt idx="3363">
                  <c:v>0.35389887668311554</c:v>
                </c:pt>
                <c:pt idx="3364">
                  <c:v>0.30654415668996232</c:v>
                </c:pt>
                <c:pt idx="3365">
                  <c:v>0.29382006366278496</c:v>
                </c:pt>
                <c:pt idx="3366">
                  <c:v>0.26140564218377887</c:v>
                </c:pt>
                <c:pt idx="3367">
                  <c:v>0.3084163002397094</c:v>
                </c:pt>
                <c:pt idx="3368">
                  <c:v>0.25255423249024828</c:v>
                </c:pt>
                <c:pt idx="3369">
                  <c:v>0.34528784243190125</c:v>
                </c:pt>
                <c:pt idx="3370">
                  <c:v>0.34646776139149382</c:v>
                </c:pt>
                <c:pt idx="3371">
                  <c:v>0.30763337151228382</c:v>
                </c:pt>
                <c:pt idx="3372">
                  <c:v>0.26586065053639019</c:v>
                </c:pt>
                <c:pt idx="3373">
                  <c:v>0.39947057589179014</c:v>
                </c:pt>
                <c:pt idx="3374">
                  <c:v>0.32461222457136291</c:v>
                </c:pt>
                <c:pt idx="3375">
                  <c:v>0.33306003717576493</c:v>
                </c:pt>
                <c:pt idx="3376">
                  <c:v>0.39218106859685292</c:v>
                </c:pt>
                <c:pt idx="3377">
                  <c:v>0.35147251677832442</c:v>
                </c:pt>
                <c:pt idx="3378">
                  <c:v>0.36742445001680324</c:v>
                </c:pt>
                <c:pt idx="3379">
                  <c:v>0.28701637611316427</c:v>
                </c:pt>
                <c:pt idx="3380">
                  <c:v>0.31119516322536939</c:v>
                </c:pt>
                <c:pt idx="3381">
                  <c:v>0.29346568176858423</c:v>
                </c:pt>
                <c:pt idx="3382">
                  <c:v>0.2995319391394265</c:v>
                </c:pt>
                <c:pt idx="3383">
                  <c:v>0.34098149545194628</c:v>
                </c:pt>
                <c:pt idx="3384">
                  <c:v>0.34107990363670454</c:v>
                </c:pt>
                <c:pt idx="3385">
                  <c:v>0.31397536951483768</c:v>
                </c:pt>
                <c:pt idx="3386">
                  <c:v>0.28615187618934584</c:v>
                </c:pt>
                <c:pt idx="3387">
                  <c:v>0.30078245029683537</c:v>
                </c:pt>
                <c:pt idx="3388">
                  <c:v>0.34774691467097019</c:v>
                </c:pt>
                <c:pt idx="3389">
                  <c:v>0.31813809397092985</c:v>
                </c:pt>
                <c:pt idx="3390">
                  <c:v>0.32253071226193214</c:v>
                </c:pt>
                <c:pt idx="3391">
                  <c:v>0.41777177834701512</c:v>
                </c:pt>
                <c:pt idx="3392">
                  <c:v>0.29957010172789944</c:v>
                </c:pt>
                <c:pt idx="3393">
                  <c:v>0.31487250850136345</c:v>
                </c:pt>
                <c:pt idx="3394">
                  <c:v>0.35476402976069171</c:v>
                </c:pt>
                <c:pt idx="3395">
                  <c:v>0.34210347933027979</c:v>
                </c:pt>
                <c:pt idx="3396">
                  <c:v>0.35663400748640101</c:v>
                </c:pt>
                <c:pt idx="3397">
                  <c:v>0.33154352705520024</c:v>
                </c:pt>
                <c:pt idx="3398">
                  <c:v>0.26576288855478863</c:v>
                </c:pt>
                <c:pt idx="3399">
                  <c:v>0.41896864651187099</c:v>
                </c:pt>
                <c:pt idx="3400">
                  <c:v>0.31768441247866402</c:v>
                </c:pt>
                <c:pt idx="3401">
                  <c:v>0.39354475599365263</c:v>
                </c:pt>
                <c:pt idx="3402">
                  <c:v>0.34145845162815663</c:v>
                </c:pt>
                <c:pt idx="3403">
                  <c:v>0.26206515926092039</c:v>
                </c:pt>
                <c:pt idx="3404">
                  <c:v>0.32644209207595287</c:v>
                </c:pt>
                <c:pt idx="3405">
                  <c:v>0.3270334512684136</c:v>
                </c:pt>
                <c:pt idx="3406">
                  <c:v>0.32644053746561097</c:v>
                </c:pt>
                <c:pt idx="3407">
                  <c:v>0.37968201100374382</c:v>
                </c:pt>
                <c:pt idx="3408">
                  <c:v>0.38309865593358133</c:v>
                </c:pt>
                <c:pt idx="3409">
                  <c:v>0.32021462999252182</c:v>
                </c:pt>
                <c:pt idx="3410">
                  <c:v>0.37340216948462007</c:v>
                </c:pt>
                <c:pt idx="3411">
                  <c:v>0.32642349919349672</c:v>
                </c:pt>
                <c:pt idx="3412">
                  <c:v>0.28687747867897384</c:v>
                </c:pt>
                <c:pt idx="3413">
                  <c:v>0.37319810062604586</c:v>
                </c:pt>
                <c:pt idx="3414">
                  <c:v>0.30851431177231908</c:v>
                </c:pt>
                <c:pt idx="3415">
                  <c:v>0.31179583005157763</c:v>
                </c:pt>
                <c:pt idx="3416">
                  <c:v>0.27905613075030095</c:v>
                </c:pt>
                <c:pt idx="3417">
                  <c:v>0.41337673023739413</c:v>
                </c:pt>
                <c:pt idx="3418">
                  <c:v>0.31385282354278943</c:v>
                </c:pt>
                <c:pt idx="3419">
                  <c:v>0.42743988995068277</c:v>
                </c:pt>
                <c:pt idx="3420">
                  <c:v>0.28251796182658268</c:v>
                </c:pt>
                <c:pt idx="3421">
                  <c:v>0.37389570499730868</c:v>
                </c:pt>
                <c:pt idx="3422">
                  <c:v>0.344405933239739</c:v>
                </c:pt>
                <c:pt idx="3423">
                  <c:v>0.39330618683889412</c:v>
                </c:pt>
                <c:pt idx="3424">
                  <c:v>0.3236114783592729</c:v>
                </c:pt>
                <c:pt idx="3425">
                  <c:v>0.3497698888887778</c:v>
                </c:pt>
                <c:pt idx="3426">
                  <c:v>0.34946437456413626</c:v>
                </c:pt>
                <c:pt idx="3427">
                  <c:v>0.33545427840188002</c:v>
                </c:pt>
                <c:pt idx="3428">
                  <c:v>0.38295884872020325</c:v>
                </c:pt>
                <c:pt idx="3429">
                  <c:v>0.32489835412770629</c:v>
                </c:pt>
                <c:pt idx="3430">
                  <c:v>0.3848245591796558</c:v>
                </c:pt>
                <c:pt idx="3431">
                  <c:v>0.36709338695733573</c:v>
                </c:pt>
                <c:pt idx="3432">
                  <c:v>0.27884305021587752</c:v>
                </c:pt>
                <c:pt idx="3433">
                  <c:v>0.30672679331479363</c:v>
                </c:pt>
                <c:pt idx="3434">
                  <c:v>0.36417202710101865</c:v>
                </c:pt>
                <c:pt idx="3435">
                  <c:v>0.337702499970926</c:v>
                </c:pt>
                <c:pt idx="3436">
                  <c:v>0.36876272777552915</c:v>
                </c:pt>
                <c:pt idx="3437">
                  <c:v>0.24474215349128323</c:v>
                </c:pt>
                <c:pt idx="3438">
                  <c:v>0.32256078393918691</c:v>
                </c:pt>
                <c:pt idx="3439">
                  <c:v>0.26441512268707196</c:v>
                </c:pt>
                <c:pt idx="3440">
                  <c:v>0.42725489665953065</c:v>
                </c:pt>
                <c:pt idx="3441">
                  <c:v>0.35842309429386326</c:v>
                </c:pt>
                <c:pt idx="3442">
                  <c:v>0.36196034641161484</c:v>
                </c:pt>
                <c:pt idx="3443">
                  <c:v>0.40254344314908663</c:v>
                </c:pt>
                <c:pt idx="3444">
                  <c:v>0.40834194278621871</c:v>
                </c:pt>
                <c:pt idx="3445">
                  <c:v>0.34076387805349567</c:v>
                </c:pt>
                <c:pt idx="3446">
                  <c:v>0.36324556071564201</c:v>
                </c:pt>
                <c:pt idx="3447">
                  <c:v>0.40478590862521946</c:v>
                </c:pt>
                <c:pt idx="3448">
                  <c:v>0.26588710420441636</c:v>
                </c:pt>
                <c:pt idx="3449">
                  <c:v>0.31938060859964518</c:v>
                </c:pt>
                <c:pt idx="3450">
                  <c:v>0.36897324474617904</c:v>
                </c:pt>
                <c:pt idx="3451">
                  <c:v>0.33493953264927007</c:v>
                </c:pt>
                <c:pt idx="3452">
                  <c:v>0.30959681917519516</c:v>
                </c:pt>
                <c:pt idx="3453">
                  <c:v>0.34163544932711848</c:v>
                </c:pt>
                <c:pt idx="3454">
                  <c:v>0.33876156700804638</c:v>
                </c:pt>
                <c:pt idx="3455">
                  <c:v>0.36360814436786443</c:v>
                </c:pt>
                <c:pt idx="3456">
                  <c:v>0.33360558718978023</c:v>
                </c:pt>
                <c:pt idx="3457">
                  <c:v>0.27883536735948922</c:v>
                </c:pt>
                <c:pt idx="3458">
                  <c:v>0.32693779945056767</c:v>
                </c:pt>
                <c:pt idx="3459">
                  <c:v>0.2843872046997768</c:v>
                </c:pt>
                <c:pt idx="3460">
                  <c:v>0.31025155701602697</c:v>
                </c:pt>
                <c:pt idx="3461">
                  <c:v>0.32915665407941413</c:v>
                </c:pt>
                <c:pt idx="3462">
                  <c:v>0.26881243910398456</c:v>
                </c:pt>
                <c:pt idx="3463">
                  <c:v>0.3533390682765471</c:v>
                </c:pt>
                <c:pt idx="3464">
                  <c:v>0.32690071393166609</c:v>
                </c:pt>
                <c:pt idx="3465">
                  <c:v>0.27652799400681294</c:v>
                </c:pt>
                <c:pt idx="3466">
                  <c:v>0.39425089161181209</c:v>
                </c:pt>
                <c:pt idx="3467">
                  <c:v>0.28290588745385037</c:v>
                </c:pt>
                <c:pt idx="3468">
                  <c:v>0.27744893437008988</c:v>
                </c:pt>
                <c:pt idx="3469">
                  <c:v>0.2982030679581042</c:v>
                </c:pt>
                <c:pt idx="3470">
                  <c:v>0.34482091986168828</c:v>
                </c:pt>
                <c:pt idx="3471">
                  <c:v>0.27428308524515915</c:v>
                </c:pt>
                <c:pt idx="3472">
                  <c:v>0.41401397351942221</c:v>
                </c:pt>
                <c:pt idx="3473">
                  <c:v>0.37146264632296705</c:v>
                </c:pt>
                <c:pt idx="3474">
                  <c:v>0.30372713337191376</c:v>
                </c:pt>
                <c:pt idx="3475">
                  <c:v>0.37255673363397634</c:v>
                </c:pt>
                <c:pt idx="3476">
                  <c:v>0.33281174957782694</c:v>
                </c:pt>
                <c:pt idx="3477">
                  <c:v>0.28693172331345296</c:v>
                </c:pt>
                <c:pt idx="3478">
                  <c:v>0.34130935328977297</c:v>
                </c:pt>
                <c:pt idx="3479">
                  <c:v>0.32992767621537872</c:v>
                </c:pt>
                <c:pt idx="3480">
                  <c:v>0.33474723363093495</c:v>
                </c:pt>
                <c:pt idx="3481">
                  <c:v>0.33692767086927672</c:v>
                </c:pt>
                <c:pt idx="3482">
                  <c:v>0.34280748716514514</c:v>
                </c:pt>
                <c:pt idx="3483">
                  <c:v>0.39663916048355413</c:v>
                </c:pt>
                <c:pt idx="3484">
                  <c:v>0.27658617576890832</c:v>
                </c:pt>
                <c:pt idx="3485">
                  <c:v>0.35268332600015623</c:v>
                </c:pt>
                <c:pt idx="3486">
                  <c:v>0.33240792690548937</c:v>
                </c:pt>
                <c:pt idx="3487">
                  <c:v>0.270489572924069</c:v>
                </c:pt>
                <c:pt idx="3488">
                  <c:v>0.28191177522572564</c:v>
                </c:pt>
                <c:pt idx="3489">
                  <c:v>0.26990875425092703</c:v>
                </c:pt>
                <c:pt idx="3490">
                  <c:v>0.37985993105253579</c:v>
                </c:pt>
                <c:pt idx="3491">
                  <c:v>0.37740352285179457</c:v>
                </c:pt>
                <c:pt idx="3492">
                  <c:v>0.39563289879820263</c:v>
                </c:pt>
                <c:pt idx="3493">
                  <c:v>0.34600331251872907</c:v>
                </c:pt>
                <c:pt idx="3494">
                  <c:v>0.28020422440379811</c:v>
                </c:pt>
                <c:pt idx="3495">
                  <c:v>0.27455123815378979</c:v>
                </c:pt>
                <c:pt idx="3496">
                  <c:v>0.28389445025689941</c:v>
                </c:pt>
                <c:pt idx="3497">
                  <c:v>0.29213615023474182</c:v>
                </c:pt>
                <c:pt idx="3498">
                  <c:v>0.40641366251061273</c:v>
                </c:pt>
                <c:pt idx="3499">
                  <c:v>0.33125257016864196</c:v>
                </c:pt>
                <c:pt idx="3500">
                  <c:v>0.30004138781261014</c:v>
                </c:pt>
                <c:pt idx="3501">
                  <c:v>0.34097414321114172</c:v>
                </c:pt>
                <c:pt idx="3502">
                  <c:v>0.30011110592244788</c:v>
                </c:pt>
                <c:pt idx="3503">
                  <c:v>0.27365053502981052</c:v>
                </c:pt>
                <c:pt idx="3504">
                  <c:v>0.34642335409994829</c:v>
                </c:pt>
                <c:pt idx="3505">
                  <c:v>0.27225678674215587</c:v>
                </c:pt>
                <c:pt idx="3506">
                  <c:v>0.37121211294919382</c:v>
                </c:pt>
                <c:pt idx="3507">
                  <c:v>0.34409746171536987</c:v>
                </c:pt>
                <c:pt idx="3508">
                  <c:v>0.27756754507492498</c:v>
                </c:pt>
                <c:pt idx="3509">
                  <c:v>0.31420507648375334</c:v>
                </c:pt>
                <c:pt idx="3510">
                  <c:v>0.32603972107185303</c:v>
                </c:pt>
                <c:pt idx="3511">
                  <c:v>0.30931598202362548</c:v>
                </c:pt>
                <c:pt idx="3512">
                  <c:v>0.32612993753815095</c:v>
                </c:pt>
                <c:pt idx="3513">
                  <c:v>0.40630834610144884</c:v>
                </c:pt>
                <c:pt idx="3514">
                  <c:v>0.25943740313585845</c:v>
                </c:pt>
                <c:pt idx="3515">
                  <c:v>0.39211253279702252</c:v>
                </c:pt>
                <c:pt idx="3516">
                  <c:v>0.3410906669590294</c:v>
                </c:pt>
                <c:pt idx="3517">
                  <c:v>0.32533641925554052</c:v>
                </c:pt>
                <c:pt idx="3518">
                  <c:v>0.33857973616852138</c:v>
                </c:pt>
                <c:pt idx="3519">
                  <c:v>0.31665321495829968</c:v>
                </c:pt>
                <c:pt idx="3520">
                  <c:v>0.27588724882042059</c:v>
                </c:pt>
                <c:pt idx="3521">
                  <c:v>0.30645606346684667</c:v>
                </c:pt>
                <c:pt idx="3522">
                  <c:v>0.31437827501543231</c:v>
                </c:pt>
                <c:pt idx="3523">
                  <c:v>0.30026635408779045</c:v>
                </c:pt>
                <c:pt idx="3524">
                  <c:v>0.26811991345145586</c:v>
                </c:pt>
                <c:pt idx="3525">
                  <c:v>0.30265550849163358</c:v>
                </c:pt>
                <c:pt idx="3526">
                  <c:v>0.27103948596539718</c:v>
                </c:pt>
                <c:pt idx="3527">
                  <c:v>0.33028422243766797</c:v>
                </c:pt>
                <c:pt idx="3528">
                  <c:v>0.30289813537767113</c:v>
                </c:pt>
                <c:pt idx="3529">
                  <c:v>0.33669107878734766</c:v>
                </c:pt>
                <c:pt idx="3530">
                  <c:v>0.29118685480633205</c:v>
                </c:pt>
                <c:pt idx="3531">
                  <c:v>0.30018418333394042</c:v>
                </c:pt>
                <c:pt idx="3532">
                  <c:v>0.39382230829230297</c:v>
                </c:pt>
                <c:pt idx="3533">
                  <c:v>0.40313968631785774</c:v>
                </c:pt>
                <c:pt idx="3534">
                  <c:v>0.33061302419394312</c:v>
                </c:pt>
                <c:pt idx="3535">
                  <c:v>0.35458225938134064</c:v>
                </c:pt>
                <c:pt idx="3536">
                  <c:v>0.37413084203369384</c:v>
                </c:pt>
                <c:pt idx="3537">
                  <c:v>0.28230621130444178</c:v>
                </c:pt>
                <c:pt idx="3538">
                  <c:v>0.36054888948079489</c:v>
                </c:pt>
                <c:pt idx="3539">
                  <c:v>0.25922437528182918</c:v>
                </c:pt>
                <c:pt idx="3540">
                  <c:v>0.39593026264412967</c:v>
                </c:pt>
                <c:pt idx="3541">
                  <c:v>0.40414895915868321</c:v>
                </c:pt>
                <c:pt idx="3542">
                  <c:v>0.27895982459267121</c:v>
                </c:pt>
                <c:pt idx="3543">
                  <c:v>0.37631838815270768</c:v>
                </c:pt>
                <c:pt idx="3544">
                  <c:v>0.34153411888939095</c:v>
                </c:pt>
                <c:pt idx="3545">
                  <c:v>0.27385580631530271</c:v>
                </c:pt>
                <c:pt idx="3546">
                  <c:v>0.28113569880121425</c:v>
                </c:pt>
                <c:pt idx="3547">
                  <c:v>0.33873612868390729</c:v>
                </c:pt>
                <c:pt idx="3548">
                  <c:v>0.38699429550131903</c:v>
                </c:pt>
                <c:pt idx="3549">
                  <c:v>0.35362728368748064</c:v>
                </c:pt>
                <c:pt idx="3550">
                  <c:v>0.28161398751186845</c:v>
                </c:pt>
                <c:pt idx="3551">
                  <c:v>0.2594660550317015</c:v>
                </c:pt>
                <c:pt idx="3552">
                  <c:v>0.31210345013487106</c:v>
                </c:pt>
                <c:pt idx="3553">
                  <c:v>0.29844202747145765</c:v>
                </c:pt>
                <c:pt idx="3554">
                  <c:v>0.28190467070536024</c:v>
                </c:pt>
                <c:pt idx="3555">
                  <c:v>0.28735285524443233</c:v>
                </c:pt>
                <c:pt idx="3556">
                  <c:v>0.34668874822577361</c:v>
                </c:pt>
                <c:pt idx="3557">
                  <c:v>0.27254423334690792</c:v>
                </c:pt>
                <c:pt idx="3558">
                  <c:v>0.27715476577311782</c:v>
                </c:pt>
                <c:pt idx="3559">
                  <c:v>0.29448946144891452</c:v>
                </c:pt>
                <c:pt idx="3560">
                  <c:v>0.33425206439968691</c:v>
                </c:pt>
                <c:pt idx="3561">
                  <c:v>0.34677304769618972</c:v>
                </c:pt>
                <c:pt idx="3562">
                  <c:v>0.33698474652129562</c:v>
                </c:pt>
                <c:pt idx="3563">
                  <c:v>0.36338063491097078</c:v>
                </c:pt>
                <c:pt idx="3564">
                  <c:v>0.33610794011596623</c:v>
                </c:pt>
                <c:pt idx="3565">
                  <c:v>0.3012999753836943</c:v>
                </c:pt>
                <c:pt idx="3566">
                  <c:v>0.28057657887686055</c:v>
                </c:pt>
                <c:pt idx="3567">
                  <c:v>0.29668838508786904</c:v>
                </c:pt>
                <c:pt idx="3568">
                  <c:v>0.27968259900764003</c:v>
                </c:pt>
                <c:pt idx="3569">
                  <c:v>0.27555940880191565</c:v>
                </c:pt>
                <c:pt idx="3570">
                  <c:v>0.36912040884759295</c:v>
                </c:pt>
                <c:pt idx="3571">
                  <c:v>0.28127272021848526</c:v>
                </c:pt>
                <c:pt idx="3572">
                  <c:v>0.27797455059247189</c:v>
                </c:pt>
                <c:pt idx="3573">
                  <c:v>0.29036441097169297</c:v>
                </c:pt>
                <c:pt idx="3574">
                  <c:v>0.36731991000182906</c:v>
                </c:pt>
                <c:pt idx="3575">
                  <c:v>0.31537974342006231</c:v>
                </c:pt>
                <c:pt idx="3576">
                  <c:v>0.3295570016652139</c:v>
                </c:pt>
                <c:pt idx="3577">
                  <c:v>0.31215913638668402</c:v>
                </c:pt>
                <c:pt idx="3578">
                  <c:v>0.27120544803614649</c:v>
                </c:pt>
                <c:pt idx="3579">
                  <c:v>0.30628347386761512</c:v>
                </c:pt>
                <c:pt idx="3580">
                  <c:v>0.25754014187382396</c:v>
                </c:pt>
                <c:pt idx="3581">
                  <c:v>0.37431098764529569</c:v>
                </c:pt>
                <c:pt idx="3582">
                  <c:v>0.33510806053284137</c:v>
                </c:pt>
                <c:pt idx="3583">
                  <c:v>0.39092162664475433</c:v>
                </c:pt>
                <c:pt idx="3584">
                  <c:v>0.35791619025471083</c:v>
                </c:pt>
                <c:pt idx="3585">
                  <c:v>0.3115316657996241</c:v>
                </c:pt>
                <c:pt idx="3586">
                  <c:v>0.32411098031834329</c:v>
                </c:pt>
                <c:pt idx="3587">
                  <c:v>0.40679493269216638</c:v>
                </c:pt>
                <c:pt idx="3588">
                  <c:v>0.3140127942410792</c:v>
                </c:pt>
                <c:pt idx="3589">
                  <c:v>0.39212897163606147</c:v>
                </c:pt>
                <c:pt idx="3590">
                  <c:v>0.35956169360826662</c:v>
                </c:pt>
                <c:pt idx="3591">
                  <c:v>0.32924938755706595</c:v>
                </c:pt>
                <c:pt idx="3592">
                  <c:v>0.27241363160934789</c:v>
                </c:pt>
                <c:pt idx="3593">
                  <c:v>0.35400483497127383</c:v>
                </c:pt>
                <c:pt idx="3594">
                  <c:v>0.28471249933431031</c:v>
                </c:pt>
                <c:pt idx="3595">
                  <c:v>0.33565737859041689</c:v>
                </c:pt>
                <c:pt idx="3596">
                  <c:v>0.32961813697643449</c:v>
                </c:pt>
                <c:pt idx="3597">
                  <c:v>0.31711197694789339</c:v>
                </c:pt>
                <c:pt idx="3598">
                  <c:v>0.38508645952381504</c:v>
                </c:pt>
                <c:pt idx="3599">
                  <c:v>0.28562189140646593</c:v>
                </c:pt>
                <c:pt idx="3600">
                  <c:v>0.28359512989796798</c:v>
                </c:pt>
                <c:pt idx="3601">
                  <c:v>0.3591678641680433</c:v>
                </c:pt>
                <c:pt idx="3602">
                  <c:v>0.34064699869759474</c:v>
                </c:pt>
                <c:pt idx="3603">
                  <c:v>0.31264318001814911</c:v>
                </c:pt>
                <c:pt idx="3604">
                  <c:v>0.34304131798619758</c:v>
                </c:pt>
                <c:pt idx="3605">
                  <c:v>0.27250527525435148</c:v>
                </c:pt>
                <c:pt idx="3606">
                  <c:v>0.38239324932837354</c:v>
                </c:pt>
                <c:pt idx="3607">
                  <c:v>0.28209702622949701</c:v>
                </c:pt>
                <c:pt idx="3608">
                  <c:v>0.4070419597937241</c:v>
                </c:pt>
                <c:pt idx="3609">
                  <c:v>0.3495284118607066</c:v>
                </c:pt>
                <c:pt idx="3610">
                  <c:v>0.29244284795671749</c:v>
                </c:pt>
                <c:pt idx="3611">
                  <c:v>0.27910543499168328</c:v>
                </c:pt>
                <c:pt idx="3612">
                  <c:v>0.39674364092118564</c:v>
                </c:pt>
                <c:pt idx="3613">
                  <c:v>0.30142324030875772</c:v>
                </c:pt>
                <c:pt idx="3614">
                  <c:v>0.27365822847929788</c:v>
                </c:pt>
                <c:pt idx="3615">
                  <c:v>0.27273036072310319</c:v>
                </c:pt>
                <c:pt idx="3616">
                  <c:v>0.31114281095705493</c:v>
                </c:pt>
                <c:pt idx="3617">
                  <c:v>0.35123326617034351</c:v>
                </c:pt>
                <c:pt idx="3618">
                  <c:v>0.28839951481326975</c:v>
                </c:pt>
                <c:pt idx="3619">
                  <c:v>0.34626834886762925</c:v>
                </c:pt>
                <c:pt idx="3620">
                  <c:v>0.37183318264014459</c:v>
                </c:pt>
                <c:pt idx="3621">
                  <c:v>0.30198510968812847</c:v>
                </c:pt>
                <c:pt idx="3622">
                  <c:v>0.30952844830588311</c:v>
                </c:pt>
                <c:pt idx="3623">
                  <c:v>0.26388566760108534</c:v>
                </c:pt>
                <c:pt idx="3624">
                  <c:v>0.27985143222872078</c:v>
                </c:pt>
                <c:pt idx="3625">
                  <c:v>0.36318826933320963</c:v>
                </c:pt>
                <c:pt idx="3626">
                  <c:v>0.3400233647519228</c:v>
                </c:pt>
                <c:pt idx="3627">
                  <c:v>0.36989346356580077</c:v>
                </c:pt>
                <c:pt idx="3628">
                  <c:v>0.27941170213037564</c:v>
                </c:pt>
                <c:pt idx="3629">
                  <c:v>0.38988919338486899</c:v>
                </c:pt>
                <c:pt idx="3630">
                  <c:v>0.2970115175716101</c:v>
                </c:pt>
                <c:pt idx="3631">
                  <c:v>0.29939714038903709</c:v>
                </c:pt>
                <c:pt idx="3632">
                  <c:v>0.35930071233898342</c:v>
                </c:pt>
                <c:pt idx="3633">
                  <c:v>0.33777806190312198</c:v>
                </c:pt>
                <c:pt idx="3634">
                  <c:v>0.36546840290136107</c:v>
                </c:pt>
                <c:pt idx="3635">
                  <c:v>0.35405046595695644</c:v>
                </c:pt>
                <c:pt idx="3636">
                  <c:v>0.28942361024492386</c:v>
                </c:pt>
                <c:pt idx="3637">
                  <c:v>0.30044239182532184</c:v>
                </c:pt>
                <c:pt idx="3638">
                  <c:v>0.24616790739134617</c:v>
                </c:pt>
                <c:pt idx="3639">
                  <c:v>0.32328411841278171</c:v>
                </c:pt>
                <c:pt idx="3640">
                  <c:v>0.27805154274863436</c:v>
                </c:pt>
                <c:pt idx="3641">
                  <c:v>0.35224835241667135</c:v>
                </c:pt>
                <c:pt idx="3642">
                  <c:v>0.33716613992687605</c:v>
                </c:pt>
                <c:pt idx="3643">
                  <c:v>0.28540856422468863</c:v>
                </c:pt>
                <c:pt idx="3644">
                  <c:v>0.25861377156713944</c:v>
                </c:pt>
                <c:pt idx="3645">
                  <c:v>0.34754441829931626</c:v>
                </c:pt>
                <c:pt idx="3646">
                  <c:v>0.32144226551603478</c:v>
                </c:pt>
                <c:pt idx="3647">
                  <c:v>0.36979616283831529</c:v>
                </c:pt>
                <c:pt idx="3648">
                  <c:v>0.33854531326935755</c:v>
                </c:pt>
                <c:pt idx="3649">
                  <c:v>0.40226749532491102</c:v>
                </c:pt>
                <c:pt idx="3650">
                  <c:v>0.38237451572052461</c:v>
                </c:pt>
                <c:pt idx="3651">
                  <c:v>0.2538724228009252</c:v>
                </c:pt>
                <c:pt idx="3652">
                  <c:v>0.33435018912080638</c:v>
                </c:pt>
                <c:pt idx="3653">
                  <c:v>0.32068527056348473</c:v>
                </c:pt>
                <c:pt idx="3654">
                  <c:v>0.36190391478858364</c:v>
                </c:pt>
                <c:pt idx="3655">
                  <c:v>0.32518883382623287</c:v>
                </c:pt>
                <c:pt idx="3656">
                  <c:v>0.28293643339664254</c:v>
                </c:pt>
                <c:pt idx="3657">
                  <c:v>0.29505472626888113</c:v>
                </c:pt>
                <c:pt idx="3658">
                  <c:v>0.37972584632307349</c:v>
                </c:pt>
                <c:pt idx="3659">
                  <c:v>0.35301916499267061</c:v>
                </c:pt>
                <c:pt idx="3660">
                  <c:v>0.36479653424932884</c:v>
                </c:pt>
                <c:pt idx="3661">
                  <c:v>0.28655567341651061</c:v>
                </c:pt>
                <c:pt idx="3662">
                  <c:v>0.28169908776606822</c:v>
                </c:pt>
                <c:pt idx="3663">
                  <c:v>0.25215763872865377</c:v>
                </c:pt>
                <c:pt idx="3664">
                  <c:v>0.28113843850297038</c:v>
                </c:pt>
                <c:pt idx="3665">
                  <c:v>0.28131672196658419</c:v>
                </c:pt>
                <c:pt idx="3666">
                  <c:v>0.25370867880126863</c:v>
                </c:pt>
                <c:pt idx="3667">
                  <c:v>0.27449582908341402</c:v>
                </c:pt>
                <c:pt idx="3668">
                  <c:v>0.2587211111447989</c:v>
                </c:pt>
                <c:pt idx="3669">
                  <c:v>0.3799256697223628</c:v>
                </c:pt>
                <c:pt idx="3670">
                  <c:v>0.31370164398829703</c:v>
                </c:pt>
                <c:pt idx="3671">
                  <c:v>0.32142123965245539</c:v>
                </c:pt>
                <c:pt idx="3672">
                  <c:v>0.35481312102622659</c:v>
                </c:pt>
                <c:pt idx="3673">
                  <c:v>0.35586449871646098</c:v>
                </c:pt>
                <c:pt idx="3674">
                  <c:v>0.39032181461154303</c:v>
                </c:pt>
                <c:pt idx="3675">
                  <c:v>0.35129418863076012</c:v>
                </c:pt>
                <c:pt idx="3676">
                  <c:v>0.30370578200332932</c:v>
                </c:pt>
                <c:pt idx="3677">
                  <c:v>0.35735627310428891</c:v>
                </c:pt>
                <c:pt idx="3678">
                  <c:v>0.3078855883746463</c:v>
                </c:pt>
                <c:pt idx="3679">
                  <c:v>0.28599792260602447</c:v>
                </c:pt>
                <c:pt idx="3680">
                  <c:v>0.36339065152211297</c:v>
                </c:pt>
                <c:pt idx="3681">
                  <c:v>0.3037143385656646</c:v>
                </c:pt>
                <c:pt idx="3682">
                  <c:v>0.33411361282841501</c:v>
                </c:pt>
                <c:pt idx="3683">
                  <c:v>0.24984248979759069</c:v>
                </c:pt>
                <c:pt idx="3684">
                  <c:v>0.2922299282943458</c:v>
                </c:pt>
                <c:pt idx="3685">
                  <c:v>0.35131635876619494</c:v>
                </c:pt>
                <c:pt idx="3686">
                  <c:v>0.31708944998252858</c:v>
                </c:pt>
                <c:pt idx="3687">
                  <c:v>0.3543134845758919</c:v>
                </c:pt>
                <c:pt idx="3688">
                  <c:v>0.28419128845568087</c:v>
                </c:pt>
                <c:pt idx="3689">
                  <c:v>0.25607473966534694</c:v>
                </c:pt>
                <c:pt idx="3690">
                  <c:v>0.38401525576257384</c:v>
                </c:pt>
                <c:pt idx="3691">
                  <c:v>0.37030983113381905</c:v>
                </c:pt>
                <c:pt idx="3692">
                  <c:v>0.36268293808093777</c:v>
                </c:pt>
                <c:pt idx="3693">
                  <c:v>0.37503912281130419</c:v>
                </c:pt>
                <c:pt idx="3694">
                  <c:v>0.34077263745709013</c:v>
                </c:pt>
                <c:pt idx="3695">
                  <c:v>0.30928808900862709</c:v>
                </c:pt>
                <c:pt idx="3696">
                  <c:v>0.31806385954729549</c:v>
                </c:pt>
                <c:pt idx="3697">
                  <c:v>0.30514640420365124</c:v>
                </c:pt>
                <c:pt idx="3698">
                  <c:v>0.36241411428031484</c:v>
                </c:pt>
                <c:pt idx="3699">
                  <c:v>0.33299781829015601</c:v>
                </c:pt>
                <c:pt idx="3700">
                  <c:v>0.27631713370552224</c:v>
                </c:pt>
                <c:pt idx="3701">
                  <c:v>0.34134481284806295</c:v>
                </c:pt>
                <c:pt idx="3702">
                  <c:v>0.26570211430977403</c:v>
                </c:pt>
                <c:pt idx="3703">
                  <c:v>0.2676579090372711</c:v>
                </c:pt>
                <c:pt idx="3704">
                  <c:v>0.30097389927483958</c:v>
                </c:pt>
                <c:pt idx="3705">
                  <c:v>0.40026435040617114</c:v>
                </c:pt>
                <c:pt idx="3706">
                  <c:v>0.33875234542330351</c:v>
                </c:pt>
                <c:pt idx="3707">
                  <c:v>0.28270843081859476</c:v>
                </c:pt>
                <c:pt idx="3708">
                  <c:v>0.23794785524098366</c:v>
                </c:pt>
                <c:pt idx="3709">
                  <c:v>0.35989100524478462</c:v>
                </c:pt>
                <c:pt idx="3710">
                  <c:v>0.25637350130335335</c:v>
                </c:pt>
                <c:pt idx="3711">
                  <c:v>0.29455354752097185</c:v>
                </c:pt>
                <c:pt idx="3712">
                  <c:v>0.28969219814761171</c:v>
                </c:pt>
                <c:pt idx="3713">
                  <c:v>0.38390898631015169</c:v>
                </c:pt>
                <c:pt idx="3714">
                  <c:v>0.37935872502117557</c:v>
                </c:pt>
                <c:pt idx="3715">
                  <c:v>0.32790190077978615</c:v>
                </c:pt>
                <c:pt idx="3716">
                  <c:v>0.34111708405748364</c:v>
                </c:pt>
                <c:pt idx="3717">
                  <c:v>0.25507735731461828</c:v>
                </c:pt>
                <c:pt idx="3718">
                  <c:v>0.32892894393206468</c:v>
                </c:pt>
                <c:pt idx="3719">
                  <c:v>0.28425712513234952</c:v>
                </c:pt>
                <c:pt idx="3720">
                  <c:v>0.37755964797875513</c:v>
                </c:pt>
                <c:pt idx="3721">
                  <c:v>0.38849428283198606</c:v>
                </c:pt>
                <c:pt idx="3722">
                  <c:v>0.29128297949439785</c:v>
                </c:pt>
                <c:pt idx="3723">
                  <c:v>0.32956907830350973</c:v>
                </c:pt>
                <c:pt idx="3724">
                  <c:v>0.38240058144330397</c:v>
                </c:pt>
                <c:pt idx="3725">
                  <c:v>0.3128365233670089</c:v>
                </c:pt>
                <c:pt idx="3726">
                  <c:v>0.35120847746115419</c:v>
                </c:pt>
                <c:pt idx="3727">
                  <c:v>0.37917984663027654</c:v>
                </c:pt>
                <c:pt idx="3728">
                  <c:v>0.37986940065715596</c:v>
                </c:pt>
                <c:pt idx="3729">
                  <c:v>0.2776921486274912</c:v>
                </c:pt>
                <c:pt idx="3730">
                  <c:v>0.28793427543114403</c:v>
                </c:pt>
                <c:pt idx="3731">
                  <c:v>0.29875027820430577</c:v>
                </c:pt>
                <c:pt idx="3732">
                  <c:v>0.29148388827696597</c:v>
                </c:pt>
                <c:pt idx="3733">
                  <c:v>0.28448970973056142</c:v>
                </c:pt>
                <c:pt idx="3734">
                  <c:v>0.38757296968564015</c:v>
                </c:pt>
                <c:pt idx="3735">
                  <c:v>0.35693699499441711</c:v>
                </c:pt>
                <c:pt idx="3736">
                  <c:v>0.28185304304799602</c:v>
                </c:pt>
                <c:pt idx="3737">
                  <c:v>0.23498114884126342</c:v>
                </c:pt>
                <c:pt idx="3738">
                  <c:v>0.23955145893795299</c:v>
                </c:pt>
                <c:pt idx="3739">
                  <c:v>0.37019832094383909</c:v>
                </c:pt>
                <c:pt idx="3740">
                  <c:v>0.33014105173278513</c:v>
                </c:pt>
                <c:pt idx="3741">
                  <c:v>0.29568024593610448</c:v>
                </c:pt>
                <c:pt idx="3742">
                  <c:v>0.32778973932517663</c:v>
                </c:pt>
                <c:pt idx="3743">
                  <c:v>0.33016430562006499</c:v>
                </c:pt>
                <c:pt idx="3744">
                  <c:v>0.33480884126878957</c:v>
                </c:pt>
                <c:pt idx="3745">
                  <c:v>0.26678103344096765</c:v>
                </c:pt>
                <c:pt idx="3746">
                  <c:v>0.30141328166578601</c:v>
                </c:pt>
                <c:pt idx="3747">
                  <c:v>0.26501021057435731</c:v>
                </c:pt>
                <c:pt idx="3748">
                  <c:v>0.3423630875841327</c:v>
                </c:pt>
                <c:pt idx="3749">
                  <c:v>0.28187577574819561</c:v>
                </c:pt>
                <c:pt idx="3750">
                  <c:v>0.32528106430227754</c:v>
                </c:pt>
                <c:pt idx="3751">
                  <c:v>0.37768202080237745</c:v>
                </c:pt>
                <c:pt idx="3752">
                  <c:v>0.30008013804912992</c:v>
                </c:pt>
                <c:pt idx="3753">
                  <c:v>0.34875932660613135</c:v>
                </c:pt>
                <c:pt idx="3754">
                  <c:v>0.33079208849871239</c:v>
                </c:pt>
                <c:pt idx="3755">
                  <c:v>0.27794388002783038</c:v>
                </c:pt>
                <c:pt idx="3756">
                  <c:v>0.3432744379173473</c:v>
                </c:pt>
                <c:pt idx="3757">
                  <c:v>0.30429777805085984</c:v>
                </c:pt>
                <c:pt idx="3758">
                  <c:v>0.28352811284864815</c:v>
                </c:pt>
                <c:pt idx="3759">
                  <c:v>0.39166049662738855</c:v>
                </c:pt>
                <c:pt idx="3760">
                  <c:v>0.32309923183054379</c:v>
                </c:pt>
                <c:pt idx="3761">
                  <c:v>0.27351069337756534</c:v>
                </c:pt>
                <c:pt idx="3762">
                  <c:v>0.35559973104920045</c:v>
                </c:pt>
                <c:pt idx="3763">
                  <c:v>0.34372865799283997</c:v>
                </c:pt>
                <c:pt idx="3764">
                  <c:v>0.33131269084379561</c:v>
                </c:pt>
                <c:pt idx="3765">
                  <c:v>0.35370027172331669</c:v>
                </c:pt>
                <c:pt idx="3766">
                  <c:v>0.34119999956804248</c:v>
                </c:pt>
                <c:pt idx="3767">
                  <c:v>0.33902826362212152</c:v>
                </c:pt>
                <c:pt idx="3768">
                  <c:v>0.33813090554130831</c:v>
                </c:pt>
                <c:pt idx="3769">
                  <c:v>0.30661981223066437</c:v>
                </c:pt>
                <c:pt idx="3770">
                  <c:v>0.27642162593544145</c:v>
                </c:pt>
                <c:pt idx="3771">
                  <c:v>0.31287576440933895</c:v>
                </c:pt>
                <c:pt idx="3772">
                  <c:v>0.35243116068316477</c:v>
                </c:pt>
                <c:pt idx="3773">
                  <c:v>0.28356521355858411</c:v>
                </c:pt>
                <c:pt idx="3774">
                  <c:v>0.3104838987870252</c:v>
                </c:pt>
                <c:pt idx="3775">
                  <c:v>0.37338435132239006</c:v>
                </c:pt>
                <c:pt idx="3776">
                  <c:v>0.33317215876928941</c:v>
                </c:pt>
                <c:pt idx="3777">
                  <c:v>0.35577087212253361</c:v>
                </c:pt>
                <c:pt idx="3778">
                  <c:v>0.34925433449645238</c:v>
                </c:pt>
                <c:pt idx="3779">
                  <c:v>0.33225088789400631</c:v>
                </c:pt>
                <c:pt idx="3780">
                  <c:v>0.31756926010771325</c:v>
                </c:pt>
                <c:pt idx="3781">
                  <c:v>0.34609718555186836</c:v>
                </c:pt>
                <c:pt idx="3782">
                  <c:v>0.35540544668199936</c:v>
                </c:pt>
                <c:pt idx="3783">
                  <c:v>0.29362534197856394</c:v>
                </c:pt>
                <c:pt idx="3784">
                  <c:v>0.37945421482210928</c:v>
                </c:pt>
                <c:pt idx="3785">
                  <c:v>0.3512571824214813</c:v>
                </c:pt>
                <c:pt idx="3786">
                  <c:v>0.26687490969052535</c:v>
                </c:pt>
                <c:pt idx="3787">
                  <c:v>0.34423628532832767</c:v>
                </c:pt>
                <c:pt idx="3788">
                  <c:v>0.2958809867979984</c:v>
                </c:pt>
                <c:pt idx="3789">
                  <c:v>0.27706938768540595</c:v>
                </c:pt>
                <c:pt idx="3790">
                  <c:v>0.3749607016444943</c:v>
                </c:pt>
                <c:pt idx="3791">
                  <c:v>0.33894388226062028</c:v>
                </c:pt>
                <c:pt idx="3792">
                  <c:v>0.31629253681334824</c:v>
                </c:pt>
                <c:pt idx="3793">
                  <c:v>0.3565297248456033</c:v>
                </c:pt>
                <c:pt idx="3794">
                  <c:v>0.27474325295716595</c:v>
                </c:pt>
                <c:pt idx="3795">
                  <c:v>0.33280958282580597</c:v>
                </c:pt>
                <c:pt idx="3796">
                  <c:v>0.27761417244515174</c:v>
                </c:pt>
                <c:pt idx="3797">
                  <c:v>0.3415204499435604</c:v>
                </c:pt>
                <c:pt idx="3798">
                  <c:v>0.26795162574287323</c:v>
                </c:pt>
                <c:pt idx="3799">
                  <c:v>0.34261494968465839</c:v>
                </c:pt>
                <c:pt idx="3800">
                  <c:v>0.28426872227834749</c:v>
                </c:pt>
                <c:pt idx="3801">
                  <c:v>0.31328700254812625</c:v>
                </c:pt>
                <c:pt idx="3802">
                  <c:v>0.33914484767463343</c:v>
                </c:pt>
                <c:pt idx="3803">
                  <c:v>0.28651898461010084</c:v>
                </c:pt>
                <c:pt idx="3804">
                  <c:v>0.34068985549025643</c:v>
                </c:pt>
                <c:pt idx="3805">
                  <c:v>0.35249459294759816</c:v>
                </c:pt>
                <c:pt idx="3806">
                  <c:v>0.24843186963870023</c:v>
                </c:pt>
                <c:pt idx="3807">
                  <c:v>0.27013820806690902</c:v>
                </c:pt>
                <c:pt idx="3808">
                  <c:v>0.28827366389664172</c:v>
                </c:pt>
                <c:pt idx="3809">
                  <c:v>0.3634088374238682</c:v>
                </c:pt>
                <c:pt idx="3810">
                  <c:v>0.2596423468774619</c:v>
                </c:pt>
                <c:pt idx="3811">
                  <c:v>0.35911136659821619</c:v>
                </c:pt>
                <c:pt idx="3812">
                  <c:v>0.34149378003352887</c:v>
                </c:pt>
                <c:pt idx="3813">
                  <c:v>0.32011966320531443</c:v>
                </c:pt>
                <c:pt idx="3814">
                  <c:v>0.35598332339042205</c:v>
                </c:pt>
                <c:pt idx="3815">
                  <c:v>0.30483741272456266</c:v>
                </c:pt>
                <c:pt idx="3816">
                  <c:v>0.37258991622268417</c:v>
                </c:pt>
                <c:pt idx="3817">
                  <c:v>0.26037965791004331</c:v>
                </c:pt>
                <c:pt idx="3818">
                  <c:v>0.30486227422487477</c:v>
                </c:pt>
                <c:pt idx="3819">
                  <c:v>0.28278272254650422</c:v>
                </c:pt>
                <c:pt idx="3820">
                  <c:v>0.28316186732330356</c:v>
                </c:pt>
                <c:pt idx="3821">
                  <c:v>0.35606271176707061</c:v>
                </c:pt>
                <c:pt idx="3822">
                  <c:v>0.31814799648179676</c:v>
                </c:pt>
                <c:pt idx="3823">
                  <c:v>0.33539206814524214</c:v>
                </c:pt>
                <c:pt idx="3824">
                  <c:v>0.29536864621231651</c:v>
                </c:pt>
                <c:pt idx="3825">
                  <c:v>0.27942081255008533</c:v>
                </c:pt>
                <c:pt idx="3826">
                  <c:v>0.35670584001218114</c:v>
                </c:pt>
                <c:pt idx="3827">
                  <c:v>0.37833287037093688</c:v>
                </c:pt>
                <c:pt idx="3828">
                  <c:v>0.28946826109030549</c:v>
                </c:pt>
                <c:pt idx="3829">
                  <c:v>0.34196986402058072</c:v>
                </c:pt>
                <c:pt idx="3830">
                  <c:v>0.32044859316567814</c:v>
                </c:pt>
                <c:pt idx="3831">
                  <c:v>0.35899109640365456</c:v>
                </c:pt>
                <c:pt idx="3832">
                  <c:v>0.29960902261486294</c:v>
                </c:pt>
                <c:pt idx="3833">
                  <c:v>0.33771781234342124</c:v>
                </c:pt>
                <c:pt idx="3834">
                  <c:v>0.25892662752234963</c:v>
                </c:pt>
                <c:pt idx="3835">
                  <c:v>0.36363346380087025</c:v>
                </c:pt>
                <c:pt idx="3836">
                  <c:v>0.24895957722914219</c:v>
                </c:pt>
                <c:pt idx="3837">
                  <c:v>0.31346323323399811</c:v>
                </c:pt>
                <c:pt idx="3838">
                  <c:v>0.39401006096545294</c:v>
                </c:pt>
                <c:pt idx="3839">
                  <c:v>0.26259942645644707</c:v>
                </c:pt>
                <c:pt idx="3840">
                  <c:v>0.26432819372838001</c:v>
                </c:pt>
                <c:pt idx="3841">
                  <c:v>0.2527891349012335</c:v>
                </c:pt>
                <c:pt idx="3842">
                  <c:v>0.27193144006672537</c:v>
                </c:pt>
                <c:pt idx="3843">
                  <c:v>0.29369264245235643</c:v>
                </c:pt>
                <c:pt idx="3844">
                  <c:v>0.25182650573950927</c:v>
                </c:pt>
                <c:pt idx="3845">
                  <c:v>0.25448392470804421</c:v>
                </c:pt>
                <c:pt idx="3846">
                  <c:v>0.39434308492183223</c:v>
                </c:pt>
                <c:pt idx="3847">
                  <c:v>0.34990479013922304</c:v>
                </c:pt>
                <c:pt idx="3848">
                  <c:v>0.3443842582232533</c:v>
                </c:pt>
                <c:pt idx="3849">
                  <c:v>0.24552136335345939</c:v>
                </c:pt>
                <c:pt idx="3850">
                  <c:v>0.35151262406067729</c:v>
                </c:pt>
                <c:pt idx="3851">
                  <c:v>0.31095920348450123</c:v>
                </c:pt>
                <c:pt idx="3852">
                  <c:v>0.35736307951487994</c:v>
                </c:pt>
                <c:pt idx="3853">
                  <c:v>0.37463030347582121</c:v>
                </c:pt>
                <c:pt idx="3854">
                  <c:v>0.37774999907266932</c:v>
                </c:pt>
                <c:pt idx="3855">
                  <c:v>0.30216926820582823</c:v>
                </c:pt>
                <c:pt idx="3856">
                  <c:v>0.33581413971640489</c:v>
                </c:pt>
                <c:pt idx="3857">
                  <c:v>0.27251852103157104</c:v>
                </c:pt>
                <c:pt idx="3858">
                  <c:v>0.26627310859095854</c:v>
                </c:pt>
                <c:pt idx="3859">
                  <c:v>0.36205567217781071</c:v>
                </c:pt>
                <c:pt idx="3860">
                  <c:v>0.34198511834618361</c:v>
                </c:pt>
                <c:pt idx="3861">
                  <c:v>0.34051772833076627</c:v>
                </c:pt>
                <c:pt idx="3862">
                  <c:v>0.35853329909947679</c:v>
                </c:pt>
                <c:pt idx="3863">
                  <c:v>0.33753006443686212</c:v>
                </c:pt>
                <c:pt idx="3864">
                  <c:v>0.33605522712941066</c:v>
                </c:pt>
                <c:pt idx="3865">
                  <c:v>0.33797456542604248</c:v>
                </c:pt>
                <c:pt idx="3866">
                  <c:v>0.26415765125978108</c:v>
                </c:pt>
                <c:pt idx="3867">
                  <c:v>0.33827862433426281</c:v>
                </c:pt>
                <c:pt idx="3868">
                  <c:v>0.25356659438146051</c:v>
                </c:pt>
                <c:pt idx="3869">
                  <c:v>0.30672421337283856</c:v>
                </c:pt>
                <c:pt idx="3870">
                  <c:v>0.29128361555457866</c:v>
                </c:pt>
                <c:pt idx="3871">
                  <c:v>0.27258311726348661</c:v>
                </c:pt>
                <c:pt idx="3872">
                  <c:v>0.34020137480481727</c:v>
                </c:pt>
                <c:pt idx="3873">
                  <c:v>0.31588127725418486</c:v>
                </c:pt>
                <c:pt idx="3874">
                  <c:v>0.36615159324786234</c:v>
                </c:pt>
                <c:pt idx="3875">
                  <c:v>0.33881928899598296</c:v>
                </c:pt>
                <c:pt idx="3876">
                  <c:v>0.32782630164398813</c:v>
                </c:pt>
                <c:pt idx="3877">
                  <c:v>0.31570713489770064</c:v>
                </c:pt>
                <c:pt idx="3878">
                  <c:v>0.30628382075758492</c:v>
                </c:pt>
                <c:pt idx="3879">
                  <c:v>0.34398666967145386</c:v>
                </c:pt>
                <c:pt idx="3880">
                  <c:v>0.27231965420184234</c:v>
                </c:pt>
                <c:pt idx="3881">
                  <c:v>0.3418713280889315</c:v>
                </c:pt>
                <c:pt idx="3882">
                  <c:v>0.27925101561047189</c:v>
                </c:pt>
                <c:pt idx="3883">
                  <c:v>0.36084171609837634</c:v>
                </c:pt>
                <c:pt idx="3884">
                  <c:v>0.35193772772441206</c:v>
                </c:pt>
                <c:pt idx="3885">
                  <c:v>0.36591994159755425</c:v>
                </c:pt>
                <c:pt idx="3886">
                  <c:v>0.25666040189356815</c:v>
                </c:pt>
                <c:pt idx="3887">
                  <c:v>0.29481988681283411</c:v>
                </c:pt>
                <c:pt idx="3888">
                  <c:v>0.36249822490619077</c:v>
                </c:pt>
                <c:pt idx="3889">
                  <c:v>0.33733191719155781</c:v>
                </c:pt>
                <c:pt idx="3890">
                  <c:v>0.31168305306957678</c:v>
                </c:pt>
                <c:pt idx="3891">
                  <c:v>0.27355087119067112</c:v>
                </c:pt>
                <c:pt idx="3892">
                  <c:v>0.26797034892427496</c:v>
                </c:pt>
                <c:pt idx="3893">
                  <c:v>0.34664878397298216</c:v>
                </c:pt>
                <c:pt idx="3894">
                  <c:v>0.30132948284358579</c:v>
                </c:pt>
                <c:pt idx="3895">
                  <c:v>0.2703506463446157</c:v>
                </c:pt>
                <c:pt idx="3896">
                  <c:v>0.25040881982892982</c:v>
                </c:pt>
                <c:pt idx="3897">
                  <c:v>0.28482634658898309</c:v>
                </c:pt>
                <c:pt idx="3898">
                  <c:v>0.3016782533130567</c:v>
                </c:pt>
                <c:pt idx="3899">
                  <c:v>0.32827506575711335</c:v>
                </c:pt>
                <c:pt idx="3900">
                  <c:v>0.32465771685518929</c:v>
                </c:pt>
                <c:pt idx="3901">
                  <c:v>0.29575958224976318</c:v>
                </c:pt>
                <c:pt idx="3902">
                  <c:v>0.26869012453199492</c:v>
                </c:pt>
                <c:pt idx="3903">
                  <c:v>0.27857194728874435</c:v>
                </c:pt>
                <c:pt idx="3904">
                  <c:v>0.34134778307586455</c:v>
                </c:pt>
                <c:pt idx="3905">
                  <c:v>0.37295156625483794</c:v>
                </c:pt>
                <c:pt idx="3906">
                  <c:v>0.24698914149113829</c:v>
                </c:pt>
                <c:pt idx="3907">
                  <c:v>0.29979434808342448</c:v>
                </c:pt>
                <c:pt idx="3908">
                  <c:v>0.29716795320706668</c:v>
                </c:pt>
                <c:pt idx="3909">
                  <c:v>0.38516632757392044</c:v>
                </c:pt>
                <c:pt idx="3910">
                  <c:v>0.34359750230745029</c:v>
                </c:pt>
                <c:pt idx="3911">
                  <c:v>0.33496404752623843</c:v>
                </c:pt>
                <c:pt idx="3912">
                  <c:v>0.3493678034994312</c:v>
                </c:pt>
                <c:pt idx="3913">
                  <c:v>0.35670138614714264</c:v>
                </c:pt>
                <c:pt idx="3914">
                  <c:v>0.2650963406987758</c:v>
                </c:pt>
                <c:pt idx="3915">
                  <c:v>0.26360776593590174</c:v>
                </c:pt>
                <c:pt idx="3916">
                  <c:v>0.27736582233122209</c:v>
                </c:pt>
                <c:pt idx="3917">
                  <c:v>0.33623192330301604</c:v>
                </c:pt>
                <c:pt idx="3918">
                  <c:v>0.3141690749388224</c:v>
                </c:pt>
                <c:pt idx="3919">
                  <c:v>0.29854281386010051</c:v>
                </c:pt>
                <c:pt idx="3920">
                  <c:v>0.33786253151893164</c:v>
                </c:pt>
                <c:pt idx="3921">
                  <c:v>0.27606197114675923</c:v>
                </c:pt>
                <c:pt idx="3922">
                  <c:v>0.29545445523330133</c:v>
                </c:pt>
                <c:pt idx="3923">
                  <c:v>0.28869135084018333</c:v>
                </c:pt>
                <c:pt idx="3924">
                  <c:v>0.23822772121860378</c:v>
                </c:pt>
                <c:pt idx="3925">
                  <c:v>0.22862717643650379</c:v>
                </c:pt>
                <c:pt idx="3926">
                  <c:v>0.26513087754454406</c:v>
                </c:pt>
                <c:pt idx="3927">
                  <c:v>0.32414046399196128</c:v>
                </c:pt>
                <c:pt idx="3928">
                  <c:v>0.27508250550190927</c:v>
                </c:pt>
                <c:pt idx="3929">
                  <c:v>0.32403565684376956</c:v>
                </c:pt>
                <c:pt idx="3930">
                  <c:v>0.35990581577876402</c:v>
                </c:pt>
                <c:pt idx="3931">
                  <c:v>0.28585425950701171</c:v>
                </c:pt>
                <c:pt idx="3932">
                  <c:v>0.32278729473122175</c:v>
                </c:pt>
                <c:pt idx="3933">
                  <c:v>0.24443955584008326</c:v>
                </c:pt>
                <c:pt idx="3934">
                  <c:v>0.27447802159655271</c:v>
                </c:pt>
                <c:pt idx="3935">
                  <c:v>0.35219298089188639</c:v>
                </c:pt>
                <c:pt idx="3936">
                  <c:v>0.26664280472430463</c:v>
                </c:pt>
                <c:pt idx="3937">
                  <c:v>0.28585991842637992</c:v>
                </c:pt>
                <c:pt idx="3938">
                  <c:v>0.37598616980602417</c:v>
                </c:pt>
                <c:pt idx="3939">
                  <c:v>0.2712131991609335</c:v>
                </c:pt>
                <c:pt idx="3940">
                  <c:v>0.25241833682653397</c:v>
                </c:pt>
                <c:pt idx="3941">
                  <c:v>0.241117534410728</c:v>
                </c:pt>
                <c:pt idx="3942">
                  <c:v>0.36673503950890751</c:v>
                </c:pt>
                <c:pt idx="3943">
                  <c:v>0.24316694015098309</c:v>
                </c:pt>
                <c:pt idx="3944">
                  <c:v>0.32040768599041697</c:v>
                </c:pt>
                <c:pt idx="3945">
                  <c:v>0.31775056640414284</c:v>
                </c:pt>
                <c:pt idx="3946">
                  <c:v>0.28481867470578892</c:v>
                </c:pt>
                <c:pt idx="3947">
                  <c:v>0.37080881778082658</c:v>
                </c:pt>
                <c:pt idx="3948">
                  <c:v>0.28541614086858608</c:v>
                </c:pt>
                <c:pt idx="3949">
                  <c:v>0.3566166882777409</c:v>
                </c:pt>
                <c:pt idx="3950">
                  <c:v>0.34107616055392864</c:v>
                </c:pt>
                <c:pt idx="3951">
                  <c:v>0.37286735016393519</c:v>
                </c:pt>
                <c:pt idx="3952">
                  <c:v>0.33500472788700519</c:v>
                </c:pt>
                <c:pt idx="3953">
                  <c:v>0.33370159842964481</c:v>
                </c:pt>
                <c:pt idx="3954">
                  <c:v>0.28566436697476305</c:v>
                </c:pt>
                <c:pt idx="3955">
                  <c:v>0.2970939291742053</c:v>
                </c:pt>
                <c:pt idx="3956">
                  <c:v>0.33730501577820554</c:v>
                </c:pt>
                <c:pt idx="3957">
                  <c:v>0.33203883935095557</c:v>
                </c:pt>
                <c:pt idx="3958">
                  <c:v>0.34452561955478611</c:v>
                </c:pt>
                <c:pt idx="3959">
                  <c:v>0.31828642083692793</c:v>
                </c:pt>
                <c:pt idx="3960">
                  <c:v>0.2762221700280057</c:v>
                </c:pt>
                <c:pt idx="3961">
                  <c:v>0.26580939758161154</c:v>
                </c:pt>
                <c:pt idx="3962">
                  <c:v>0.35320551264430516</c:v>
                </c:pt>
                <c:pt idx="3963">
                  <c:v>0.33979033887089477</c:v>
                </c:pt>
                <c:pt idx="3964">
                  <c:v>0.29862613587191694</c:v>
                </c:pt>
                <c:pt idx="3965">
                  <c:v>0.37960705020304186</c:v>
                </c:pt>
                <c:pt idx="3966">
                  <c:v>0.30602075805946988</c:v>
                </c:pt>
                <c:pt idx="3967">
                  <c:v>0.26448787397216161</c:v>
                </c:pt>
                <c:pt idx="3968">
                  <c:v>0.22608538876525522</c:v>
                </c:pt>
                <c:pt idx="3969">
                  <c:v>0.30808222471549929</c:v>
                </c:pt>
                <c:pt idx="3970">
                  <c:v>0.25428790332410456</c:v>
                </c:pt>
                <c:pt idx="3971">
                  <c:v>0.3119729807121091</c:v>
                </c:pt>
                <c:pt idx="3972">
                  <c:v>0.25282153356304043</c:v>
                </c:pt>
                <c:pt idx="3973">
                  <c:v>0.34701639375446569</c:v>
                </c:pt>
                <c:pt idx="3974">
                  <c:v>0.37041601096502363</c:v>
                </c:pt>
                <c:pt idx="3975">
                  <c:v>0.34151963401043273</c:v>
                </c:pt>
                <c:pt idx="3976">
                  <c:v>0.26677434933085525</c:v>
                </c:pt>
                <c:pt idx="3977">
                  <c:v>0.28386972441703601</c:v>
                </c:pt>
                <c:pt idx="3978">
                  <c:v>0.37510262488064638</c:v>
                </c:pt>
                <c:pt idx="3979">
                  <c:v>0.25718072574083911</c:v>
                </c:pt>
                <c:pt idx="3980">
                  <c:v>0.25656396918370661</c:v>
                </c:pt>
                <c:pt idx="3981">
                  <c:v>0.25024629186746833</c:v>
                </c:pt>
                <c:pt idx="3982">
                  <c:v>0.32975793248395374</c:v>
                </c:pt>
                <c:pt idx="3983">
                  <c:v>0.32382611681090795</c:v>
                </c:pt>
                <c:pt idx="3984">
                  <c:v>0.27401866580499351</c:v>
                </c:pt>
                <c:pt idx="3985">
                  <c:v>0.37389549688940465</c:v>
                </c:pt>
                <c:pt idx="3986">
                  <c:v>0.27950292597772769</c:v>
                </c:pt>
                <c:pt idx="3987">
                  <c:v>0.36502406675992038</c:v>
                </c:pt>
                <c:pt idx="3988">
                  <c:v>0.30563041406243407</c:v>
                </c:pt>
                <c:pt idx="3989">
                  <c:v>0.28520611047679034</c:v>
                </c:pt>
                <c:pt idx="3990">
                  <c:v>0.25887372608462117</c:v>
                </c:pt>
                <c:pt idx="3991">
                  <c:v>0.36495637042267731</c:v>
                </c:pt>
                <c:pt idx="3992">
                  <c:v>0.29193376364830687</c:v>
                </c:pt>
                <c:pt idx="3993">
                  <c:v>0.32007459585301384</c:v>
                </c:pt>
                <c:pt idx="3994">
                  <c:v>0.30623393792757153</c:v>
                </c:pt>
                <c:pt idx="3995">
                  <c:v>0.32232135985249444</c:v>
                </c:pt>
                <c:pt idx="3996">
                  <c:v>0.27316766766719419</c:v>
                </c:pt>
                <c:pt idx="3997">
                  <c:v>0.24107901604085036</c:v>
                </c:pt>
                <c:pt idx="3998">
                  <c:v>0.2804580311505519</c:v>
                </c:pt>
                <c:pt idx="3999">
                  <c:v>0.33366000745140967</c:v>
                </c:pt>
                <c:pt idx="4000">
                  <c:v>0.29630425528852183</c:v>
                </c:pt>
                <c:pt idx="4001">
                  <c:v>0.28069729382196512</c:v>
                </c:pt>
                <c:pt idx="4002">
                  <c:v>0.28147358255987615</c:v>
                </c:pt>
                <c:pt idx="4003">
                  <c:v>0.32987517642099079</c:v>
                </c:pt>
                <c:pt idx="4004">
                  <c:v>0.32667940637787468</c:v>
                </c:pt>
                <c:pt idx="4005">
                  <c:v>0.2785134255996406</c:v>
                </c:pt>
                <c:pt idx="4006">
                  <c:v>0.34449068882563233</c:v>
                </c:pt>
                <c:pt idx="4007">
                  <c:v>0.34209208107513195</c:v>
                </c:pt>
                <c:pt idx="4008">
                  <c:v>0.2987110037582732</c:v>
                </c:pt>
                <c:pt idx="4009">
                  <c:v>0.25165475337650256</c:v>
                </c:pt>
                <c:pt idx="4010">
                  <c:v>0.28144390695013455</c:v>
                </c:pt>
                <c:pt idx="4011">
                  <c:v>0.32145739019490438</c:v>
                </c:pt>
                <c:pt idx="4012">
                  <c:v>0.30839890408290699</c:v>
                </c:pt>
                <c:pt idx="4013">
                  <c:v>0.31822687407834488</c:v>
                </c:pt>
                <c:pt idx="4014">
                  <c:v>0.31205312875110908</c:v>
                </c:pt>
                <c:pt idx="4015">
                  <c:v>0.28319389425817987</c:v>
                </c:pt>
                <c:pt idx="4016">
                  <c:v>0.30846624524173033</c:v>
                </c:pt>
                <c:pt idx="4017">
                  <c:v>0.29908659574023366</c:v>
                </c:pt>
                <c:pt idx="4018">
                  <c:v>0.24516929743962482</c:v>
                </c:pt>
                <c:pt idx="4019">
                  <c:v>0.33125670301059273</c:v>
                </c:pt>
                <c:pt idx="4020">
                  <c:v>0.28316873450851582</c:v>
                </c:pt>
                <c:pt idx="4021">
                  <c:v>0.33290251666794751</c:v>
                </c:pt>
                <c:pt idx="4022">
                  <c:v>0.3374398251002817</c:v>
                </c:pt>
                <c:pt idx="4023">
                  <c:v>0.29897938156192178</c:v>
                </c:pt>
                <c:pt idx="4024">
                  <c:v>0.36283897014015842</c:v>
                </c:pt>
                <c:pt idx="4025">
                  <c:v>0.26187970986066794</c:v>
                </c:pt>
                <c:pt idx="4026">
                  <c:v>0.26927205809586191</c:v>
                </c:pt>
                <c:pt idx="4027">
                  <c:v>0.27601685333539488</c:v>
                </c:pt>
                <c:pt idx="4028">
                  <c:v>0.26834359876194519</c:v>
                </c:pt>
                <c:pt idx="4029">
                  <c:v>0.25895451989187818</c:v>
                </c:pt>
                <c:pt idx="4030">
                  <c:v>0.24835148390374878</c:v>
                </c:pt>
                <c:pt idx="4031">
                  <c:v>0.30139809926082367</c:v>
                </c:pt>
                <c:pt idx="4032">
                  <c:v>0.32863915788405917</c:v>
                </c:pt>
                <c:pt idx="4033">
                  <c:v>0.31189229127329449</c:v>
                </c:pt>
                <c:pt idx="4034">
                  <c:v>0.31772023313719389</c:v>
                </c:pt>
                <c:pt idx="4035">
                  <c:v>0.26441434919644946</c:v>
                </c:pt>
                <c:pt idx="4036">
                  <c:v>0.31127501344397468</c:v>
                </c:pt>
                <c:pt idx="4037">
                  <c:v>0.27972259500796776</c:v>
                </c:pt>
                <c:pt idx="4038">
                  <c:v>0.29570284730796575</c:v>
                </c:pt>
                <c:pt idx="4039">
                  <c:v>0.25011936531942858</c:v>
                </c:pt>
                <c:pt idx="4040">
                  <c:v>0.28871472876873644</c:v>
                </c:pt>
                <c:pt idx="4041">
                  <c:v>0.3699917776424731</c:v>
                </c:pt>
                <c:pt idx="4042">
                  <c:v>0.34031066319755837</c:v>
                </c:pt>
                <c:pt idx="4043">
                  <c:v>0.25059245311307982</c:v>
                </c:pt>
                <c:pt idx="4044">
                  <c:v>0.3037671372024045</c:v>
                </c:pt>
                <c:pt idx="4045">
                  <c:v>0.36057692918154938</c:v>
                </c:pt>
                <c:pt idx="4046">
                  <c:v>0.28651110857602063</c:v>
                </c:pt>
                <c:pt idx="4047">
                  <c:v>0.30636625254439531</c:v>
                </c:pt>
                <c:pt idx="4048">
                  <c:v>0.29691201699207581</c:v>
                </c:pt>
                <c:pt idx="4049">
                  <c:v>0.31806026109625413</c:v>
                </c:pt>
                <c:pt idx="4050">
                  <c:v>0.36393336098615264</c:v>
                </c:pt>
                <c:pt idx="4051">
                  <c:v>0.28028504267923493</c:v>
                </c:pt>
                <c:pt idx="4052">
                  <c:v>0.2889836453250258</c:v>
                </c:pt>
                <c:pt idx="4053">
                  <c:v>0.30490790796405198</c:v>
                </c:pt>
                <c:pt idx="4054">
                  <c:v>0.32259769254299658</c:v>
                </c:pt>
                <c:pt idx="4055">
                  <c:v>0.30082490119923683</c:v>
                </c:pt>
                <c:pt idx="4056">
                  <c:v>0.29812137462658062</c:v>
                </c:pt>
                <c:pt idx="4057">
                  <c:v>0.30952307820569636</c:v>
                </c:pt>
                <c:pt idx="4058">
                  <c:v>0.30758965804837363</c:v>
                </c:pt>
                <c:pt idx="4059">
                  <c:v>0.29910872381889475</c:v>
                </c:pt>
                <c:pt idx="4060">
                  <c:v>0.30360636954061304</c:v>
                </c:pt>
                <c:pt idx="4061">
                  <c:v>0.24571504784885029</c:v>
                </c:pt>
                <c:pt idx="4062">
                  <c:v>0.36919916357900151</c:v>
                </c:pt>
                <c:pt idx="4063">
                  <c:v>0.30767634832117075</c:v>
                </c:pt>
                <c:pt idx="4064">
                  <c:v>0.34795887115497659</c:v>
                </c:pt>
                <c:pt idx="4065">
                  <c:v>0.26461250605840864</c:v>
                </c:pt>
                <c:pt idx="4066">
                  <c:v>0.33005784277176375</c:v>
                </c:pt>
                <c:pt idx="4067">
                  <c:v>0.24857244793607672</c:v>
                </c:pt>
                <c:pt idx="4068">
                  <c:v>0.29274581465285271</c:v>
                </c:pt>
                <c:pt idx="4069">
                  <c:v>0.28622851834649332</c:v>
                </c:pt>
                <c:pt idx="4070">
                  <c:v>0.32783972109173726</c:v>
                </c:pt>
                <c:pt idx="4071">
                  <c:v>0.35025107559235619</c:v>
                </c:pt>
                <c:pt idx="4072">
                  <c:v>0.33406334151514427</c:v>
                </c:pt>
                <c:pt idx="4073">
                  <c:v>0.31800461200095737</c:v>
                </c:pt>
                <c:pt idx="4074">
                  <c:v>0.24929671444204232</c:v>
                </c:pt>
                <c:pt idx="4075">
                  <c:v>0.23612940905404253</c:v>
                </c:pt>
                <c:pt idx="4076">
                  <c:v>0.28564583182206893</c:v>
                </c:pt>
                <c:pt idx="4077">
                  <c:v>0.29074258568656358</c:v>
                </c:pt>
                <c:pt idx="4078">
                  <c:v>0.33783623695064574</c:v>
                </c:pt>
                <c:pt idx="4079">
                  <c:v>0.24567949655977828</c:v>
                </c:pt>
                <c:pt idx="4080">
                  <c:v>0.25319477448677347</c:v>
                </c:pt>
                <c:pt idx="4081">
                  <c:v>0.27819555616685748</c:v>
                </c:pt>
                <c:pt idx="4082">
                  <c:v>0.3144417005398682</c:v>
                </c:pt>
                <c:pt idx="4083">
                  <c:v>0.32488282368719457</c:v>
                </c:pt>
                <c:pt idx="4084">
                  <c:v>0.31560425380187779</c:v>
                </c:pt>
                <c:pt idx="4085">
                  <c:v>0.28436577268485225</c:v>
                </c:pt>
                <c:pt idx="4086">
                  <c:v>0.24146398138289568</c:v>
                </c:pt>
                <c:pt idx="4087">
                  <c:v>0.32618653757837607</c:v>
                </c:pt>
                <c:pt idx="4088">
                  <c:v>0.29687177147263</c:v>
                </c:pt>
                <c:pt idx="4089">
                  <c:v>0.27934465339466286</c:v>
                </c:pt>
                <c:pt idx="4090">
                  <c:v>0.24695228916946824</c:v>
                </c:pt>
                <c:pt idx="4091">
                  <c:v>0.30507092221936821</c:v>
                </c:pt>
                <c:pt idx="4092">
                  <c:v>0.30500933836503397</c:v>
                </c:pt>
                <c:pt idx="4093">
                  <c:v>0.28376835911673914</c:v>
                </c:pt>
                <c:pt idx="4094">
                  <c:v>0.30782942030544796</c:v>
                </c:pt>
                <c:pt idx="4095">
                  <c:v>0.35940564050887375</c:v>
                </c:pt>
                <c:pt idx="4096">
                  <c:v>0.29386385324992043</c:v>
                </c:pt>
                <c:pt idx="4097">
                  <c:v>0.22323285472435331</c:v>
                </c:pt>
                <c:pt idx="4098">
                  <c:v>0.30413763779216113</c:v>
                </c:pt>
                <c:pt idx="4099">
                  <c:v>0.2975935860503478</c:v>
                </c:pt>
                <c:pt idx="4100">
                  <c:v>0.26192169335816734</c:v>
                </c:pt>
                <c:pt idx="4101">
                  <c:v>0.25956730024820879</c:v>
                </c:pt>
                <c:pt idx="4102">
                  <c:v>0.35272323318895815</c:v>
                </c:pt>
                <c:pt idx="4103">
                  <c:v>0.24647615412807386</c:v>
                </c:pt>
                <c:pt idx="4104">
                  <c:v>0.27050178084754045</c:v>
                </c:pt>
                <c:pt idx="4105">
                  <c:v>0.30528025995125918</c:v>
                </c:pt>
                <c:pt idx="4106">
                  <c:v>0.35936526031276311</c:v>
                </c:pt>
                <c:pt idx="4107">
                  <c:v>0.25045898619184404</c:v>
                </c:pt>
                <c:pt idx="4108">
                  <c:v>0.33043577226032522</c:v>
                </c:pt>
                <c:pt idx="4109">
                  <c:v>0.29174898911385949</c:v>
                </c:pt>
                <c:pt idx="4110">
                  <c:v>0.26926093755952424</c:v>
                </c:pt>
                <c:pt idx="4111">
                  <c:v>0.31490403854465132</c:v>
                </c:pt>
                <c:pt idx="4112">
                  <c:v>0.27784885093537437</c:v>
                </c:pt>
                <c:pt idx="4113">
                  <c:v>0.2482559555487403</c:v>
                </c:pt>
                <c:pt idx="4114">
                  <c:v>0.29794737474676491</c:v>
                </c:pt>
                <c:pt idx="4115">
                  <c:v>0.24067856218024536</c:v>
                </c:pt>
                <c:pt idx="4116">
                  <c:v>0.29231299075543521</c:v>
                </c:pt>
                <c:pt idx="4117">
                  <c:v>0.30659559401606939</c:v>
                </c:pt>
                <c:pt idx="4118">
                  <c:v>0.3468176445283771</c:v>
                </c:pt>
                <c:pt idx="4119">
                  <c:v>0.30092644292774368</c:v>
                </c:pt>
                <c:pt idx="4120">
                  <c:v>0.30200960177263492</c:v>
                </c:pt>
                <c:pt idx="4121">
                  <c:v>0.32088528780264436</c:v>
                </c:pt>
                <c:pt idx="4122">
                  <c:v>0.24282697790527852</c:v>
                </c:pt>
                <c:pt idx="4123">
                  <c:v>0.30131778933174203</c:v>
                </c:pt>
                <c:pt idx="4124">
                  <c:v>0.24246692992863592</c:v>
                </c:pt>
                <c:pt idx="4125">
                  <c:v>0.29901976317408352</c:v>
                </c:pt>
                <c:pt idx="4126">
                  <c:v>0.26345583965190628</c:v>
                </c:pt>
                <c:pt idx="4127">
                  <c:v>0.30115447527258143</c:v>
                </c:pt>
                <c:pt idx="4128">
                  <c:v>0.28785908371118984</c:v>
                </c:pt>
                <c:pt idx="4129">
                  <c:v>0.25297335441051044</c:v>
                </c:pt>
                <c:pt idx="4130">
                  <c:v>0.2723855552419544</c:v>
                </c:pt>
                <c:pt idx="4131">
                  <c:v>0.33275982448679692</c:v>
                </c:pt>
                <c:pt idx="4132">
                  <c:v>0.24054680341157395</c:v>
                </c:pt>
                <c:pt idx="4133">
                  <c:v>0.26106430791298108</c:v>
                </c:pt>
                <c:pt idx="4134">
                  <c:v>0.30006069362255167</c:v>
                </c:pt>
                <c:pt idx="4135">
                  <c:v>0.2730540815897613</c:v>
                </c:pt>
                <c:pt idx="4136">
                  <c:v>0.30522526917392168</c:v>
                </c:pt>
                <c:pt idx="4137">
                  <c:v>0.24450595281873189</c:v>
                </c:pt>
                <c:pt idx="4138">
                  <c:v>0.24129388924906028</c:v>
                </c:pt>
                <c:pt idx="4139">
                  <c:v>0.25004268757286724</c:v>
                </c:pt>
                <c:pt idx="4140">
                  <c:v>0.2994870655619073</c:v>
                </c:pt>
                <c:pt idx="4141">
                  <c:v>0.2453819912304025</c:v>
                </c:pt>
                <c:pt idx="4142">
                  <c:v>0.24919704111827196</c:v>
                </c:pt>
                <c:pt idx="4143">
                  <c:v>0.2798855741556413</c:v>
                </c:pt>
                <c:pt idx="4144">
                  <c:v>0.24446388126263732</c:v>
                </c:pt>
                <c:pt idx="4145">
                  <c:v>0.22175121714365345</c:v>
                </c:pt>
                <c:pt idx="4146">
                  <c:v>0.31657053060577367</c:v>
                </c:pt>
                <c:pt idx="4147">
                  <c:v>0.29311521507663801</c:v>
                </c:pt>
                <c:pt idx="4148">
                  <c:v>0.33538939054707928</c:v>
                </c:pt>
                <c:pt idx="4149">
                  <c:v>0.28590285444600827</c:v>
                </c:pt>
                <c:pt idx="4150">
                  <c:v>0.30489159395003634</c:v>
                </c:pt>
                <c:pt idx="4151">
                  <c:v>0.28949321283395285</c:v>
                </c:pt>
                <c:pt idx="4152">
                  <c:v>0.26425496556338152</c:v>
                </c:pt>
                <c:pt idx="4153">
                  <c:v>0.30371227305541731</c:v>
                </c:pt>
                <c:pt idx="4154">
                  <c:v>0.29346182897133771</c:v>
                </c:pt>
                <c:pt idx="4155">
                  <c:v>0.32047124818045181</c:v>
                </c:pt>
                <c:pt idx="4156">
                  <c:v>0.29557968831191517</c:v>
                </c:pt>
                <c:pt idx="4157">
                  <c:v>0.2609466787929407</c:v>
                </c:pt>
                <c:pt idx="4158">
                  <c:v>0.29279029166355486</c:v>
                </c:pt>
                <c:pt idx="4159">
                  <c:v>0.28362684421006928</c:v>
                </c:pt>
                <c:pt idx="4160">
                  <c:v>0.25558773269617552</c:v>
                </c:pt>
                <c:pt idx="4161">
                  <c:v>0.2449617585539362</c:v>
                </c:pt>
                <c:pt idx="4162">
                  <c:v>0.35364563696535545</c:v>
                </c:pt>
                <c:pt idx="4163">
                  <c:v>0.30118271983137823</c:v>
                </c:pt>
                <c:pt idx="4164">
                  <c:v>0.28210736397498376</c:v>
                </c:pt>
                <c:pt idx="4165">
                  <c:v>0.30017202729262016</c:v>
                </c:pt>
                <c:pt idx="4166">
                  <c:v>0.2176189868448474</c:v>
                </c:pt>
                <c:pt idx="4167">
                  <c:v>0.28734301333225093</c:v>
                </c:pt>
                <c:pt idx="4168">
                  <c:v>0.25321620967795072</c:v>
                </c:pt>
                <c:pt idx="4169">
                  <c:v>0.30124544094660227</c:v>
                </c:pt>
                <c:pt idx="4170">
                  <c:v>0.25257359581000544</c:v>
                </c:pt>
                <c:pt idx="4171">
                  <c:v>0.30010853491280887</c:v>
                </c:pt>
                <c:pt idx="4172">
                  <c:v>0.29193549968355492</c:v>
                </c:pt>
                <c:pt idx="4173">
                  <c:v>0.2432164051621945</c:v>
                </c:pt>
                <c:pt idx="4174">
                  <c:v>0.28583315642425328</c:v>
                </c:pt>
                <c:pt idx="4175">
                  <c:v>0.25273455859175192</c:v>
                </c:pt>
                <c:pt idx="4176">
                  <c:v>0.25014565263133287</c:v>
                </c:pt>
                <c:pt idx="4177">
                  <c:v>0.29808219544487985</c:v>
                </c:pt>
                <c:pt idx="4178">
                  <c:v>0.29020785068685351</c:v>
                </c:pt>
                <c:pt idx="4179">
                  <c:v>0.244760362206662</c:v>
                </c:pt>
                <c:pt idx="4180">
                  <c:v>0.24567515196657747</c:v>
                </c:pt>
                <c:pt idx="4181">
                  <c:v>0.24710875984251965</c:v>
                </c:pt>
                <c:pt idx="4182">
                  <c:v>0.28722109270794211</c:v>
                </c:pt>
                <c:pt idx="4183">
                  <c:v>0.29012750940071019</c:v>
                </c:pt>
                <c:pt idx="4184">
                  <c:v>0.27655757136776549</c:v>
                </c:pt>
                <c:pt idx="4185">
                  <c:v>0.2755435612493885</c:v>
                </c:pt>
                <c:pt idx="4186">
                  <c:v>0.31243534548779256</c:v>
                </c:pt>
                <c:pt idx="4187">
                  <c:v>0.29293005203106831</c:v>
                </c:pt>
                <c:pt idx="4188">
                  <c:v>0.28739159714533274</c:v>
                </c:pt>
                <c:pt idx="4189">
                  <c:v>0.29678313281352375</c:v>
                </c:pt>
                <c:pt idx="4190">
                  <c:v>0.29147773796212328</c:v>
                </c:pt>
                <c:pt idx="4191">
                  <c:v>0.29059671425670081</c:v>
                </c:pt>
                <c:pt idx="4192">
                  <c:v>0.21810908299233561</c:v>
                </c:pt>
                <c:pt idx="4193">
                  <c:v>0.28014773111327007</c:v>
                </c:pt>
                <c:pt idx="4194">
                  <c:v>0.23875665914221214</c:v>
                </c:pt>
                <c:pt idx="4195">
                  <c:v>0.24065004837319531</c:v>
                </c:pt>
                <c:pt idx="4196">
                  <c:v>0.29677620136888411</c:v>
                </c:pt>
                <c:pt idx="4197">
                  <c:v>0.25652238543501515</c:v>
                </c:pt>
                <c:pt idx="4198">
                  <c:v>0.24560541787601395</c:v>
                </c:pt>
                <c:pt idx="4199">
                  <c:v>0.32254366097572018</c:v>
                </c:pt>
                <c:pt idx="4200">
                  <c:v>0.23884513008463862</c:v>
                </c:pt>
                <c:pt idx="4201">
                  <c:v>0.3210555370728515</c:v>
                </c:pt>
                <c:pt idx="4202">
                  <c:v>0.29154492785417269</c:v>
                </c:pt>
                <c:pt idx="4203">
                  <c:v>0.29157827935420305</c:v>
                </c:pt>
                <c:pt idx="4204">
                  <c:v>0.31726077077794917</c:v>
                </c:pt>
                <c:pt idx="4205">
                  <c:v>0.31637279050598432</c:v>
                </c:pt>
                <c:pt idx="4206">
                  <c:v>0.30391726651607232</c:v>
                </c:pt>
                <c:pt idx="4207">
                  <c:v>0.27531072302565396</c:v>
                </c:pt>
                <c:pt idx="4208">
                  <c:v>0.29198890476890133</c:v>
                </c:pt>
                <c:pt idx="4209">
                  <c:v>0.31608110811442675</c:v>
                </c:pt>
                <c:pt idx="4210">
                  <c:v>0.31634128269427098</c:v>
                </c:pt>
                <c:pt idx="4211">
                  <c:v>0.26808717749041949</c:v>
                </c:pt>
                <c:pt idx="4212">
                  <c:v>0.25070790552051198</c:v>
                </c:pt>
                <c:pt idx="4213">
                  <c:v>0.29579751628185036</c:v>
                </c:pt>
                <c:pt idx="4214">
                  <c:v>0.2510788759501752</c:v>
                </c:pt>
                <c:pt idx="4215">
                  <c:v>0.28758506306375803</c:v>
                </c:pt>
                <c:pt idx="4216">
                  <c:v>0.30026185727511823</c:v>
                </c:pt>
                <c:pt idx="4217">
                  <c:v>0.28049547202473485</c:v>
                </c:pt>
                <c:pt idx="4218">
                  <c:v>0.25382043283291095</c:v>
                </c:pt>
                <c:pt idx="4219">
                  <c:v>0.28800540576467198</c:v>
                </c:pt>
                <c:pt idx="4220">
                  <c:v>0.27206057022661512</c:v>
                </c:pt>
                <c:pt idx="4221">
                  <c:v>0.2783468473971763</c:v>
                </c:pt>
                <c:pt idx="4222">
                  <c:v>0.29351036285547205</c:v>
                </c:pt>
                <c:pt idx="4223">
                  <c:v>0.21599044849288174</c:v>
                </c:pt>
                <c:pt idx="4224">
                  <c:v>0.30137580032303418</c:v>
                </c:pt>
                <c:pt idx="4225">
                  <c:v>0.24953397394873469</c:v>
                </c:pt>
                <c:pt idx="4226">
                  <c:v>0.27258504252520543</c:v>
                </c:pt>
                <c:pt idx="4227">
                  <c:v>0.28436474217523527</c:v>
                </c:pt>
                <c:pt idx="4228">
                  <c:v>0.30591560875404722</c:v>
                </c:pt>
                <c:pt idx="4229">
                  <c:v>0.29393620829758094</c:v>
                </c:pt>
                <c:pt idx="4230">
                  <c:v>0.2601830836357048</c:v>
                </c:pt>
                <c:pt idx="4231">
                  <c:v>0.2747178584278418</c:v>
                </c:pt>
                <c:pt idx="4232">
                  <c:v>0.2732334859260499</c:v>
                </c:pt>
                <c:pt idx="4233">
                  <c:v>0.21414513838718516</c:v>
                </c:pt>
                <c:pt idx="4234">
                  <c:v>0.27472122050929904</c:v>
                </c:pt>
                <c:pt idx="4235">
                  <c:v>0.28702900796030328</c:v>
                </c:pt>
                <c:pt idx="4236">
                  <c:v>0.27020318450820757</c:v>
                </c:pt>
                <c:pt idx="4237">
                  <c:v>0.27202917863418935</c:v>
                </c:pt>
                <c:pt idx="4238">
                  <c:v>0.27770418085906756</c:v>
                </c:pt>
                <c:pt idx="4239">
                  <c:v>0.24556192587960662</c:v>
                </c:pt>
                <c:pt idx="4240">
                  <c:v>0.24002108588551788</c:v>
                </c:pt>
                <c:pt idx="4241">
                  <c:v>0.25239673439380556</c:v>
                </c:pt>
                <c:pt idx="4242">
                  <c:v>0.24386276588631958</c:v>
                </c:pt>
                <c:pt idx="4243">
                  <c:v>0.31073430503512661</c:v>
                </c:pt>
                <c:pt idx="4244">
                  <c:v>0.28350008355729533</c:v>
                </c:pt>
                <c:pt idx="4245">
                  <c:v>0.28829468156146371</c:v>
                </c:pt>
                <c:pt idx="4246">
                  <c:v>0.28342297167517422</c:v>
                </c:pt>
                <c:pt idx="4247">
                  <c:v>0.28196315157317164</c:v>
                </c:pt>
                <c:pt idx="4248">
                  <c:v>0.287678807684914</c:v>
                </c:pt>
                <c:pt idx="4249">
                  <c:v>0.24018362896891596</c:v>
                </c:pt>
                <c:pt idx="4250">
                  <c:v>0.31308758985581175</c:v>
                </c:pt>
                <c:pt idx="4251">
                  <c:v>0.28727899439621224</c:v>
                </c:pt>
                <c:pt idx="4252">
                  <c:v>0.31611021764234698</c:v>
                </c:pt>
                <c:pt idx="4253">
                  <c:v>0.27132064281225549</c:v>
                </c:pt>
                <c:pt idx="4254">
                  <c:v>0.25242565637165637</c:v>
                </c:pt>
                <c:pt idx="4255">
                  <c:v>0.28883575169669512</c:v>
                </c:pt>
                <c:pt idx="4256">
                  <c:v>0.30930815704062881</c:v>
                </c:pt>
                <c:pt idx="4257">
                  <c:v>0.28251545478343171</c:v>
                </c:pt>
                <c:pt idx="4258">
                  <c:v>0.2417817871557171</c:v>
                </c:pt>
                <c:pt idx="4259">
                  <c:v>0.26731833103402863</c:v>
                </c:pt>
                <c:pt idx="4260">
                  <c:v>0.30786991436196048</c:v>
                </c:pt>
                <c:pt idx="4261">
                  <c:v>0.28801260806435303</c:v>
                </c:pt>
                <c:pt idx="4262">
                  <c:v>0.27510758712393801</c:v>
                </c:pt>
                <c:pt idx="4263">
                  <c:v>0.2428414725450328</c:v>
                </c:pt>
                <c:pt idx="4264">
                  <c:v>0.26299670478774956</c:v>
                </c:pt>
                <c:pt idx="4265">
                  <c:v>0.27065664870444173</c:v>
                </c:pt>
                <c:pt idx="4266">
                  <c:v>0.2861202896813847</c:v>
                </c:pt>
                <c:pt idx="4267">
                  <c:v>0.25461981433336656</c:v>
                </c:pt>
                <c:pt idx="4268">
                  <c:v>0.24229185293559832</c:v>
                </c:pt>
                <c:pt idx="4269">
                  <c:v>0.30257306149312091</c:v>
                </c:pt>
                <c:pt idx="4270">
                  <c:v>0.2387819086900323</c:v>
                </c:pt>
                <c:pt idx="4271">
                  <c:v>0.31103968429179563</c:v>
                </c:pt>
                <c:pt idx="4272">
                  <c:v>0.31215031430241885</c:v>
                </c:pt>
                <c:pt idx="4273">
                  <c:v>0.23891903627003727</c:v>
                </c:pt>
                <c:pt idx="4274">
                  <c:v>0.26421309090831818</c:v>
                </c:pt>
                <c:pt idx="4275">
                  <c:v>0.2394486888093352</c:v>
                </c:pt>
                <c:pt idx="4276">
                  <c:v>0.24067857762897427</c:v>
                </c:pt>
                <c:pt idx="4277">
                  <c:v>0.27424642660088394</c:v>
                </c:pt>
                <c:pt idx="4278">
                  <c:v>0.24250911589071505</c:v>
                </c:pt>
                <c:pt idx="4279">
                  <c:v>0.2729718382994708</c:v>
                </c:pt>
                <c:pt idx="4280">
                  <c:v>0.24084127542925352</c:v>
                </c:pt>
                <c:pt idx="4281">
                  <c:v>0.24731974038525165</c:v>
                </c:pt>
                <c:pt idx="4282">
                  <c:v>0.24598292149532153</c:v>
                </c:pt>
                <c:pt idx="4283">
                  <c:v>0.27219433826380812</c:v>
                </c:pt>
                <c:pt idx="4284">
                  <c:v>0.23674726028915771</c:v>
                </c:pt>
                <c:pt idx="4285">
                  <c:v>0.26138024484091305</c:v>
                </c:pt>
                <c:pt idx="4286">
                  <c:v>0.26596560911157774</c:v>
                </c:pt>
                <c:pt idx="4287">
                  <c:v>0.24350151233917733</c:v>
                </c:pt>
                <c:pt idx="4288">
                  <c:v>0.25600741014106243</c:v>
                </c:pt>
                <c:pt idx="4289">
                  <c:v>0.23752049642138312</c:v>
                </c:pt>
                <c:pt idx="4290">
                  <c:v>0.24880708374251753</c:v>
                </c:pt>
                <c:pt idx="4291">
                  <c:v>0.26024372439002291</c:v>
                </c:pt>
                <c:pt idx="4292">
                  <c:v>0.24577578843891512</c:v>
                </c:pt>
                <c:pt idx="4293">
                  <c:v>0.24436633199927435</c:v>
                </c:pt>
                <c:pt idx="4294">
                  <c:v>0.29680286291143082</c:v>
                </c:pt>
                <c:pt idx="4295">
                  <c:v>0.30959124057873655</c:v>
                </c:pt>
                <c:pt idx="4296">
                  <c:v>0.27078566999210668</c:v>
                </c:pt>
                <c:pt idx="4297">
                  <c:v>0.26775119912262546</c:v>
                </c:pt>
                <c:pt idx="4298">
                  <c:v>0.3058727692567253</c:v>
                </c:pt>
                <c:pt idx="4299">
                  <c:v>0.24440263216147146</c:v>
                </c:pt>
                <c:pt idx="4300">
                  <c:v>0.27050686143074221</c:v>
                </c:pt>
                <c:pt idx="4301">
                  <c:v>0.27184307710300343</c:v>
                </c:pt>
                <c:pt idx="4302">
                  <c:v>0.26900537242142153</c:v>
                </c:pt>
                <c:pt idx="4303">
                  <c:v>0.26726587134254381</c:v>
                </c:pt>
                <c:pt idx="4304">
                  <c:v>0.26726650727156887</c:v>
                </c:pt>
                <c:pt idx="4305">
                  <c:v>0.24781086175110464</c:v>
                </c:pt>
                <c:pt idx="4306">
                  <c:v>0.27130712813503061</c:v>
                </c:pt>
                <c:pt idx="4307">
                  <c:v>0.27108121271568264</c:v>
                </c:pt>
                <c:pt idx="4308">
                  <c:v>0.28458806110391366</c:v>
                </c:pt>
                <c:pt idx="4309">
                  <c:v>0.30401960261266547</c:v>
                </c:pt>
                <c:pt idx="4310">
                  <c:v>0.27808540209231053</c:v>
                </c:pt>
                <c:pt idx="4311">
                  <c:v>0.28025491192411928</c:v>
                </c:pt>
                <c:pt idx="4312">
                  <c:v>0.25673738671256946</c:v>
                </c:pt>
                <c:pt idx="4313">
                  <c:v>0.2650486540458859</c:v>
                </c:pt>
                <c:pt idx="4314">
                  <c:v>0.26730977351992891</c:v>
                </c:pt>
                <c:pt idx="4315">
                  <c:v>0.26160871418130111</c:v>
                </c:pt>
                <c:pt idx="4316">
                  <c:v>0.264260880366049</c:v>
                </c:pt>
                <c:pt idx="4317">
                  <c:v>0.23827878660478952</c:v>
                </c:pt>
                <c:pt idx="4318">
                  <c:v>0.2539212580779317</c:v>
                </c:pt>
                <c:pt idx="4319">
                  <c:v>0.30214198529911945</c:v>
                </c:pt>
                <c:pt idx="4320">
                  <c:v>0.23495530784873117</c:v>
                </c:pt>
                <c:pt idx="4321">
                  <c:v>0.28551028816086743</c:v>
                </c:pt>
                <c:pt idx="4322">
                  <c:v>0.25333801295896324</c:v>
                </c:pt>
                <c:pt idx="4323">
                  <c:v>0.25633759359090369</c:v>
                </c:pt>
                <c:pt idx="4324">
                  <c:v>0.27930994602470199</c:v>
                </c:pt>
                <c:pt idx="4325">
                  <c:v>0.26201187167487333</c:v>
                </c:pt>
                <c:pt idx="4326">
                  <c:v>0.29986484841885458</c:v>
                </c:pt>
                <c:pt idx="4327">
                  <c:v>0.25421643720367726</c:v>
                </c:pt>
                <c:pt idx="4328">
                  <c:v>0.26079626741884382</c:v>
                </c:pt>
                <c:pt idx="4329">
                  <c:v>0.23588618574278566</c:v>
                </c:pt>
                <c:pt idx="4330">
                  <c:v>0.24157927283282221</c:v>
                </c:pt>
                <c:pt idx="4331">
                  <c:v>0.2322146184322883</c:v>
                </c:pt>
                <c:pt idx="4332">
                  <c:v>0.24017182574299833</c:v>
                </c:pt>
                <c:pt idx="4333">
                  <c:v>0.23791780525193285</c:v>
                </c:pt>
                <c:pt idx="4334">
                  <c:v>0.25136240381737185</c:v>
                </c:pt>
                <c:pt idx="4335">
                  <c:v>0.26890810997596509</c:v>
                </c:pt>
                <c:pt idx="4336">
                  <c:v>0.25000361386166137</c:v>
                </c:pt>
                <c:pt idx="4337">
                  <c:v>0.25357584761887403</c:v>
                </c:pt>
                <c:pt idx="4338">
                  <c:v>0.23603760330622559</c:v>
                </c:pt>
                <c:pt idx="4339">
                  <c:v>0.2306594383574411</c:v>
                </c:pt>
                <c:pt idx="4340">
                  <c:v>0.2347023779606878</c:v>
                </c:pt>
                <c:pt idx="4341">
                  <c:v>0.24656926632755569</c:v>
                </c:pt>
                <c:pt idx="4342">
                  <c:v>0.22747666525243956</c:v>
                </c:pt>
                <c:pt idx="4343">
                  <c:v>0.22808079432720682</c:v>
                </c:pt>
              </c:numCache>
            </c:numRef>
          </c:xVal>
          <c:yVal>
            <c:numRef>
              <c:f>'[P2 Charts.xlsx]IEA Electricity Prices'!$D$38:$D$4381</c:f>
              <c:numCache>
                <c:formatCode>0</c:formatCode>
                <c:ptCount val="4344"/>
                <c:pt idx="0">
                  <c:v>152.14495750473517</c:v>
                </c:pt>
                <c:pt idx="1">
                  <c:v>164.8038772617513</c:v>
                </c:pt>
                <c:pt idx="2">
                  <c:v>147.00063386778481</c:v>
                </c:pt>
                <c:pt idx="3">
                  <c:v>180.45214420355339</c:v>
                </c:pt>
                <c:pt idx="4">
                  <c:v>136.16873016818997</c:v>
                </c:pt>
                <c:pt idx="5">
                  <c:v>145.86411919549499</c:v>
                </c:pt>
                <c:pt idx="6">
                  <c:v>139.91436692764412</c:v>
                </c:pt>
                <c:pt idx="7">
                  <c:v>131.82084793128303</c:v>
                </c:pt>
                <c:pt idx="8">
                  <c:v>159.43389365849427</c:v>
                </c:pt>
                <c:pt idx="9">
                  <c:v>235.42425014881266</c:v>
                </c:pt>
                <c:pt idx="10">
                  <c:v>131.28040019915503</c:v>
                </c:pt>
                <c:pt idx="11">
                  <c:v>206.12499724124666</c:v>
                </c:pt>
                <c:pt idx="12">
                  <c:v>266.30302120097133</c:v>
                </c:pt>
                <c:pt idx="13">
                  <c:v>125.78858788226033</c:v>
                </c:pt>
                <c:pt idx="14">
                  <c:v>212.19342572371727</c:v>
                </c:pt>
                <c:pt idx="15">
                  <c:v>128.87715927928912</c:v>
                </c:pt>
                <c:pt idx="16">
                  <c:v>115.57752914448032</c:v>
                </c:pt>
                <c:pt idx="17">
                  <c:v>187.83177599831836</c:v>
                </c:pt>
                <c:pt idx="18">
                  <c:v>169.52749757964247</c:v>
                </c:pt>
                <c:pt idx="19">
                  <c:v>185.44400895388208</c:v>
                </c:pt>
                <c:pt idx="20">
                  <c:v>200.97500720156546</c:v>
                </c:pt>
                <c:pt idx="21">
                  <c:v>139.7539084192652</c:v>
                </c:pt>
                <c:pt idx="22">
                  <c:v>205.74100682879467</c:v>
                </c:pt>
                <c:pt idx="23">
                  <c:v>180.18763952809934</c:v>
                </c:pt>
                <c:pt idx="24">
                  <c:v>757.32902897667259</c:v>
                </c:pt>
                <c:pt idx="25">
                  <c:v>144.69155243345449</c:v>
                </c:pt>
                <c:pt idx="26">
                  <c:v>175.41504139842186</c:v>
                </c:pt>
                <c:pt idx="27">
                  <c:v>100.67302225669287</c:v>
                </c:pt>
                <c:pt idx="28">
                  <c:v>173.3723580087125</c:v>
                </c:pt>
                <c:pt idx="29">
                  <c:v>218.78010786806641</c:v>
                </c:pt>
                <c:pt idx="30">
                  <c:v>128.25751093262505</c:v>
                </c:pt>
                <c:pt idx="31">
                  <c:v>161.72267131523978</c:v>
                </c:pt>
                <c:pt idx="32">
                  <c:v>150.05762533071231</c:v>
                </c:pt>
                <c:pt idx="33">
                  <c:v>123.85612081545824</c:v>
                </c:pt>
                <c:pt idx="34">
                  <c:v>167.65204305524824</c:v>
                </c:pt>
                <c:pt idx="35">
                  <c:v>191.88488312630741</c:v>
                </c:pt>
                <c:pt idx="36">
                  <c:v>156.87280447321808</c:v>
                </c:pt>
                <c:pt idx="37">
                  <c:v>155.77255758415168</c:v>
                </c:pt>
                <c:pt idx="38">
                  <c:v>127.14433463056527</c:v>
                </c:pt>
                <c:pt idx="39">
                  <c:v>215.52871119750503</c:v>
                </c:pt>
                <c:pt idx="40">
                  <c:v>97.436853232580589</c:v>
                </c:pt>
                <c:pt idx="41">
                  <c:v>168.90306713209444</c:v>
                </c:pt>
                <c:pt idx="42">
                  <c:v>143.80999695632215</c:v>
                </c:pt>
                <c:pt idx="43">
                  <c:v>187.13601168512756</c:v>
                </c:pt>
                <c:pt idx="44">
                  <c:v>719.9026589850306</c:v>
                </c:pt>
                <c:pt idx="45">
                  <c:v>92.681027475372488</c:v>
                </c:pt>
                <c:pt idx="46">
                  <c:v>155.99786634431194</c:v>
                </c:pt>
                <c:pt idx="47">
                  <c:v>109.26814429472893</c:v>
                </c:pt>
                <c:pt idx="48">
                  <c:v>161.12484892962394</c:v>
                </c:pt>
                <c:pt idx="49">
                  <c:v>195.67200709416377</c:v>
                </c:pt>
                <c:pt idx="50">
                  <c:v>109.43609948706259</c:v>
                </c:pt>
                <c:pt idx="51">
                  <c:v>205.36356467414078</c:v>
                </c:pt>
                <c:pt idx="52">
                  <c:v>170.59244992299006</c:v>
                </c:pt>
                <c:pt idx="53">
                  <c:v>177.86068303866941</c:v>
                </c:pt>
                <c:pt idx="54">
                  <c:v>182.30413330369686</c:v>
                </c:pt>
                <c:pt idx="55">
                  <c:v>201.95194407144069</c:v>
                </c:pt>
                <c:pt idx="56">
                  <c:v>87.858830247232945</c:v>
                </c:pt>
                <c:pt idx="57">
                  <c:v>131.74305468199398</c:v>
                </c:pt>
                <c:pt idx="58">
                  <c:v>105.31572711385911</c:v>
                </c:pt>
                <c:pt idx="59">
                  <c:v>167.96900362652485</c:v>
                </c:pt>
                <c:pt idx="60">
                  <c:v>136.18484486117134</c:v>
                </c:pt>
                <c:pt idx="61">
                  <c:v>140.01817770279484</c:v>
                </c:pt>
                <c:pt idx="62">
                  <c:v>147.43146970059522</c:v>
                </c:pt>
                <c:pt idx="63">
                  <c:v>161.11666137924195</c:v>
                </c:pt>
                <c:pt idx="64">
                  <c:v>147.58808015626997</c:v>
                </c:pt>
                <c:pt idx="65">
                  <c:v>242.30895976105921</c:v>
                </c:pt>
                <c:pt idx="66">
                  <c:v>268.94854676343789</c:v>
                </c:pt>
                <c:pt idx="67">
                  <c:v>127.11155080266478</c:v>
                </c:pt>
                <c:pt idx="68">
                  <c:v>146.00533232805901</c:v>
                </c:pt>
                <c:pt idx="69">
                  <c:v>180.65776650519723</c:v>
                </c:pt>
                <c:pt idx="70">
                  <c:v>164.91877755907214</c:v>
                </c:pt>
                <c:pt idx="71">
                  <c:v>179.08210961271615</c:v>
                </c:pt>
                <c:pt idx="72">
                  <c:v>172.23311266370968</c:v>
                </c:pt>
                <c:pt idx="73">
                  <c:v>170.88678049733971</c:v>
                </c:pt>
                <c:pt idx="74">
                  <c:v>86.482580746974335</c:v>
                </c:pt>
                <c:pt idx="75">
                  <c:v>222.67737699076716</c:v>
                </c:pt>
                <c:pt idx="76">
                  <c:v>141.8667116962213</c:v>
                </c:pt>
                <c:pt idx="77">
                  <c:v>111.57679060245029</c:v>
                </c:pt>
                <c:pt idx="78">
                  <c:v>72.689237056599254</c:v>
                </c:pt>
                <c:pt idx="79">
                  <c:v>126.78625550972426</c:v>
                </c:pt>
                <c:pt idx="80">
                  <c:v>175.29005063992071</c:v>
                </c:pt>
                <c:pt idx="81">
                  <c:v>171.49170791768978</c:v>
                </c:pt>
                <c:pt idx="82">
                  <c:v>192.14545422856597</c:v>
                </c:pt>
                <c:pt idx="83">
                  <c:v>204.80888728764327</c:v>
                </c:pt>
                <c:pt idx="84">
                  <c:v>157.71167955641241</c:v>
                </c:pt>
                <c:pt idx="85">
                  <c:v>172.76210308951562</c:v>
                </c:pt>
                <c:pt idx="86">
                  <c:v>173.52774283999338</c:v>
                </c:pt>
                <c:pt idx="87">
                  <c:v>158.93760777615302</c:v>
                </c:pt>
                <c:pt idx="88">
                  <c:v>193.29458940722068</c:v>
                </c:pt>
                <c:pt idx="89">
                  <c:v>111.71144422056108</c:v>
                </c:pt>
                <c:pt idx="90">
                  <c:v>156.76787615413301</c:v>
                </c:pt>
                <c:pt idx="91">
                  <c:v>142.3888588930013</c:v>
                </c:pt>
                <c:pt idx="92">
                  <c:v>177.75625747085942</c:v>
                </c:pt>
                <c:pt idx="93">
                  <c:v>178.67863410005575</c:v>
                </c:pt>
                <c:pt idx="94">
                  <c:v>225.82720662472627</c:v>
                </c:pt>
                <c:pt idx="95">
                  <c:v>182.73620018380251</c:v>
                </c:pt>
                <c:pt idx="96">
                  <c:v>164.29099261061916</c:v>
                </c:pt>
                <c:pt idx="97">
                  <c:v>130.94365227077972</c:v>
                </c:pt>
                <c:pt idx="98">
                  <c:v>179.12079869762087</c:v>
                </c:pt>
                <c:pt idx="99">
                  <c:v>223.98608579097885</c:v>
                </c:pt>
                <c:pt idx="100">
                  <c:v>144.5902328801937</c:v>
                </c:pt>
                <c:pt idx="101">
                  <c:v>102.09466975250731</c:v>
                </c:pt>
                <c:pt idx="102">
                  <c:v>152.7485869903837</c:v>
                </c:pt>
                <c:pt idx="103">
                  <c:v>293.66358858637949</c:v>
                </c:pt>
                <c:pt idx="104">
                  <c:v>183.80550272194907</c:v>
                </c:pt>
                <c:pt idx="105">
                  <c:v>154.5928094416202</c:v>
                </c:pt>
                <c:pt idx="106">
                  <c:v>222.64152040194097</c:v>
                </c:pt>
                <c:pt idx="107">
                  <c:v>157.86948355406665</c:v>
                </c:pt>
                <c:pt idx="108">
                  <c:v>162.98918694840913</c:v>
                </c:pt>
                <c:pt idx="109">
                  <c:v>152.91590910744409</c:v>
                </c:pt>
                <c:pt idx="110">
                  <c:v>109.67304364497794</c:v>
                </c:pt>
                <c:pt idx="111">
                  <c:v>137.50790855954111</c:v>
                </c:pt>
                <c:pt idx="112">
                  <c:v>136.17409790828077</c:v>
                </c:pt>
                <c:pt idx="113">
                  <c:v>147.84657831227855</c:v>
                </c:pt>
                <c:pt idx="114">
                  <c:v>147.87347526104929</c:v>
                </c:pt>
                <c:pt idx="115">
                  <c:v>117.31073545724301</c:v>
                </c:pt>
                <c:pt idx="116">
                  <c:v>195.94359341755518</c:v>
                </c:pt>
                <c:pt idx="117">
                  <c:v>176.34336642114312</c:v>
                </c:pt>
                <c:pt idx="118">
                  <c:v>114.87149594771373</c:v>
                </c:pt>
                <c:pt idx="119">
                  <c:v>138.9094283744524</c:v>
                </c:pt>
                <c:pt idx="120">
                  <c:v>143.97075957823526</c:v>
                </c:pt>
                <c:pt idx="121">
                  <c:v>201.35648975344117</c:v>
                </c:pt>
                <c:pt idx="122">
                  <c:v>121.71190035607906</c:v>
                </c:pt>
                <c:pt idx="123">
                  <c:v>112.22684750921425</c:v>
                </c:pt>
                <c:pt idx="124">
                  <c:v>152.35774450491496</c:v>
                </c:pt>
                <c:pt idx="125">
                  <c:v>152.33245926724013</c:v>
                </c:pt>
                <c:pt idx="126">
                  <c:v>183.50301688056072</c:v>
                </c:pt>
                <c:pt idx="127">
                  <c:v>159.13389520454061</c:v>
                </c:pt>
                <c:pt idx="128">
                  <c:v>110.31763036881729</c:v>
                </c:pt>
                <c:pt idx="129">
                  <c:v>107.10200202409352</c:v>
                </c:pt>
                <c:pt idx="130">
                  <c:v>164.41493113843833</c:v>
                </c:pt>
                <c:pt idx="131">
                  <c:v>199.17630140031278</c:v>
                </c:pt>
                <c:pt idx="132">
                  <c:v>179.39548537214267</c:v>
                </c:pt>
                <c:pt idx="133">
                  <c:v>142.40495377134491</c:v>
                </c:pt>
                <c:pt idx="134">
                  <c:v>139.92966633374783</c:v>
                </c:pt>
                <c:pt idx="135">
                  <c:v>166.28976275219034</c:v>
                </c:pt>
                <c:pt idx="136">
                  <c:v>137.96021220711228</c:v>
                </c:pt>
                <c:pt idx="137">
                  <c:v>56.484691791649894</c:v>
                </c:pt>
                <c:pt idx="138">
                  <c:v>189.42139574392371</c:v>
                </c:pt>
                <c:pt idx="139">
                  <c:v>170.32144167036992</c:v>
                </c:pt>
                <c:pt idx="140">
                  <c:v>155.47497937002595</c:v>
                </c:pt>
                <c:pt idx="141">
                  <c:v>104.98699191779092</c:v>
                </c:pt>
                <c:pt idx="142">
                  <c:v>166.64772562311816</c:v>
                </c:pt>
                <c:pt idx="143">
                  <c:v>75.216619060536033</c:v>
                </c:pt>
                <c:pt idx="144">
                  <c:v>172.64066374530915</c:v>
                </c:pt>
                <c:pt idx="145">
                  <c:v>137.69139384139834</c:v>
                </c:pt>
                <c:pt idx="146">
                  <c:v>208.94871443997499</c:v>
                </c:pt>
                <c:pt idx="147">
                  <c:v>215.46601458808064</c:v>
                </c:pt>
                <c:pt idx="148">
                  <c:v>137.30849970397611</c:v>
                </c:pt>
                <c:pt idx="149">
                  <c:v>197.61522153886804</c:v>
                </c:pt>
                <c:pt idx="150">
                  <c:v>148.14720207590332</c:v>
                </c:pt>
                <c:pt idx="151">
                  <c:v>164.84445704849242</c:v>
                </c:pt>
                <c:pt idx="152">
                  <c:v>251.6581543456704</c:v>
                </c:pt>
                <c:pt idx="153">
                  <c:v>153.30500911841256</c:v>
                </c:pt>
                <c:pt idx="154">
                  <c:v>99.384278434796514</c:v>
                </c:pt>
                <c:pt idx="155">
                  <c:v>168.21860067845464</c:v>
                </c:pt>
                <c:pt idx="156">
                  <c:v>157.7141833413003</c:v>
                </c:pt>
                <c:pt idx="157">
                  <c:v>169.50142426973341</c:v>
                </c:pt>
                <c:pt idx="158">
                  <c:v>132.80592050146106</c:v>
                </c:pt>
                <c:pt idx="159">
                  <c:v>112.35900199813977</c:v>
                </c:pt>
                <c:pt idx="160">
                  <c:v>211.26419071784986</c:v>
                </c:pt>
                <c:pt idx="161">
                  <c:v>187.29329777337722</c:v>
                </c:pt>
                <c:pt idx="162">
                  <c:v>179.381361429229</c:v>
                </c:pt>
                <c:pt idx="163">
                  <c:v>118.94994722889014</c:v>
                </c:pt>
                <c:pt idx="164">
                  <c:v>113.98755387479784</c:v>
                </c:pt>
                <c:pt idx="165">
                  <c:v>238.11948921640663</c:v>
                </c:pt>
                <c:pt idx="166">
                  <c:v>184.88954496921181</c:v>
                </c:pt>
                <c:pt idx="167">
                  <c:v>194.16269623240044</c:v>
                </c:pt>
                <c:pt idx="168">
                  <c:v>150.0242459000971</c:v>
                </c:pt>
                <c:pt idx="169">
                  <c:v>115.7148790136424</c:v>
                </c:pt>
                <c:pt idx="170">
                  <c:v>111.44288507545652</c:v>
                </c:pt>
                <c:pt idx="171">
                  <c:v>172.58806186095447</c:v>
                </c:pt>
                <c:pt idx="172">
                  <c:v>151.35461901216942</c:v>
                </c:pt>
                <c:pt idx="173">
                  <c:v>169.66477362708582</c:v>
                </c:pt>
                <c:pt idx="174">
                  <c:v>156.19446283978962</c:v>
                </c:pt>
                <c:pt idx="175">
                  <c:v>161.38538296399486</c:v>
                </c:pt>
                <c:pt idx="176">
                  <c:v>250.79051925451969</c:v>
                </c:pt>
                <c:pt idx="177">
                  <c:v>236.61695893985339</c:v>
                </c:pt>
                <c:pt idx="178">
                  <c:v>115.51390564402922</c:v>
                </c:pt>
                <c:pt idx="179">
                  <c:v>168.57377927829495</c:v>
                </c:pt>
                <c:pt idx="180">
                  <c:v>201.17079310535215</c:v>
                </c:pt>
                <c:pt idx="181">
                  <c:v>193.05156322838465</c:v>
                </c:pt>
                <c:pt idx="182">
                  <c:v>139.06561953227555</c:v>
                </c:pt>
                <c:pt idx="183">
                  <c:v>162.61619971638177</c:v>
                </c:pt>
                <c:pt idx="184">
                  <c:v>152.4369785941345</c:v>
                </c:pt>
                <c:pt idx="185">
                  <c:v>110.19718212704825</c:v>
                </c:pt>
                <c:pt idx="186">
                  <c:v>271.62598319184764</c:v>
                </c:pt>
                <c:pt idx="187">
                  <c:v>208.33323296821825</c:v>
                </c:pt>
                <c:pt idx="188">
                  <c:v>129.03321465507392</c:v>
                </c:pt>
                <c:pt idx="189">
                  <c:v>174.32939835777978</c:v>
                </c:pt>
                <c:pt idx="190">
                  <c:v>113.82662602513174</c:v>
                </c:pt>
                <c:pt idx="191">
                  <c:v>157.98510698078692</c:v>
                </c:pt>
                <c:pt idx="192">
                  <c:v>114.51676853558156</c:v>
                </c:pt>
                <c:pt idx="193">
                  <c:v>131.80616044153422</c:v>
                </c:pt>
                <c:pt idx="194">
                  <c:v>181.03299965416289</c:v>
                </c:pt>
                <c:pt idx="195">
                  <c:v>183.8751678248814</c:v>
                </c:pt>
                <c:pt idx="196">
                  <c:v>173.71526665590073</c:v>
                </c:pt>
                <c:pt idx="197">
                  <c:v>113.32226205038748</c:v>
                </c:pt>
                <c:pt idx="198">
                  <c:v>87.442973876634056</c:v>
                </c:pt>
                <c:pt idx="199">
                  <c:v>172.42590825394518</c:v>
                </c:pt>
                <c:pt idx="200">
                  <c:v>167.74790034665384</c:v>
                </c:pt>
                <c:pt idx="201">
                  <c:v>168.4689155669613</c:v>
                </c:pt>
                <c:pt idx="202">
                  <c:v>202.21075442858194</c:v>
                </c:pt>
                <c:pt idx="203">
                  <c:v>143.49452746322854</c:v>
                </c:pt>
                <c:pt idx="204">
                  <c:v>116.36306150471486</c:v>
                </c:pt>
                <c:pt idx="205">
                  <c:v>126.48097120853657</c:v>
                </c:pt>
                <c:pt idx="206">
                  <c:v>117.18272742537188</c:v>
                </c:pt>
                <c:pt idx="207">
                  <c:v>137.8029965032336</c:v>
                </c:pt>
                <c:pt idx="208">
                  <c:v>131.4806427057292</c:v>
                </c:pt>
                <c:pt idx="209">
                  <c:v>174.75757005804491</c:v>
                </c:pt>
                <c:pt idx="210">
                  <c:v>170.19205818491577</c:v>
                </c:pt>
                <c:pt idx="211">
                  <c:v>196.5383879340709</c:v>
                </c:pt>
                <c:pt idx="212">
                  <c:v>90.097887444068405</c:v>
                </c:pt>
                <c:pt idx="213">
                  <c:v>200.22246816924832</c:v>
                </c:pt>
                <c:pt idx="214">
                  <c:v>184.41982400413593</c:v>
                </c:pt>
                <c:pt idx="215">
                  <c:v>102.96114430252756</c:v>
                </c:pt>
                <c:pt idx="216">
                  <c:v>190.87566908597805</c:v>
                </c:pt>
                <c:pt idx="217">
                  <c:v>149.87185113427424</c:v>
                </c:pt>
                <c:pt idx="218">
                  <c:v>192.19006537117141</c:v>
                </c:pt>
                <c:pt idx="219">
                  <c:v>172.87576528190567</c:v>
                </c:pt>
                <c:pt idx="220">
                  <c:v>156.86120315075749</c:v>
                </c:pt>
                <c:pt idx="221">
                  <c:v>171.69438494764123</c:v>
                </c:pt>
                <c:pt idx="222">
                  <c:v>134.9743693600754</c:v>
                </c:pt>
                <c:pt idx="223">
                  <c:v>42.806206360294958</c:v>
                </c:pt>
                <c:pt idx="224">
                  <c:v>201.73941885809054</c:v>
                </c:pt>
                <c:pt idx="225">
                  <c:v>178.90199453012463</c:v>
                </c:pt>
                <c:pt idx="226">
                  <c:v>169.4843595912487</c:v>
                </c:pt>
                <c:pt idx="227">
                  <c:v>130.24461442124741</c:v>
                </c:pt>
                <c:pt idx="228">
                  <c:v>174.72269771970807</c:v>
                </c:pt>
                <c:pt idx="229">
                  <c:v>147.74756545362254</c:v>
                </c:pt>
                <c:pt idx="230">
                  <c:v>160.3095538088568</c:v>
                </c:pt>
                <c:pt idx="231">
                  <c:v>214.08421190213278</c:v>
                </c:pt>
                <c:pt idx="232">
                  <c:v>99.477627648081636</c:v>
                </c:pt>
                <c:pt idx="233">
                  <c:v>219.21402060010976</c:v>
                </c:pt>
                <c:pt idx="234">
                  <c:v>225.3106529338728</c:v>
                </c:pt>
                <c:pt idx="235">
                  <c:v>73.711936585800728</c:v>
                </c:pt>
                <c:pt idx="236">
                  <c:v>163.7818043078816</c:v>
                </c:pt>
                <c:pt idx="237">
                  <c:v>122.01177668313268</c:v>
                </c:pt>
                <c:pt idx="238">
                  <c:v>169.59486969470834</c:v>
                </c:pt>
                <c:pt idx="239">
                  <c:v>138.847186450539</c:v>
                </c:pt>
                <c:pt idx="240">
                  <c:v>186.18234556454649</c:v>
                </c:pt>
                <c:pt idx="241">
                  <c:v>158.94304324976102</c:v>
                </c:pt>
                <c:pt idx="242">
                  <c:v>184.4164669920635</c:v>
                </c:pt>
                <c:pt idx="243">
                  <c:v>204.64231081392322</c:v>
                </c:pt>
                <c:pt idx="244">
                  <c:v>209.88265751949447</c:v>
                </c:pt>
                <c:pt idx="245">
                  <c:v>241.48385651722606</c:v>
                </c:pt>
                <c:pt idx="246">
                  <c:v>251.77949815824013</c:v>
                </c:pt>
                <c:pt idx="247">
                  <c:v>164.1787996973041</c:v>
                </c:pt>
                <c:pt idx="248">
                  <c:v>147.74161556417315</c:v>
                </c:pt>
                <c:pt idx="249">
                  <c:v>156.25802916997353</c:v>
                </c:pt>
                <c:pt idx="250">
                  <c:v>187.40633188016287</c:v>
                </c:pt>
                <c:pt idx="251">
                  <c:v>128.30175430090418</c:v>
                </c:pt>
                <c:pt idx="252">
                  <c:v>173.95443460382569</c:v>
                </c:pt>
                <c:pt idx="253">
                  <c:v>160.06427617527382</c:v>
                </c:pt>
                <c:pt idx="254">
                  <c:v>101.61927600510468</c:v>
                </c:pt>
                <c:pt idx="255">
                  <c:v>147.84176110079892</c:v>
                </c:pt>
                <c:pt idx="256">
                  <c:v>109.50600478507242</c:v>
                </c:pt>
                <c:pt idx="257">
                  <c:v>134.36489578294086</c:v>
                </c:pt>
                <c:pt idx="258">
                  <c:v>187.91627398709187</c:v>
                </c:pt>
                <c:pt idx="259">
                  <c:v>194.04453503763227</c:v>
                </c:pt>
                <c:pt idx="260">
                  <c:v>177.28085027816408</c:v>
                </c:pt>
                <c:pt idx="261">
                  <c:v>107.44764768260895</c:v>
                </c:pt>
                <c:pt idx="262">
                  <c:v>196.80696178654509</c:v>
                </c:pt>
                <c:pt idx="263">
                  <c:v>191.9916276213699</c:v>
                </c:pt>
                <c:pt idx="264">
                  <c:v>133.75340940230058</c:v>
                </c:pt>
                <c:pt idx="265">
                  <c:v>185.73113670751133</c:v>
                </c:pt>
                <c:pt idx="266">
                  <c:v>151.94719125849261</c:v>
                </c:pt>
                <c:pt idx="267">
                  <c:v>181.0165156104014</c:v>
                </c:pt>
                <c:pt idx="268">
                  <c:v>146.7888766504289</c:v>
                </c:pt>
                <c:pt idx="269">
                  <c:v>120.45829629527583</c:v>
                </c:pt>
                <c:pt idx="270">
                  <c:v>177.4103104025472</c:v>
                </c:pt>
                <c:pt idx="271">
                  <c:v>183.4581748273321</c:v>
                </c:pt>
                <c:pt idx="272">
                  <c:v>149.77820918396245</c:v>
                </c:pt>
                <c:pt idx="273">
                  <c:v>171.56508377047618</c:v>
                </c:pt>
                <c:pt idx="274">
                  <c:v>221.99824146523747</c:v>
                </c:pt>
                <c:pt idx="275">
                  <c:v>253.16945366797938</c:v>
                </c:pt>
                <c:pt idx="276">
                  <c:v>118.89845297279039</c:v>
                </c:pt>
                <c:pt idx="277">
                  <c:v>88.517960450745704</c:v>
                </c:pt>
                <c:pt idx="278">
                  <c:v>145.36341326408123</c:v>
                </c:pt>
                <c:pt idx="279">
                  <c:v>191.18568626422669</c:v>
                </c:pt>
                <c:pt idx="280">
                  <c:v>153.64759410865429</c:v>
                </c:pt>
                <c:pt idx="281">
                  <c:v>100.81692080778042</c:v>
                </c:pt>
                <c:pt idx="282">
                  <c:v>175.26531497541907</c:v>
                </c:pt>
                <c:pt idx="283">
                  <c:v>128.55980373108258</c:v>
                </c:pt>
                <c:pt idx="284">
                  <c:v>113.82121899436603</c:v>
                </c:pt>
                <c:pt idx="285">
                  <c:v>224.65948053011246</c:v>
                </c:pt>
                <c:pt idx="286">
                  <c:v>179.77569815407296</c:v>
                </c:pt>
                <c:pt idx="287">
                  <c:v>184.14097868477771</c:v>
                </c:pt>
                <c:pt idx="288">
                  <c:v>199.61897646124319</c:v>
                </c:pt>
                <c:pt idx="289">
                  <c:v>185.33012901464107</c:v>
                </c:pt>
                <c:pt idx="290">
                  <c:v>147.72583081281203</c:v>
                </c:pt>
                <c:pt idx="291">
                  <c:v>191.27808807121383</c:v>
                </c:pt>
                <c:pt idx="292">
                  <c:v>87.570738678985876</c:v>
                </c:pt>
                <c:pt idx="293">
                  <c:v>137.15538786104833</c:v>
                </c:pt>
                <c:pt idx="294">
                  <c:v>97.52512668674423</c:v>
                </c:pt>
                <c:pt idx="295">
                  <c:v>166.79399372162774</c:v>
                </c:pt>
                <c:pt idx="296">
                  <c:v>161.83604720988288</c:v>
                </c:pt>
                <c:pt idx="297">
                  <c:v>137.44916240073553</c:v>
                </c:pt>
                <c:pt idx="298">
                  <c:v>91.889513401969552</c:v>
                </c:pt>
                <c:pt idx="299">
                  <c:v>171.84909353796291</c:v>
                </c:pt>
                <c:pt idx="300">
                  <c:v>144.59246563202169</c:v>
                </c:pt>
                <c:pt idx="301">
                  <c:v>134.12049128948334</c:v>
                </c:pt>
                <c:pt idx="302">
                  <c:v>91.401206044939073</c:v>
                </c:pt>
                <c:pt idx="303">
                  <c:v>202.51061814655773</c:v>
                </c:pt>
                <c:pt idx="304">
                  <c:v>209.60500384090253</c:v>
                </c:pt>
                <c:pt idx="305">
                  <c:v>116.22827404044229</c:v>
                </c:pt>
                <c:pt idx="306">
                  <c:v>200.47296276943362</c:v>
                </c:pt>
                <c:pt idx="307">
                  <c:v>170.42107301777332</c:v>
                </c:pt>
                <c:pt idx="308">
                  <c:v>195.91923755368046</c:v>
                </c:pt>
                <c:pt idx="309">
                  <c:v>108.37228231002779</c:v>
                </c:pt>
                <c:pt idx="310">
                  <c:v>84.255474510811183</c:v>
                </c:pt>
                <c:pt idx="311">
                  <c:v>132.24744626670574</c:v>
                </c:pt>
                <c:pt idx="312">
                  <c:v>258.0544998398239</c:v>
                </c:pt>
                <c:pt idx="313">
                  <c:v>135.56482345988243</c:v>
                </c:pt>
                <c:pt idx="314">
                  <c:v>219.99848835293253</c:v>
                </c:pt>
                <c:pt idx="315">
                  <c:v>156.63316343879066</c:v>
                </c:pt>
                <c:pt idx="316">
                  <c:v>192.39951238865893</c:v>
                </c:pt>
                <c:pt idx="317">
                  <c:v>207.19922365135918</c:v>
                </c:pt>
                <c:pt idx="318">
                  <c:v>179.25585681430292</c:v>
                </c:pt>
                <c:pt idx="319">
                  <c:v>113.86307263465082</c:v>
                </c:pt>
                <c:pt idx="320">
                  <c:v>181.15246685452823</c:v>
                </c:pt>
                <c:pt idx="321">
                  <c:v>179.52905469533314</c:v>
                </c:pt>
                <c:pt idx="322">
                  <c:v>71.295286599017629</c:v>
                </c:pt>
                <c:pt idx="323">
                  <c:v>144.12853202752567</c:v>
                </c:pt>
                <c:pt idx="324">
                  <c:v>92.865570054153665</c:v>
                </c:pt>
                <c:pt idx="325">
                  <c:v>189.05718966486558</c:v>
                </c:pt>
                <c:pt idx="326">
                  <c:v>157.4367157534945</c:v>
                </c:pt>
                <c:pt idx="327">
                  <c:v>94.34646847654642</c:v>
                </c:pt>
                <c:pt idx="328">
                  <c:v>158.2675297784225</c:v>
                </c:pt>
                <c:pt idx="329">
                  <c:v>284.34917634138128</c:v>
                </c:pt>
                <c:pt idx="330">
                  <c:v>129.02754199084421</c:v>
                </c:pt>
                <c:pt idx="331">
                  <c:v>95.323142198599413</c:v>
                </c:pt>
                <c:pt idx="332">
                  <c:v>202.69959694715766</c:v>
                </c:pt>
                <c:pt idx="333">
                  <c:v>139.4948018500084</c:v>
                </c:pt>
                <c:pt idx="334">
                  <c:v>110.99755660126191</c:v>
                </c:pt>
                <c:pt idx="335">
                  <c:v>206.2538317982401</c:v>
                </c:pt>
                <c:pt idx="336">
                  <c:v>219.66261826779416</c:v>
                </c:pt>
                <c:pt idx="337">
                  <c:v>97.830597617711646</c:v>
                </c:pt>
                <c:pt idx="338">
                  <c:v>264.19531033947408</c:v>
                </c:pt>
                <c:pt idx="339">
                  <c:v>196.14694916980815</c:v>
                </c:pt>
                <c:pt idx="340">
                  <c:v>147.1791796616244</c:v>
                </c:pt>
                <c:pt idx="341">
                  <c:v>230.14226485248801</c:v>
                </c:pt>
                <c:pt idx="342">
                  <c:v>105.48169162071535</c:v>
                </c:pt>
                <c:pt idx="343">
                  <c:v>197.32675483932789</c:v>
                </c:pt>
                <c:pt idx="344">
                  <c:v>193.57676763743973</c:v>
                </c:pt>
                <c:pt idx="345">
                  <c:v>171.86867936054503</c:v>
                </c:pt>
                <c:pt idx="346">
                  <c:v>225.27457302690945</c:v>
                </c:pt>
                <c:pt idx="347">
                  <c:v>188.68404794965059</c:v>
                </c:pt>
                <c:pt idx="348">
                  <c:v>141.82241517994558</c:v>
                </c:pt>
                <c:pt idx="349">
                  <c:v>189.55003114403164</c:v>
                </c:pt>
                <c:pt idx="350">
                  <c:v>171.34751225629552</c:v>
                </c:pt>
                <c:pt idx="351">
                  <c:v>207.30048043363095</c:v>
                </c:pt>
                <c:pt idx="352">
                  <c:v>189.28165883496496</c:v>
                </c:pt>
                <c:pt idx="353">
                  <c:v>275.19383294182836</c:v>
                </c:pt>
                <c:pt idx="354">
                  <c:v>185.71156156782769</c:v>
                </c:pt>
                <c:pt idx="355">
                  <c:v>123.96720393165964</c:v>
                </c:pt>
                <c:pt idx="356">
                  <c:v>86.189312735706366</c:v>
                </c:pt>
                <c:pt idx="357">
                  <c:v>137.56457616667586</c:v>
                </c:pt>
                <c:pt idx="358">
                  <c:v>96.650386860083486</c:v>
                </c:pt>
                <c:pt idx="359">
                  <c:v>137.20392086415339</c:v>
                </c:pt>
                <c:pt idx="360">
                  <c:v>157.66253971557074</c:v>
                </c:pt>
                <c:pt idx="361">
                  <c:v>161.52882034564135</c:v>
                </c:pt>
                <c:pt idx="362">
                  <c:v>87.690878844746479</c:v>
                </c:pt>
                <c:pt idx="363">
                  <c:v>180.2954344349086</c:v>
                </c:pt>
                <c:pt idx="364">
                  <c:v>108.80917655803098</c:v>
                </c:pt>
                <c:pt idx="365">
                  <c:v>238.99911637569613</c:v>
                </c:pt>
                <c:pt idx="366">
                  <c:v>77.625767926008308</c:v>
                </c:pt>
                <c:pt idx="367">
                  <c:v>199.36547372241509</c:v>
                </c:pt>
                <c:pt idx="368">
                  <c:v>169.14412847293531</c:v>
                </c:pt>
                <c:pt idx="369">
                  <c:v>182.94013834552524</c:v>
                </c:pt>
                <c:pt idx="370">
                  <c:v>191.33838113862757</c:v>
                </c:pt>
                <c:pt idx="371">
                  <c:v>181.88158171036673</c:v>
                </c:pt>
                <c:pt idx="372">
                  <c:v>18.888991490013343</c:v>
                </c:pt>
                <c:pt idx="373">
                  <c:v>103.03079199114948</c:v>
                </c:pt>
                <c:pt idx="374">
                  <c:v>180.60834108842727</c:v>
                </c:pt>
                <c:pt idx="375">
                  <c:v>198.21988730208764</c:v>
                </c:pt>
                <c:pt idx="376">
                  <c:v>124.53940948733919</c:v>
                </c:pt>
                <c:pt idx="377">
                  <c:v>173.26083858131693</c:v>
                </c:pt>
                <c:pt idx="378">
                  <c:v>263.72665652466077</c:v>
                </c:pt>
                <c:pt idx="379">
                  <c:v>177.42918508444907</c:v>
                </c:pt>
                <c:pt idx="380">
                  <c:v>147.69846546447678</c:v>
                </c:pt>
                <c:pt idx="381">
                  <c:v>110.84457785683847</c:v>
                </c:pt>
                <c:pt idx="382">
                  <c:v>115.4269234309008</c:v>
                </c:pt>
                <c:pt idx="383">
                  <c:v>249.16244411834623</c:v>
                </c:pt>
                <c:pt idx="384">
                  <c:v>148.15316624069305</c:v>
                </c:pt>
                <c:pt idx="385">
                  <c:v>268.21545905981753</c:v>
                </c:pt>
                <c:pt idx="386">
                  <c:v>157.30088650459936</c:v>
                </c:pt>
                <c:pt idx="387">
                  <c:v>194.7814915653988</c:v>
                </c:pt>
                <c:pt idx="388">
                  <c:v>112.79324600867018</c:v>
                </c:pt>
                <c:pt idx="389">
                  <c:v>234.86190061917475</c:v>
                </c:pt>
                <c:pt idx="390">
                  <c:v>201.09451128494408</c:v>
                </c:pt>
                <c:pt idx="391">
                  <c:v>155.59395173709012</c:v>
                </c:pt>
                <c:pt idx="392">
                  <c:v>153.04732339980808</c:v>
                </c:pt>
                <c:pt idx="393">
                  <c:v>185.16598738363552</c:v>
                </c:pt>
                <c:pt idx="394">
                  <c:v>113.83360399375928</c:v>
                </c:pt>
                <c:pt idx="395">
                  <c:v>158.8327927914348</c:v>
                </c:pt>
                <c:pt idx="396">
                  <c:v>210.35704897405446</c:v>
                </c:pt>
                <c:pt idx="397">
                  <c:v>241.28815155541685</c:v>
                </c:pt>
                <c:pt idx="398">
                  <c:v>178.3416520102945</c:v>
                </c:pt>
                <c:pt idx="399">
                  <c:v>172.14308125964635</c:v>
                </c:pt>
                <c:pt idx="400">
                  <c:v>154.52122110837954</c:v>
                </c:pt>
                <c:pt idx="401">
                  <c:v>241.06038672372324</c:v>
                </c:pt>
                <c:pt idx="402">
                  <c:v>217.25564548354868</c:v>
                </c:pt>
                <c:pt idx="403">
                  <c:v>163.41604805955487</c:v>
                </c:pt>
                <c:pt idx="404">
                  <c:v>177.98497108383216</c:v>
                </c:pt>
                <c:pt idx="405">
                  <c:v>205.82476216619708</c:v>
                </c:pt>
                <c:pt idx="406">
                  <c:v>181.50676811797072</c:v>
                </c:pt>
                <c:pt idx="407">
                  <c:v>152.84460576626273</c:v>
                </c:pt>
                <c:pt idx="408">
                  <c:v>123.35596186142868</c:v>
                </c:pt>
                <c:pt idx="409">
                  <c:v>157.96277361916503</c:v>
                </c:pt>
                <c:pt idx="410">
                  <c:v>115.42966392868762</c:v>
                </c:pt>
                <c:pt idx="411">
                  <c:v>113.96594049616861</c:v>
                </c:pt>
                <c:pt idx="412">
                  <c:v>158.28116920659355</c:v>
                </c:pt>
                <c:pt idx="413">
                  <c:v>171.01977504901359</c:v>
                </c:pt>
                <c:pt idx="414">
                  <c:v>98.504074805465223</c:v>
                </c:pt>
                <c:pt idx="415">
                  <c:v>147.89404932013059</c:v>
                </c:pt>
                <c:pt idx="416">
                  <c:v>187.98282607790335</c:v>
                </c:pt>
                <c:pt idx="417">
                  <c:v>141.27495321734426</c:v>
                </c:pt>
                <c:pt idx="418">
                  <c:v>202.85723504251908</c:v>
                </c:pt>
                <c:pt idx="419">
                  <c:v>130.47176295738106</c:v>
                </c:pt>
                <c:pt idx="420">
                  <c:v>182.85330424766059</c:v>
                </c:pt>
                <c:pt idx="421">
                  <c:v>188.33508438465194</c:v>
                </c:pt>
                <c:pt idx="422">
                  <c:v>181.30641320760287</c:v>
                </c:pt>
                <c:pt idx="423">
                  <c:v>105.27067584552611</c:v>
                </c:pt>
                <c:pt idx="424">
                  <c:v>167.49225612446156</c:v>
                </c:pt>
                <c:pt idx="425">
                  <c:v>183.70161410747451</c:v>
                </c:pt>
                <c:pt idx="426">
                  <c:v>84.296603973776669</c:v>
                </c:pt>
                <c:pt idx="427">
                  <c:v>225.13749605054522</c:v>
                </c:pt>
                <c:pt idx="428">
                  <c:v>153.34974754823753</c:v>
                </c:pt>
                <c:pt idx="429">
                  <c:v>227.00199511963967</c:v>
                </c:pt>
                <c:pt idx="430">
                  <c:v>179.08620493771141</c:v>
                </c:pt>
                <c:pt idx="431">
                  <c:v>79.670648919590491</c:v>
                </c:pt>
                <c:pt idx="432">
                  <c:v>202.37685891798648</c:v>
                </c:pt>
                <c:pt idx="433">
                  <c:v>218.41135361675032</c:v>
                </c:pt>
                <c:pt idx="434">
                  <c:v>120.66361054136937</c:v>
                </c:pt>
                <c:pt idx="435">
                  <c:v>170.32002912002665</c:v>
                </c:pt>
                <c:pt idx="436">
                  <c:v>130.06776433728419</c:v>
                </c:pt>
                <c:pt idx="437">
                  <c:v>131.22129310697602</c:v>
                </c:pt>
                <c:pt idx="438">
                  <c:v>252.76055004584157</c:v>
                </c:pt>
                <c:pt idx="439">
                  <c:v>188.50948021937208</c:v>
                </c:pt>
                <c:pt idx="440">
                  <c:v>109.64140333532856</c:v>
                </c:pt>
                <c:pt idx="441">
                  <c:v>149.75914893212342</c:v>
                </c:pt>
                <c:pt idx="442">
                  <c:v>96.111370336514142</c:v>
                </c:pt>
                <c:pt idx="443">
                  <c:v>163.36801954218237</c:v>
                </c:pt>
                <c:pt idx="444">
                  <c:v>135.73552542388248</c:v>
                </c:pt>
                <c:pt idx="445">
                  <c:v>118.6912695219484</c:v>
                </c:pt>
                <c:pt idx="446">
                  <c:v>188.90352856785259</c:v>
                </c:pt>
                <c:pt idx="447">
                  <c:v>154.0093573441826</c:v>
                </c:pt>
                <c:pt idx="448">
                  <c:v>204.5886297338792</c:v>
                </c:pt>
                <c:pt idx="449">
                  <c:v>155.08061539283207</c:v>
                </c:pt>
                <c:pt idx="450">
                  <c:v>97.516519806789418</c:v>
                </c:pt>
                <c:pt idx="451">
                  <c:v>204.98120253153414</c:v>
                </c:pt>
                <c:pt idx="452">
                  <c:v>245.62232132329359</c:v>
                </c:pt>
                <c:pt idx="453">
                  <c:v>141.71032719841639</c:v>
                </c:pt>
                <c:pt idx="454">
                  <c:v>165.68095985638561</c:v>
                </c:pt>
                <c:pt idx="455">
                  <c:v>195.29837653903516</c:v>
                </c:pt>
                <c:pt idx="456">
                  <c:v>126.94095313909705</c:v>
                </c:pt>
                <c:pt idx="457">
                  <c:v>136.99372967579075</c:v>
                </c:pt>
                <c:pt idx="458">
                  <c:v>173.34548484919145</c:v>
                </c:pt>
                <c:pt idx="459">
                  <c:v>201.52338073691567</c:v>
                </c:pt>
                <c:pt idx="460">
                  <c:v>247.21066265088757</c:v>
                </c:pt>
                <c:pt idx="461">
                  <c:v>196.97572010163182</c:v>
                </c:pt>
                <c:pt idx="462">
                  <c:v>205.22903139519647</c:v>
                </c:pt>
                <c:pt idx="463">
                  <c:v>81.994365618379405</c:v>
                </c:pt>
                <c:pt idx="464">
                  <c:v>147.10440790256212</c:v>
                </c:pt>
                <c:pt idx="465">
                  <c:v>185.040781971245</c:v>
                </c:pt>
                <c:pt idx="466">
                  <c:v>154.93765755054889</c:v>
                </c:pt>
                <c:pt idx="467">
                  <c:v>186.30214897028563</c:v>
                </c:pt>
                <c:pt idx="468">
                  <c:v>211.94329641584676</c:v>
                </c:pt>
                <c:pt idx="469">
                  <c:v>208.11249726332105</c:v>
                </c:pt>
                <c:pt idx="470">
                  <c:v>179.83081044064673</c:v>
                </c:pt>
                <c:pt idx="471">
                  <c:v>86.695710663703295</c:v>
                </c:pt>
                <c:pt idx="472">
                  <c:v>139.55947720595651</c:v>
                </c:pt>
                <c:pt idx="473">
                  <c:v>133.08888026387362</c:v>
                </c:pt>
                <c:pt idx="474">
                  <c:v>178.12776463252064</c:v>
                </c:pt>
                <c:pt idx="475">
                  <c:v>193.91409311299267</c:v>
                </c:pt>
                <c:pt idx="476">
                  <c:v>166.80129148595412</c:v>
                </c:pt>
                <c:pt idx="477">
                  <c:v>163.4281710777633</c:v>
                </c:pt>
                <c:pt idx="478">
                  <c:v>86.950690293650965</c:v>
                </c:pt>
                <c:pt idx="479">
                  <c:v>177.13876302273826</c:v>
                </c:pt>
                <c:pt idx="480">
                  <c:v>248.63415953419408</c:v>
                </c:pt>
                <c:pt idx="481">
                  <c:v>79.99414480211189</c:v>
                </c:pt>
                <c:pt idx="482">
                  <c:v>211.7323625882257</c:v>
                </c:pt>
                <c:pt idx="483">
                  <c:v>178.56531378590762</c:v>
                </c:pt>
                <c:pt idx="484">
                  <c:v>189.05522994986603</c:v>
                </c:pt>
                <c:pt idx="485">
                  <c:v>179.20838290953722</c:v>
                </c:pt>
                <c:pt idx="486">
                  <c:v>232.11872599608245</c:v>
                </c:pt>
                <c:pt idx="487">
                  <c:v>169.93188288873199</c:v>
                </c:pt>
                <c:pt idx="488">
                  <c:v>109.71186078438704</c:v>
                </c:pt>
                <c:pt idx="489">
                  <c:v>186.23994650152147</c:v>
                </c:pt>
                <c:pt idx="490">
                  <c:v>175.91393102029011</c:v>
                </c:pt>
                <c:pt idx="491">
                  <c:v>172.81807363010907</c:v>
                </c:pt>
                <c:pt idx="492">
                  <c:v>126.39249163245303</c:v>
                </c:pt>
                <c:pt idx="493">
                  <c:v>151.87557373999181</c:v>
                </c:pt>
                <c:pt idx="494">
                  <c:v>92.67953698921923</c:v>
                </c:pt>
                <c:pt idx="495">
                  <c:v>92.205266651563022</c:v>
                </c:pt>
                <c:pt idx="496">
                  <c:v>170.30551545971954</c:v>
                </c:pt>
                <c:pt idx="497">
                  <c:v>204.6508219266895</c:v>
                </c:pt>
                <c:pt idx="498">
                  <c:v>154.70386578720121</c:v>
                </c:pt>
                <c:pt idx="499">
                  <c:v>243.69488342212577</c:v>
                </c:pt>
                <c:pt idx="500">
                  <c:v>136.20090506450401</c:v>
                </c:pt>
                <c:pt idx="501">
                  <c:v>154.62852085606647</c:v>
                </c:pt>
                <c:pt idx="502">
                  <c:v>143.13656646802181</c:v>
                </c:pt>
                <c:pt idx="503">
                  <c:v>226.54281858340696</c:v>
                </c:pt>
                <c:pt idx="504">
                  <c:v>141.91160583234873</c:v>
                </c:pt>
                <c:pt idx="505">
                  <c:v>133.89984918873179</c:v>
                </c:pt>
                <c:pt idx="506">
                  <c:v>226.81305733744423</c:v>
                </c:pt>
                <c:pt idx="507">
                  <c:v>178.18044911484091</c:v>
                </c:pt>
                <c:pt idx="508">
                  <c:v>87.108471602517554</c:v>
                </c:pt>
                <c:pt idx="509">
                  <c:v>157.90486434129403</c:v>
                </c:pt>
                <c:pt idx="510">
                  <c:v>279.61934009210643</c:v>
                </c:pt>
                <c:pt idx="511">
                  <c:v>150.69329805237012</c:v>
                </c:pt>
                <c:pt idx="512">
                  <c:v>117.00426518834252</c:v>
                </c:pt>
                <c:pt idx="513">
                  <c:v>144.93055471218511</c:v>
                </c:pt>
                <c:pt idx="514">
                  <c:v>132.58387822015763</c:v>
                </c:pt>
                <c:pt idx="515">
                  <c:v>203.09073806875432</c:v>
                </c:pt>
                <c:pt idx="516">
                  <c:v>230.75976772117949</c:v>
                </c:pt>
                <c:pt idx="517">
                  <c:v>177.31911249102481</c:v>
                </c:pt>
                <c:pt idx="518">
                  <c:v>152.11517999899783</c:v>
                </c:pt>
                <c:pt idx="519">
                  <c:v>202.17414249445514</c:v>
                </c:pt>
                <c:pt idx="520">
                  <c:v>252.1087444608701</c:v>
                </c:pt>
                <c:pt idx="521">
                  <c:v>87.52766442404608</c:v>
                </c:pt>
                <c:pt idx="522">
                  <c:v>205.64476613785465</c:v>
                </c:pt>
                <c:pt idx="523">
                  <c:v>153.28942886563738</c:v>
                </c:pt>
                <c:pt idx="524">
                  <c:v>156.09078123558453</c:v>
                </c:pt>
                <c:pt idx="525">
                  <c:v>235.56312391965733</c:v>
                </c:pt>
                <c:pt idx="526">
                  <c:v>55.165428881180972</c:v>
                </c:pt>
                <c:pt idx="527">
                  <c:v>213.57743671685535</c:v>
                </c:pt>
                <c:pt idx="528">
                  <c:v>209.99673691286472</c:v>
                </c:pt>
                <c:pt idx="529">
                  <c:v>160.37951089507726</c:v>
                </c:pt>
                <c:pt idx="530">
                  <c:v>225.36056813618649</c:v>
                </c:pt>
                <c:pt idx="531">
                  <c:v>188.52230682152697</c:v>
                </c:pt>
                <c:pt idx="532">
                  <c:v>177.80826717248189</c:v>
                </c:pt>
                <c:pt idx="533">
                  <c:v>229.82430176940315</c:v>
                </c:pt>
                <c:pt idx="534">
                  <c:v>232.7399360579162</c:v>
                </c:pt>
                <c:pt idx="535">
                  <c:v>99.636385675218079</c:v>
                </c:pt>
                <c:pt idx="536">
                  <c:v>176.91980508376218</c:v>
                </c:pt>
                <c:pt idx="537">
                  <c:v>180.958338542316</c:v>
                </c:pt>
                <c:pt idx="538">
                  <c:v>183.65723847828451</c:v>
                </c:pt>
                <c:pt idx="539">
                  <c:v>278.8184149914365</c:v>
                </c:pt>
                <c:pt idx="540">
                  <c:v>175.74074452237454</c:v>
                </c:pt>
                <c:pt idx="541">
                  <c:v>149.64369645905913</c:v>
                </c:pt>
                <c:pt idx="542">
                  <c:v>148.48830327018234</c:v>
                </c:pt>
                <c:pt idx="543">
                  <c:v>134.4467699219085</c:v>
                </c:pt>
                <c:pt idx="544">
                  <c:v>190.30615303518508</c:v>
                </c:pt>
                <c:pt idx="545">
                  <c:v>199.72929854443902</c:v>
                </c:pt>
                <c:pt idx="546">
                  <c:v>232.47901510608713</c:v>
                </c:pt>
                <c:pt idx="547">
                  <c:v>202.01669401597448</c:v>
                </c:pt>
                <c:pt idx="548">
                  <c:v>79.602219775050571</c:v>
                </c:pt>
                <c:pt idx="549">
                  <c:v>113.49584981021233</c:v>
                </c:pt>
                <c:pt idx="550">
                  <c:v>152.99794615293999</c:v>
                </c:pt>
                <c:pt idx="551">
                  <c:v>182.72012813791588</c:v>
                </c:pt>
                <c:pt idx="552">
                  <c:v>217.36863621960998</c:v>
                </c:pt>
                <c:pt idx="553">
                  <c:v>196.80313676454745</c:v>
                </c:pt>
                <c:pt idx="554">
                  <c:v>192.58720794761348</c:v>
                </c:pt>
                <c:pt idx="555">
                  <c:v>157.90962501711545</c:v>
                </c:pt>
                <c:pt idx="556">
                  <c:v>194.43714066980152</c:v>
                </c:pt>
                <c:pt idx="557">
                  <c:v>113.29968068311578</c:v>
                </c:pt>
                <c:pt idx="558">
                  <c:v>173.61005957110811</c:v>
                </c:pt>
                <c:pt idx="559">
                  <c:v>239.98624665378733</c:v>
                </c:pt>
                <c:pt idx="560">
                  <c:v>330.7730883520656</c:v>
                </c:pt>
                <c:pt idx="561">
                  <c:v>155.36782350705403</c:v>
                </c:pt>
                <c:pt idx="562">
                  <c:v>162.99565367603157</c:v>
                </c:pt>
                <c:pt idx="563">
                  <c:v>159.09093873477963</c:v>
                </c:pt>
                <c:pt idx="564">
                  <c:v>205.77145255486454</c:v>
                </c:pt>
                <c:pt idx="565">
                  <c:v>107.07203640637805</c:v>
                </c:pt>
                <c:pt idx="566">
                  <c:v>206.04482007135954</c:v>
                </c:pt>
                <c:pt idx="567">
                  <c:v>130.69447978450012</c:v>
                </c:pt>
                <c:pt idx="568">
                  <c:v>90.297641085258874</c:v>
                </c:pt>
                <c:pt idx="569">
                  <c:v>230.08524733617901</c:v>
                </c:pt>
                <c:pt idx="570">
                  <c:v>153.33297602011606</c:v>
                </c:pt>
                <c:pt idx="571">
                  <c:v>196.77765324331597</c:v>
                </c:pt>
                <c:pt idx="572">
                  <c:v>103.8923552959066</c:v>
                </c:pt>
                <c:pt idx="573">
                  <c:v>149.45039876629312</c:v>
                </c:pt>
                <c:pt idx="574">
                  <c:v>141.58984110196249</c:v>
                </c:pt>
                <c:pt idx="575">
                  <c:v>210.50175757661589</c:v>
                </c:pt>
                <c:pt idx="576">
                  <c:v>234.72858136835816</c:v>
                </c:pt>
                <c:pt idx="577">
                  <c:v>213.91903138287574</c:v>
                </c:pt>
                <c:pt idx="578">
                  <c:v>188.87533877437215</c:v>
                </c:pt>
                <c:pt idx="579">
                  <c:v>164.02478680572995</c:v>
                </c:pt>
                <c:pt idx="580">
                  <c:v>92.421354759667707</c:v>
                </c:pt>
                <c:pt idx="581">
                  <c:v>158.224189030888</c:v>
                </c:pt>
                <c:pt idx="582">
                  <c:v>105.07243225453715</c:v>
                </c:pt>
                <c:pt idx="583">
                  <c:v>60.686703878334754</c:v>
                </c:pt>
                <c:pt idx="584">
                  <c:v>181.34219811952363</c:v>
                </c:pt>
                <c:pt idx="585">
                  <c:v>200.13252710190883</c:v>
                </c:pt>
                <c:pt idx="586">
                  <c:v>192.95238277418252</c:v>
                </c:pt>
                <c:pt idx="587">
                  <c:v>180.58279556366713</c:v>
                </c:pt>
                <c:pt idx="588">
                  <c:v>217.49071017043676</c:v>
                </c:pt>
                <c:pt idx="589">
                  <c:v>429.85505526920178</c:v>
                </c:pt>
                <c:pt idx="590">
                  <c:v>178.56906268410219</c:v>
                </c:pt>
                <c:pt idx="591">
                  <c:v>190.18873296429786</c:v>
                </c:pt>
                <c:pt idx="592">
                  <c:v>134.05485980338264</c:v>
                </c:pt>
                <c:pt idx="593">
                  <c:v>224.92443199525758</c:v>
                </c:pt>
                <c:pt idx="594">
                  <c:v>184.36019872333915</c:v>
                </c:pt>
                <c:pt idx="595">
                  <c:v>176.69095736890358</c:v>
                </c:pt>
                <c:pt idx="596">
                  <c:v>239.74818755436542</c:v>
                </c:pt>
                <c:pt idx="597">
                  <c:v>260.08667933622553</c:v>
                </c:pt>
                <c:pt idx="598">
                  <c:v>201.19299092777169</c:v>
                </c:pt>
                <c:pt idx="599">
                  <c:v>174.37108924674067</c:v>
                </c:pt>
                <c:pt idx="600">
                  <c:v>129.33813450498459</c:v>
                </c:pt>
                <c:pt idx="601">
                  <c:v>218.02619185102003</c:v>
                </c:pt>
                <c:pt idx="602">
                  <c:v>151.14669648424669</c:v>
                </c:pt>
                <c:pt idx="603">
                  <c:v>103.23303037997229</c:v>
                </c:pt>
                <c:pt idx="604">
                  <c:v>228.59086651310216</c:v>
                </c:pt>
                <c:pt idx="605">
                  <c:v>335.93849895160946</c:v>
                </c:pt>
                <c:pt idx="606">
                  <c:v>80.20016412802066</c:v>
                </c:pt>
                <c:pt idx="607">
                  <c:v>199.8415204117579</c:v>
                </c:pt>
                <c:pt idx="608">
                  <c:v>169.13771224385997</c:v>
                </c:pt>
                <c:pt idx="609">
                  <c:v>408.40714786908467</c:v>
                </c:pt>
                <c:pt idx="610">
                  <c:v>229.75710248888581</c:v>
                </c:pt>
                <c:pt idx="611">
                  <c:v>75.046047090250624</c:v>
                </c:pt>
                <c:pt idx="612">
                  <c:v>82.152385844038136</c:v>
                </c:pt>
                <c:pt idx="613">
                  <c:v>175.68129164964262</c:v>
                </c:pt>
                <c:pt idx="614">
                  <c:v>114.08415735242076</c:v>
                </c:pt>
                <c:pt idx="615">
                  <c:v>179.19451549193576</c:v>
                </c:pt>
                <c:pt idx="616">
                  <c:v>226.64626888016869</c:v>
                </c:pt>
                <c:pt idx="617">
                  <c:v>207.33083614805804</c:v>
                </c:pt>
                <c:pt idx="618">
                  <c:v>150.18051694194506</c:v>
                </c:pt>
                <c:pt idx="619">
                  <c:v>275.77307411352825</c:v>
                </c:pt>
                <c:pt idx="620">
                  <c:v>194.24508281998448</c:v>
                </c:pt>
                <c:pt idx="621">
                  <c:v>192.82912053202631</c:v>
                </c:pt>
                <c:pt idx="622">
                  <c:v>121.91730601550624</c:v>
                </c:pt>
                <c:pt idx="623">
                  <c:v>185.87453005603868</c:v>
                </c:pt>
                <c:pt idx="624">
                  <c:v>132.79782603487237</c:v>
                </c:pt>
                <c:pt idx="625">
                  <c:v>189.54833824482174</c:v>
                </c:pt>
                <c:pt idx="626">
                  <c:v>232.73311914670313</c:v>
                </c:pt>
                <c:pt idx="627">
                  <c:v>163.51733814914195</c:v>
                </c:pt>
                <c:pt idx="628">
                  <c:v>208.34410607682975</c:v>
                </c:pt>
                <c:pt idx="629">
                  <c:v>114.24217916099467</c:v>
                </c:pt>
                <c:pt idx="630">
                  <c:v>71.018190586915225</c:v>
                </c:pt>
                <c:pt idx="631">
                  <c:v>109.15505111234283</c:v>
                </c:pt>
                <c:pt idx="632">
                  <c:v>198.5173883847186</c:v>
                </c:pt>
                <c:pt idx="633">
                  <c:v>195.59648885190208</c:v>
                </c:pt>
                <c:pt idx="634">
                  <c:v>152.24273891204729</c:v>
                </c:pt>
                <c:pt idx="635">
                  <c:v>203.13229143305506</c:v>
                </c:pt>
                <c:pt idx="636">
                  <c:v>190.41539929245576</c:v>
                </c:pt>
                <c:pt idx="637">
                  <c:v>95.081205545776967</c:v>
                </c:pt>
                <c:pt idx="638">
                  <c:v>159.57508313302867</c:v>
                </c:pt>
                <c:pt idx="639">
                  <c:v>211.62146707846341</c:v>
                </c:pt>
                <c:pt idx="640">
                  <c:v>188.7139219384903</c:v>
                </c:pt>
                <c:pt idx="641">
                  <c:v>226.70356310018016</c:v>
                </c:pt>
                <c:pt idx="642">
                  <c:v>151.83462622671959</c:v>
                </c:pt>
                <c:pt idx="643">
                  <c:v>192.66008783570285</c:v>
                </c:pt>
                <c:pt idx="644">
                  <c:v>180.85111467591111</c:v>
                </c:pt>
                <c:pt idx="645">
                  <c:v>213.22698368588937</c:v>
                </c:pt>
                <c:pt idx="646">
                  <c:v>201.3551902009244</c:v>
                </c:pt>
                <c:pt idx="647">
                  <c:v>247.58378366757367</c:v>
                </c:pt>
                <c:pt idx="648">
                  <c:v>270.42161185315092</c:v>
                </c:pt>
                <c:pt idx="649">
                  <c:v>135.84331704335497</c:v>
                </c:pt>
                <c:pt idx="650">
                  <c:v>157.78198355058205</c:v>
                </c:pt>
                <c:pt idx="651">
                  <c:v>240.43656494362833</c:v>
                </c:pt>
                <c:pt idx="652">
                  <c:v>206.9458349362973</c:v>
                </c:pt>
                <c:pt idx="653">
                  <c:v>194.01345076141956</c:v>
                </c:pt>
                <c:pt idx="654">
                  <c:v>219.45367931026044</c:v>
                </c:pt>
                <c:pt idx="655">
                  <c:v>192.26520525210557</c:v>
                </c:pt>
                <c:pt idx="656">
                  <c:v>157.46016595399314</c:v>
                </c:pt>
                <c:pt idx="657">
                  <c:v>198.09615623818044</c:v>
                </c:pt>
                <c:pt idx="658">
                  <c:v>219.11256390872859</c:v>
                </c:pt>
                <c:pt idx="659">
                  <c:v>143.99202416939352</c:v>
                </c:pt>
                <c:pt idx="660">
                  <c:v>239.4410243139391</c:v>
                </c:pt>
                <c:pt idx="661">
                  <c:v>197.44886389308414</c:v>
                </c:pt>
                <c:pt idx="662">
                  <c:v>177.92505180241395</c:v>
                </c:pt>
                <c:pt idx="663">
                  <c:v>133.63066701399964</c:v>
                </c:pt>
                <c:pt idx="664">
                  <c:v>161.26779291990647</c:v>
                </c:pt>
                <c:pt idx="665">
                  <c:v>189.02841004059607</c:v>
                </c:pt>
                <c:pt idx="666">
                  <c:v>220.45717979608028</c:v>
                </c:pt>
                <c:pt idx="667">
                  <c:v>208.44777063807146</c:v>
                </c:pt>
                <c:pt idx="668">
                  <c:v>165.9216363149209</c:v>
                </c:pt>
                <c:pt idx="669">
                  <c:v>217.21576162912413</c:v>
                </c:pt>
                <c:pt idx="670">
                  <c:v>112.67888594604722</c:v>
                </c:pt>
                <c:pt idx="671">
                  <c:v>140.17357864732611</c:v>
                </c:pt>
                <c:pt idx="672">
                  <c:v>94.722858760121923</c:v>
                </c:pt>
                <c:pt idx="673">
                  <c:v>211.79130603173724</c:v>
                </c:pt>
                <c:pt idx="674">
                  <c:v>180.7097381637488</c:v>
                </c:pt>
                <c:pt idx="675">
                  <c:v>178.89847259028392</c:v>
                </c:pt>
                <c:pt idx="676">
                  <c:v>137.24319009583965</c:v>
                </c:pt>
                <c:pt idx="677">
                  <c:v>127.9061010258949</c:v>
                </c:pt>
                <c:pt idx="678">
                  <c:v>186.48749109280288</c:v>
                </c:pt>
                <c:pt idx="679">
                  <c:v>168.47436626957372</c:v>
                </c:pt>
                <c:pt idx="680">
                  <c:v>122.68428716342633</c:v>
                </c:pt>
                <c:pt idx="681">
                  <c:v>13.965812745146872</c:v>
                </c:pt>
                <c:pt idx="682">
                  <c:v>234.15585879522678</c:v>
                </c:pt>
                <c:pt idx="683">
                  <c:v>205.90066880344403</c:v>
                </c:pt>
                <c:pt idx="684">
                  <c:v>204.25696344567262</c:v>
                </c:pt>
                <c:pt idx="685">
                  <c:v>212.18890906257113</c:v>
                </c:pt>
                <c:pt idx="686">
                  <c:v>182.79908320682276</c:v>
                </c:pt>
                <c:pt idx="687">
                  <c:v>181.27964899315691</c:v>
                </c:pt>
                <c:pt idx="688">
                  <c:v>177.87028912361808</c:v>
                </c:pt>
                <c:pt idx="689">
                  <c:v>235.37862279519959</c:v>
                </c:pt>
                <c:pt idx="690">
                  <c:v>174.67109101342183</c:v>
                </c:pt>
                <c:pt idx="691">
                  <c:v>183.91052722735313</c:v>
                </c:pt>
                <c:pt idx="692">
                  <c:v>128.43508029710523</c:v>
                </c:pt>
                <c:pt idx="693">
                  <c:v>225.67163874825329</c:v>
                </c:pt>
                <c:pt idx="694">
                  <c:v>51.497416294985698</c:v>
                </c:pt>
                <c:pt idx="695">
                  <c:v>180.06347651840531</c:v>
                </c:pt>
                <c:pt idx="696">
                  <c:v>91.595834964065446</c:v>
                </c:pt>
                <c:pt idx="697">
                  <c:v>209.87038850878196</c:v>
                </c:pt>
                <c:pt idx="698">
                  <c:v>236.823734124856</c:v>
                </c:pt>
                <c:pt idx="699">
                  <c:v>294.17042602352694</c:v>
                </c:pt>
                <c:pt idx="700">
                  <c:v>188.80204016882419</c:v>
                </c:pt>
                <c:pt idx="701">
                  <c:v>164.40538611977769</c:v>
                </c:pt>
                <c:pt idx="702">
                  <c:v>197.08216377366742</c:v>
                </c:pt>
                <c:pt idx="703">
                  <c:v>146.32561288651522</c:v>
                </c:pt>
                <c:pt idx="704">
                  <c:v>217.9415667187186</c:v>
                </c:pt>
                <c:pt idx="705">
                  <c:v>181.85628542201792</c:v>
                </c:pt>
                <c:pt idx="706">
                  <c:v>180.97813096213983</c:v>
                </c:pt>
                <c:pt idx="707">
                  <c:v>119.75116020874724</c:v>
                </c:pt>
                <c:pt idx="708">
                  <c:v>508.13809005083704</c:v>
                </c:pt>
                <c:pt idx="709">
                  <c:v>108.09496684442929</c:v>
                </c:pt>
                <c:pt idx="710">
                  <c:v>206.59804624981422</c:v>
                </c:pt>
                <c:pt idx="711">
                  <c:v>141.58929432581922</c:v>
                </c:pt>
                <c:pt idx="712">
                  <c:v>189.77256651891008</c:v>
                </c:pt>
                <c:pt idx="713">
                  <c:v>217.21088905055268</c:v>
                </c:pt>
                <c:pt idx="714">
                  <c:v>208.60227109603193</c:v>
                </c:pt>
                <c:pt idx="715">
                  <c:v>141.14442214451276</c:v>
                </c:pt>
                <c:pt idx="716">
                  <c:v>177.61460296391095</c:v>
                </c:pt>
                <c:pt idx="717">
                  <c:v>233.00090912168613</c:v>
                </c:pt>
                <c:pt idx="718">
                  <c:v>234.91324843066067</c:v>
                </c:pt>
                <c:pt idx="719">
                  <c:v>102.76631768521656</c:v>
                </c:pt>
                <c:pt idx="720">
                  <c:v>303.22687903950981</c:v>
                </c:pt>
                <c:pt idx="721">
                  <c:v>97.17484781441398</c:v>
                </c:pt>
                <c:pt idx="722">
                  <c:v>171.55924033457669</c:v>
                </c:pt>
                <c:pt idx="723">
                  <c:v>205.95934457924568</c:v>
                </c:pt>
                <c:pt idx="724">
                  <c:v>223.54161713489503</c:v>
                </c:pt>
                <c:pt idx="725">
                  <c:v>205.64261642097611</c:v>
                </c:pt>
                <c:pt idx="726">
                  <c:v>168.62509849681535</c:v>
                </c:pt>
                <c:pt idx="727">
                  <c:v>222.52424458383967</c:v>
                </c:pt>
                <c:pt idx="728">
                  <c:v>178.56449931973256</c:v>
                </c:pt>
                <c:pt idx="729">
                  <c:v>180.53116389619908</c:v>
                </c:pt>
                <c:pt idx="730">
                  <c:v>252.08788993097048</c:v>
                </c:pt>
                <c:pt idx="731">
                  <c:v>147.09974652305365</c:v>
                </c:pt>
                <c:pt idx="732">
                  <c:v>201.07879031814423</c:v>
                </c:pt>
                <c:pt idx="733">
                  <c:v>166.17030762168764</c:v>
                </c:pt>
                <c:pt idx="734">
                  <c:v>175.79465631002847</c:v>
                </c:pt>
                <c:pt idx="735">
                  <c:v>218.33571645257825</c:v>
                </c:pt>
                <c:pt idx="736">
                  <c:v>156.66310249898831</c:v>
                </c:pt>
                <c:pt idx="737">
                  <c:v>154.34901703257358</c:v>
                </c:pt>
                <c:pt idx="738">
                  <c:v>165.30537597093576</c:v>
                </c:pt>
                <c:pt idx="739">
                  <c:v>258.95582346919667</c:v>
                </c:pt>
                <c:pt idx="740">
                  <c:v>217.00615790660822</c:v>
                </c:pt>
                <c:pt idx="741">
                  <c:v>369.74730595982015</c:v>
                </c:pt>
                <c:pt idx="742">
                  <c:v>179.14401816962624</c:v>
                </c:pt>
                <c:pt idx="743">
                  <c:v>157.76208091509704</c:v>
                </c:pt>
                <c:pt idx="744">
                  <c:v>113.89706401651935</c:v>
                </c:pt>
                <c:pt idx="745">
                  <c:v>186.36967398976168</c:v>
                </c:pt>
                <c:pt idx="746">
                  <c:v>222.48853138807442</c:v>
                </c:pt>
                <c:pt idx="747">
                  <c:v>222.78355363902867</c:v>
                </c:pt>
                <c:pt idx="748">
                  <c:v>192.99498032729267</c:v>
                </c:pt>
                <c:pt idx="749">
                  <c:v>253.14797277148395</c:v>
                </c:pt>
                <c:pt idx="750">
                  <c:v>86.703961854812704</c:v>
                </c:pt>
                <c:pt idx="751">
                  <c:v>198.03317724797117</c:v>
                </c:pt>
                <c:pt idx="752">
                  <c:v>185.75017007863585</c:v>
                </c:pt>
                <c:pt idx="753">
                  <c:v>261.27417292939509</c:v>
                </c:pt>
                <c:pt idx="754">
                  <c:v>91.004582011829882</c:v>
                </c:pt>
                <c:pt idx="755">
                  <c:v>232.6109144982577</c:v>
                </c:pt>
                <c:pt idx="756">
                  <c:v>166.19756222808795</c:v>
                </c:pt>
                <c:pt idx="757">
                  <c:v>200.41384082103565</c:v>
                </c:pt>
                <c:pt idx="758">
                  <c:v>388.81112616447706</c:v>
                </c:pt>
                <c:pt idx="759">
                  <c:v>195.79848437263416</c:v>
                </c:pt>
                <c:pt idx="760">
                  <c:v>186.51266290148726</c:v>
                </c:pt>
                <c:pt idx="761">
                  <c:v>221.01326145987926</c:v>
                </c:pt>
                <c:pt idx="762">
                  <c:v>85.410314739149698</c:v>
                </c:pt>
                <c:pt idx="763">
                  <c:v>185.59387542151876</c:v>
                </c:pt>
                <c:pt idx="764">
                  <c:v>210.39186407289557</c:v>
                </c:pt>
                <c:pt idx="765">
                  <c:v>208.09100078815894</c:v>
                </c:pt>
                <c:pt idx="766">
                  <c:v>245.87253873993876</c:v>
                </c:pt>
                <c:pt idx="767">
                  <c:v>116.67094758227643</c:v>
                </c:pt>
                <c:pt idx="768">
                  <c:v>153.22380783159053</c:v>
                </c:pt>
                <c:pt idx="769">
                  <c:v>160.0105515661408</c:v>
                </c:pt>
                <c:pt idx="770">
                  <c:v>186.29320288515407</c:v>
                </c:pt>
                <c:pt idx="771">
                  <c:v>387.79829197967831</c:v>
                </c:pt>
                <c:pt idx="772">
                  <c:v>187.02710010115837</c:v>
                </c:pt>
                <c:pt idx="773">
                  <c:v>184.0615595162862</c:v>
                </c:pt>
                <c:pt idx="774">
                  <c:v>151.26451103640025</c:v>
                </c:pt>
                <c:pt idx="775">
                  <c:v>185.66622409648488</c:v>
                </c:pt>
                <c:pt idx="776">
                  <c:v>195.20726476760629</c:v>
                </c:pt>
                <c:pt idx="777">
                  <c:v>178.35411515212405</c:v>
                </c:pt>
                <c:pt idx="778">
                  <c:v>199.21237932931942</c:v>
                </c:pt>
                <c:pt idx="779">
                  <c:v>145.45567166054079</c:v>
                </c:pt>
                <c:pt idx="780">
                  <c:v>206.17067346729328</c:v>
                </c:pt>
                <c:pt idx="781">
                  <c:v>219.02030910136034</c:v>
                </c:pt>
                <c:pt idx="782">
                  <c:v>223.58319842007441</c:v>
                </c:pt>
                <c:pt idx="783">
                  <c:v>139.23401363070906</c:v>
                </c:pt>
                <c:pt idx="784">
                  <c:v>269.42527923410876</c:v>
                </c:pt>
                <c:pt idx="785">
                  <c:v>82.141046777115335</c:v>
                </c:pt>
                <c:pt idx="786">
                  <c:v>88.005397093641946</c:v>
                </c:pt>
                <c:pt idx="787">
                  <c:v>158.42948328910245</c:v>
                </c:pt>
                <c:pt idx="788">
                  <c:v>159.86677218416204</c:v>
                </c:pt>
                <c:pt idx="789">
                  <c:v>91.984361132386212</c:v>
                </c:pt>
                <c:pt idx="790">
                  <c:v>160.11574631147656</c:v>
                </c:pt>
                <c:pt idx="791">
                  <c:v>182.84310210341019</c:v>
                </c:pt>
                <c:pt idx="792">
                  <c:v>295.52994119183586</c:v>
                </c:pt>
                <c:pt idx="793">
                  <c:v>209.23514948363274</c:v>
                </c:pt>
                <c:pt idx="794">
                  <c:v>179.57490636702803</c:v>
                </c:pt>
                <c:pt idx="795">
                  <c:v>141.95682431727073</c:v>
                </c:pt>
                <c:pt idx="796">
                  <c:v>160.50978134467178</c:v>
                </c:pt>
                <c:pt idx="797">
                  <c:v>198.78401031363666</c:v>
                </c:pt>
                <c:pt idx="798">
                  <c:v>387.12045464939945</c:v>
                </c:pt>
                <c:pt idx="799">
                  <c:v>187.89314971572446</c:v>
                </c:pt>
                <c:pt idx="800">
                  <c:v>255.57323061557875</c:v>
                </c:pt>
                <c:pt idx="801">
                  <c:v>213.12538587378754</c:v>
                </c:pt>
                <c:pt idx="802">
                  <c:v>196.50462862828724</c:v>
                </c:pt>
                <c:pt idx="803">
                  <c:v>289.22637078139678</c:v>
                </c:pt>
                <c:pt idx="804">
                  <c:v>200.21346441235877</c:v>
                </c:pt>
                <c:pt idx="805">
                  <c:v>164.12938971075869</c:v>
                </c:pt>
                <c:pt idx="806">
                  <c:v>228.7325222452194</c:v>
                </c:pt>
                <c:pt idx="807">
                  <c:v>250.30842550575579</c:v>
                </c:pt>
                <c:pt idx="808">
                  <c:v>143.33706854387523</c:v>
                </c:pt>
                <c:pt idx="809">
                  <c:v>126.53128579495804</c:v>
                </c:pt>
                <c:pt idx="810">
                  <c:v>192.99245806481338</c:v>
                </c:pt>
                <c:pt idx="811">
                  <c:v>193.91816964342163</c:v>
                </c:pt>
                <c:pt idx="812">
                  <c:v>153.59203696967057</c:v>
                </c:pt>
                <c:pt idx="813">
                  <c:v>170.87201124752997</c:v>
                </c:pt>
                <c:pt idx="814">
                  <c:v>233.66295937323875</c:v>
                </c:pt>
                <c:pt idx="815">
                  <c:v>212.49349623789871</c:v>
                </c:pt>
                <c:pt idx="816">
                  <c:v>187.66055513536369</c:v>
                </c:pt>
                <c:pt idx="817">
                  <c:v>290.57308953990025</c:v>
                </c:pt>
                <c:pt idx="818">
                  <c:v>146.16906284416243</c:v>
                </c:pt>
                <c:pt idx="819">
                  <c:v>132.44699375547259</c:v>
                </c:pt>
                <c:pt idx="820">
                  <c:v>174.45822347544592</c:v>
                </c:pt>
                <c:pt idx="821">
                  <c:v>183.23820149718534</c:v>
                </c:pt>
                <c:pt idx="822">
                  <c:v>273.64940702792336</c:v>
                </c:pt>
                <c:pt idx="823">
                  <c:v>194.16929496549378</c:v>
                </c:pt>
                <c:pt idx="824">
                  <c:v>191.05466591257837</c:v>
                </c:pt>
                <c:pt idx="825">
                  <c:v>207.40933770266082</c:v>
                </c:pt>
                <c:pt idx="826">
                  <c:v>107.41375154946228</c:v>
                </c:pt>
                <c:pt idx="827">
                  <c:v>241.51809292698232</c:v>
                </c:pt>
                <c:pt idx="828">
                  <c:v>298.46771688107413</c:v>
                </c:pt>
                <c:pt idx="829">
                  <c:v>86.414166107566146</c:v>
                </c:pt>
                <c:pt idx="830">
                  <c:v>288.40326872266945</c:v>
                </c:pt>
                <c:pt idx="831">
                  <c:v>187.25555730264938</c:v>
                </c:pt>
                <c:pt idx="832">
                  <c:v>110.53137903455303</c:v>
                </c:pt>
                <c:pt idx="833">
                  <c:v>128.72607618083396</c:v>
                </c:pt>
                <c:pt idx="834">
                  <c:v>236.64119105537191</c:v>
                </c:pt>
                <c:pt idx="835">
                  <c:v>122.00782410735279</c:v>
                </c:pt>
                <c:pt idx="836">
                  <c:v>257.20218032843297</c:v>
                </c:pt>
                <c:pt idx="837">
                  <c:v>202.20327403567467</c:v>
                </c:pt>
                <c:pt idx="838">
                  <c:v>166.33993915715371</c:v>
                </c:pt>
                <c:pt idx="839">
                  <c:v>148.29621145098687</c:v>
                </c:pt>
                <c:pt idx="840">
                  <c:v>195.51748183011654</c:v>
                </c:pt>
                <c:pt idx="841">
                  <c:v>153.86814244656529</c:v>
                </c:pt>
                <c:pt idx="842">
                  <c:v>177.66362652392229</c:v>
                </c:pt>
                <c:pt idx="843">
                  <c:v>159.59590991515728</c:v>
                </c:pt>
                <c:pt idx="844">
                  <c:v>192.75969992694573</c:v>
                </c:pt>
                <c:pt idx="845">
                  <c:v>207.91975228167846</c:v>
                </c:pt>
                <c:pt idx="846">
                  <c:v>171.71709644390427</c:v>
                </c:pt>
                <c:pt idx="847">
                  <c:v>190.9839483966397</c:v>
                </c:pt>
                <c:pt idx="848">
                  <c:v>206.62442439786051</c:v>
                </c:pt>
                <c:pt idx="849">
                  <c:v>173.43315228996497</c:v>
                </c:pt>
                <c:pt idx="850">
                  <c:v>201.71926210285494</c:v>
                </c:pt>
                <c:pt idx="851">
                  <c:v>190.41129140702171</c:v>
                </c:pt>
                <c:pt idx="852">
                  <c:v>208.29360626743468</c:v>
                </c:pt>
                <c:pt idx="853">
                  <c:v>211.02420840817982</c:v>
                </c:pt>
                <c:pt idx="854">
                  <c:v>87.538244610850228</c:v>
                </c:pt>
                <c:pt idx="855">
                  <c:v>215.90731539902683</c:v>
                </c:pt>
                <c:pt idx="856">
                  <c:v>97.209092525221266</c:v>
                </c:pt>
                <c:pt idx="857">
                  <c:v>212.11330822266558</c:v>
                </c:pt>
                <c:pt idx="858">
                  <c:v>214.41792162074063</c:v>
                </c:pt>
                <c:pt idx="859">
                  <c:v>65.053968146211304</c:v>
                </c:pt>
                <c:pt idx="860">
                  <c:v>213.26045124104948</c:v>
                </c:pt>
                <c:pt idx="861">
                  <c:v>213.30313916881252</c:v>
                </c:pt>
                <c:pt idx="862">
                  <c:v>240.86671499092861</c:v>
                </c:pt>
                <c:pt idx="863">
                  <c:v>204.82140103044665</c:v>
                </c:pt>
                <c:pt idx="864">
                  <c:v>243.44598380529098</c:v>
                </c:pt>
                <c:pt idx="865">
                  <c:v>181.92177821155329</c:v>
                </c:pt>
                <c:pt idx="866">
                  <c:v>175.73578073210473</c:v>
                </c:pt>
                <c:pt idx="867">
                  <c:v>245.56555565758339</c:v>
                </c:pt>
                <c:pt idx="868">
                  <c:v>203.82476437676269</c:v>
                </c:pt>
                <c:pt idx="869">
                  <c:v>291.75611826527046</c:v>
                </c:pt>
                <c:pt idx="870">
                  <c:v>232.93793353717362</c:v>
                </c:pt>
                <c:pt idx="871">
                  <c:v>169.16567406521435</c:v>
                </c:pt>
                <c:pt idx="872">
                  <c:v>199.19500556702923</c:v>
                </c:pt>
                <c:pt idx="873">
                  <c:v>157.94187820133627</c:v>
                </c:pt>
                <c:pt idx="874">
                  <c:v>179.50698959448948</c:v>
                </c:pt>
                <c:pt idx="875">
                  <c:v>226.03636566673342</c:v>
                </c:pt>
                <c:pt idx="876">
                  <c:v>216.95606942101995</c:v>
                </c:pt>
                <c:pt idx="877">
                  <c:v>210.36194598831764</c:v>
                </c:pt>
                <c:pt idx="878">
                  <c:v>152.13103122902831</c:v>
                </c:pt>
                <c:pt idx="879">
                  <c:v>168.96736988113014</c:v>
                </c:pt>
                <c:pt idx="880">
                  <c:v>236.8510542237301</c:v>
                </c:pt>
                <c:pt idx="881">
                  <c:v>195.62866246373645</c:v>
                </c:pt>
                <c:pt idx="882">
                  <c:v>134.79749506402362</c:v>
                </c:pt>
                <c:pt idx="883">
                  <c:v>159.29936952269588</c:v>
                </c:pt>
                <c:pt idx="884">
                  <c:v>197.9494690925427</c:v>
                </c:pt>
                <c:pt idx="885">
                  <c:v>168.55788344928698</c:v>
                </c:pt>
                <c:pt idx="886">
                  <c:v>198.82320077870452</c:v>
                </c:pt>
                <c:pt idx="887">
                  <c:v>201.4675590279839</c:v>
                </c:pt>
                <c:pt idx="888">
                  <c:v>185.39794623665685</c:v>
                </c:pt>
                <c:pt idx="889">
                  <c:v>158.9797205434802</c:v>
                </c:pt>
                <c:pt idx="890">
                  <c:v>165.64545818996547</c:v>
                </c:pt>
                <c:pt idx="891">
                  <c:v>197.69437578234212</c:v>
                </c:pt>
                <c:pt idx="892">
                  <c:v>247.63185505272321</c:v>
                </c:pt>
                <c:pt idx="893">
                  <c:v>81.139602784072594</c:v>
                </c:pt>
                <c:pt idx="894">
                  <c:v>187.51597317006264</c:v>
                </c:pt>
                <c:pt idx="895">
                  <c:v>206.53261260586615</c:v>
                </c:pt>
                <c:pt idx="896">
                  <c:v>194.7391450952573</c:v>
                </c:pt>
                <c:pt idx="897">
                  <c:v>171.24823332638917</c:v>
                </c:pt>
                <c:pt idx="898">
                  <c:v>196.61578286299508</c:v>
                </c:pt>
                <c:pt idx="899">
                  <c:v>254.12148819049457</c:v>
                </c:pt>
                <c:pt idx="900">
                  <c:v>115.68711582445502</c:v>
                </c:pt>
                <c:pt idx="901">
                  <c:v>213.14774009615959</c:v>
                </c:pt>
                <c:pt idx="902">
                  <c:v>216.1648601000397</c:v>
                </c:pt>
                <c:pt idx="903">
                  <c:v>80.661418827151977</c:v>
                </c:pt>
                <c:pt idx="904">
                  <c:v>213.40245531936512</c:v>
                </c:pt>
                <c:pt idx="905">
                  <c:v>149.99196860008851</c:v>
                </c:pt>
                <c:pt idx="906">
                  <c:v>200.49073121567014</c:v>
                </c:pt>
                <c:pt idx="907">
                  <c:v>288.48121961334482</c:v>
                </c:pt>
                <c:pt idx="908">
                  <c:v>274.69432140522071</c:v>
                </c:pt>
                <c:pt idx="909">
                  <c:v>184.22202856562825</c:v>
                </c:pt>
                <c:pt idx="910">
                  <c:v>291.66541078273463</c:v>
                </c:pt>
                <c:pt idx="911">
                  <c:v>255.45060768113029</c:v>
                </c:pt>
                <c:pt idx="912">
                  <c:v>211.42913379794146</c:v>
                </c:pt>
                <c:pt idx="913">
                  <c:v>266.83987586390163</c:v>
                </c:pt>
                <c:pt idx="914">
                  <c:v>277.88544165333292</c:v>
                </c:pt>
                <c:pt idx="915">
                  <c:v>194.48220252752461</c:v>
                </c:pt>
                <c:pt idx="916">
                  <c:v>108.08520013106997</c:v>
                </c:pt>
                <c:pt idx="917">
                  <c:v>211.10809522092921</c:v>
                </c:pt>
                <c:pt idx="918">
                  <c:v>173.86575939239196</c:v>
                </c:pt>
                <c:pt idx="919">
                  <c:v>171.32331147868436</c:v>
                </c:pt>
                <c:pt idx="920">
                  <c:v>135.19130959806029</c:v>
                </c:pt>
                <c:pt idx="921">
                  <c:v>209.38496152199684</c:v>
                </c:pt>
                <c:pt idx="922">
                  <c:v>229.50633407906628</c:v>
                </c:pt>
                <c:pt idx="923">
                  <c:v>307.13903659725094</c:v>
                </c:pt>
                <c:pt idx="924">
                  <c:v>197.50517063546573</c:v>
                </c:pt>
                <c:pt idx="925">
                  <c:v>288.27306749915203</c:v>
                </c:pt>
                <c:pt idx="926">
                  <c:v>246.71598589550416</c:v>
                </c:pt>
                <c:pt idx="927">
                  <c:v>201.25656514637052</c:v>
                </c:pt>
                <c:pt idx="928">
                  <c:v>184.62027156903906</c:v>
                </c:pt>
                <c:pt idx="929">
                  <c:v>182.79617278870217</c:v>
                </c:pt>
                <c:pt idx="930">
                  <c:v>150.60337862508922</c:v>
                </c:pt>
                <c:pt idx="931">
                  <c:v>217.85797569152388</c:v>
                </c:pt>
                <c:pt idx="932">
                  <c:v>241.33385208921177</c:v>
                </c:pt>
                <c:pt idx="933">
                  <c:v>44.417354375019556</c:v>
                </c:pt>
                <c:pt idx="934">
                  <c:v>195.52535790916411</c:v>
                </c:pt>
                <c:pt idx="935">
                  <c:v>80.590782338305573</c:v>
                </c:pt>
                <c:pt idx="936">
                  <c:v>183.39359177257145</c:v>
                </c:pt>
                <c:pt idx="937">
                  <c:v>61.221340489890338</c:v>
                </c:pt>
                <c:pt idx="938">
                  <c:v>222.33438601129359</c:v>
                </c:pt>
                <c:pt idx="939">
                  <c:v>208.61483140908877</c:v>
                </c:pt>
                <c:pt idx="940">
                  <c:v>123.34406304260493</c:v>
                </c:pt>
                <c:pt idx="941">
                  <c:v>124.01252240549333</c:v>
                </c:pt>
                <c:pt idx="942">
                  <c:v>194.87222584210761</c:v>
                </c:pt>
                <c:pt idx="943">
                  <c:v>318.25698537947721</c:v>
                </c:pt>
                <c:pt idx="944">
                  <c:v>160.26816301533574</c:v>
                </c:pt>
                <c:pt idx="945">
                  <c:v>180.88911528533188</c:v>
                </c:pt>
                <c:pt idx="946">
                  <c:v>136.77484912054598</c:v>
                </c:pt>
                <c:pt idx="947">
                  <c:v>89.468946002010611</c:v>
                </c:pt>
                <c:pt idx="948">
                  <c:v>190.24820067698056</c:v>
                </c:pt>
                <c:pt idx="949">
                  <c:v>183.88677191764552</c:v>
                </c:pt>
                <c:pt idx="950">
                  <c:v>264.78007486828875</c:v>
                </c:pt>
                <c:pt idx="951">
                  <c:v>166.71315720286441</c:v>
                </c:pt>
                <c:pt idx="952">
                  <c:v>224.52221446970188</c:v>
                </c:pt>
                <c:pt idx="953">
                  <c:v>230.88771095070061</c:v>
                </c:pt>
                <c:pt idx="954">
                  <c:v>194.81744578185629</c:v>
                </c:pt>
                <c:pt idx="955">
                  <c:v>314.04885824529271</c:v>
                </c:pt>
                <c:pt idx="956">
                  <c:v>76.248991124166977</c:v>
                </c:pt>
                <c:pt idx="957">
                  <c:v>352.76630688786707</c:v>
                </c:pt>
                <c:pt idx="958">
                  <c:v>183.66422051073459</c:v>
                </c:pt>
                <c:pt idx="959">
                  <c:v>157.39554992234741</c:v>
                </c:pt>
                <c:pt idx="960">
                  <c:v>214.14624862364056</c:v>
                </c:pt>
                <c:pt idx="961">
                  <c:v>220.23681203700446</c:v>
                </c:pt>
                <c:pt idx="962">
                  <c:v>163.18174252151618</c:v>
                </c:pt>
                <c:pt idx="963">
                  <c:v>178.80612967864502</c:v>
                </c:pt>
                <c:pt idx="964">
                  <c:v>251.41649774349165</c:v>
                </c:pt>
                <c:pt idx="965">
                  <c:v>233.83066944715245</c:v>
                </c:pt>
                <c:pt idx="966">
                  <c:v>294.29830563402237</c:v>
                </c:pt>
                <c:pt idx="967">
                  <c:v>83.803930531419084</c:v>
                </c:pt>
                <c:pt idx="968">
                  <c:v>196.44914016984501</c:v>
                </c:pt>
                <c:pt idx="969">
                  <c:v>75.670455906480612</c:v>
                </c:pt>
                <c:pt idx="970">
                  <c:v>202.93428163300626</c:v>
                </c:pt>
                <c:pt idx="971">
                  <c:v>138.30406321733236</c:v>
                </c:pt>
                <c:pt idx="972">
                  <c:v>123.70394040436209</c:v>
                </c:pt>
                <c:pt idx="973">
                  <c:v>111.48408963242314</c:v>
                </c:pt>
                <c:pt idx="974">
                  <c:v>230.53634627545765</c:v>
                </c:pt>
                <c:pt idx="975">
                  <c:v>155.62096726842881</c:v>
                </c:pt>
                <c:pt idx="976">
                  <c:v>98.426045497151932</c:v>
                </c:pt>
                <c:pt idx="977">
                  <c:v>132.60277425907563</c:v>
                </c:pt>
                <c:pt idx="978">
                  <c:v>229.04200361835439</c:v>
                </c:pt>
                <c:pt idx="979">
                  <c:v>122.73931913477999</c:v>
                </c:pt>
                <c:pt idx="980">
                  <c:v>89.061804739977148</c:v>
                </c:pt>
                <c:pt idx="981">
                  <c:v>135.26188442166182</c:v>
                </c:pt>
                <c:pt idx="982">
                  <c:v>134.51200915783204</c:v>
                </c:pt>
                <c:pt idx="983">
                  <c:v>275.25238679688681</c:v>
                </c:pt>
                <c:pt idx="984">
                  <c:v>318.36580467514574</c:v>
                </c:pt>
                <c:pt idx="985">
                  <c:v>130.59539357617632</c:v>
                </c:pt>
                <c:pt idx="986">
                  <c:v>207.77809183194995</c:v>
                </c:pt>
                <c:pt idx="987">
                  <c:v>64.006651195618574</c:v>
                </c:pt>
                <c:pt idx="988">
                  <c:v>207.43316588264835</c:v>
                </c:pt>
                <c:pt idx="989">
                  <c:v>166.94645396921396</c:v>
                </c:pt>
                <c:pt idx="990">
                  <c:v>177.6500467006361</c:v>
                </c:pt>
                <c:pt idx="991">
                  <c:v>220.85968472162398</c:v>
                </c:pt>
                <c:pt idx="992">
                  <c:v>243.99834861818204</c:v>
                </c:pt>
                <c:pt idx="993">
                  <c:v>160.19956277679199</c:v>
                </c:pt>
                <c:pt idx="994">
                  <c:v>134.73914709310449</c:v>
                </c:pt>
                <c:pt idx="995">
                  <c:v>183.69894063055975</c:v>
                </c:pt>
                <c:pt idx="996">
                  <c:v>577.46726403049115</c:v>
                </c:pt>
                <c:pt idx="997">
                  <c:v>160.13439857035266</c:v>
                </c:pt>
                <c:pt idx="998">
                  <c:v>219.63130678835913</c:v>
                </c:pt>
                <c:pt idx="999">
                  <c:v>164.73840219462429</c:v>
                </c:pt>
                <c:pt idx="1000">
                  <c:v>136.06643931986673</c:v>
                </c:pt>
                <c:pt idx="1001">
                  <c:v>305.35708914412902</c:v>
                </c:pt>
                <c:pt idx="1002">
                  <c:v>183.30696376163854</c:v>
                </c:pt>
                <c:pt idx="1003">
                  <c:v>149.36686043042513</c:v>
                </c:pt>
                <c:pt idx="1004">
                  <c:v>220.14774378808946</c:v>
                </c:pt>
                <c:pt idx="1005">
                  <c:v>47.179479280518478</c:v>
                </c:pt>
                <c:pt idx="1006">
                  <c:v>126.06666792437059</c:v>
                </c:pt>
                <c:pt idx="1007">
                  <c:v>177.0255216928567</c:v>
                </c:pt>
                <c:pt idx="1008">
                  <c:v>195.194012793703</c:v>
                </c:pt>
                <c:pt idx="1009">
                  <c:v>102.70336761336854</c:v>
                </c:pt>
                <c:pt idx="1010">
                  <c:v>173.80678989737325</c:v>
                </c:pt>
                <c:pt idx="1011">
                  <c:v>230.19372546456856</c:v>
                </c:pt>
                <c:pt idx="1012">
                  <c:v>184.99584164322204</c:v>
                </c:pt>
                <c:pt idx="1013">
                  <c:v>271.70585281945216</c:v>
                </c:pt>
                <c:pt idx="1014">
                  <c:v>182.54421639336664</c:v>
                </c:pt>
                <c:pt idx="1015">
                  <c:v>215.85678504564791</c:v>
                </c:pt>
                <c:pt idx="1016">
                  <c:v>175.66973374777893</c:v>
                </c:pt>
                <c:pt idx="1017">
                  <c:v>240.96938649557444</c:v>
                </c:pt>
                <c:pt idx="1018">
                  <c:v>182.43921784517164</c:v>
                </c:pt>
                <c:pt idx="1019">
                  <c:v>225.80911177277613</c:v>
                </c:pt>
                <c:pt idx="1020">
                  <c:v>426.2628012352223</c:v>
                </c:pt>
                <c:pt idx="1021">
                  <c:v>216.45800512498215</c:v>
                </c:pt>
                <c:pt idx="1022">
                  <c:v>246.96804422323524</c:v>
                </c:pt>
                <c:pt idx="1023">
                  <c:v>163.12067662948468</c:v>
                </c:pt>
                <c:pt idx="1024">
                  <c:v>152.06483709920434</c:v>
                </c:pt>
                <c:pt idx="1025">
                  <c:v>184.22250701348517</c:v>
                </c:pt>
                <c:pt idx="1026">
                  <c:v>144.02303005080947</c:v>
                </c:pt>
                <c:pt idx="1027">
                  <c:v>200.24315956887909</c:v>
                </c:pt>
                <c:pt idx="1028">
                  <c:v>123.56431718921955</c:v>
                </c:pt>
                <c:pt idx="1029">
                  <c:v>225.49517262491511</c:v>
                </c:pt>
                <c:pt idx="1030">
                  <c:v>151.68001787510303</c:v>
                </c:pt>
                <c:pt idx="1031">
                  <c:v>245.43124768218632</c:v>
                </c:pt>
                <c:pt idx="1032">
                  <c:v>203.38937683673896</c:v>
                </c:pt>
                <c:pt idx="1033">
                  <c:v>162.85092496325251</c:v>
                </c:pt>
                <c:pt idx="1034">
                  <c:v>170.18180943447831</c:v>
                </c:pt>
                <c:pt idx="1035">
                  <c:v>241.78881838811006</c:v>
                </c:pt>
                <c:pt idx="1036">
                  <c:v>172.85923104124441</c:v>
                </c:pt>
                <c:pt idx="1037">
                  <c:v>181.73086418109961</c:v>
                </c:pt>
                <c:pt idx="1038">
                  <c:v>167.9260752461135</c:v>
                </c:pt>
                <c:pt idx="1039">
                  <c:v>205.0776370667368</c:v>
                </c:pt>
                <c:pt idx="1040">
                  <c:v>165.74686313508499</c:v>
                </c:pt>
                <c:pt idx="1041">
                  <c:v>252.69834597021693</c:v>
                </c:pt>
                <c:pt idx="1042">
                  <c:v>245.9500961253863</c:v>
                </c:pt>
                <c:pt idx="1043">
                  <c:v>125.84102597637005</c:v>
                </c:pt>
                <c:pt idx="1044">
                  <c:v>193.30994941647921</c:v>
                </c:pt>
                <c:pt idx="1045">
                  <c:v>159.54298576823152</c:v>
                </c:pt>
                <c:pt idx="1046">
                  <c:v>172.81134547155222</c:v>
                </c:pt>
                <c:pt idx="1047">
                  <c:v>177.45361869413316</c:v>
                </c:pt>
                <c:pt idx="1048">
                  <c:v>199.94816949364557</c:v>
                </c:pt>
                <c:pt idx="1049">
                  <c:v>101.39449789120658</c:v>
                </c:pt>
                <c:pt idx="1050">
                  <c:v>218.66231044163175</c:v>
                </c:pt>
                <c:pt idx="1051">
                  <c:v>185.24623418101336</c:v>
                </c:pt>
                <c:pt idx="1052">
                  <c:v>379.98614699496005</c:v>
                </c:pt>
                <c:pt idx="1053">
                  <c:v>193.97076096561398</c:v>
                </c:pt>
                <c:pt idx="1054">
                  <c:v>258.31170719487903</c:v>
                </c:pt>
                <c:pt idx="1055">
                  <c:v>266.6196499586294</c:v>
                </c:pt>
                <c:pt idx="1056">
                  <c:v>298.23452507772191</c:v>
                </c:pt>
                <c:pt idx="1057">
                  <c:v>241.37480476769446</c:v>
                </c:pt>
                <c:pt idx="1058">
                  <c:v>203.78744730334549</c:v>
                </c:pt>
                <c:pt idx="1059">
                  <c:v>234.8772174917024</c:v>
                </c:pt>
                <c:pt idx="1060">
                  <c:v>229.71477543259059</c:v>
                </c:pt>
                <c:pt idx="1061">
                  <c:v>187.1873869545505</c:v>
                </c:pt>
                <c:pt idx="1062">
                  <c:v>213.13220975182344</c:v>
                </c:pt>
                <c:pt idx="1063">
                  <c:v>261.58281330373768</c:v>
                </c:pt>
                <c:pt idx="1064">
                  <c:v>234.5904395498136</c:v>
                </c:pt>
                <c:pt idx="1065">
                  <c:v>291.81643945682436</c:v>
                </c:pt>
                <c:pt idx="1066">
                  <c:v>211.10008593676471</c:v>
                </c:pt>
                <c:pt idx="1067">
                  <c:v>155.22166128509838</c:v>
                </c:pt>
                <c:pt idx="1068">
                  <c:v>202.26895675678244</c:v>
                </c:pt>
                <c:pt idx="1069">
                  <c:v>162.1040389758966</c:v>
                </c:pt>
                <c:pt idx="1070">
                  <c:v>201.47333524985794</c:v>
                </c:pt>
                <c:pt idx="1071">
                  <c:v>266.19043372108251</c:v>
                </c:pt>
                <c:pt idx="1072">
                  <c:v>185.23988976358609</c:v>
                </c:pt>
                <c:pt idx="1073">
                  <c:v>215.72513411851094</c:v>
                </c:pt>
                <c:pt idx="1074">
                  <c:v>187.00934269796838</c:v>
                </c:pt>
                <c:pt idx="1075">
                  <c:v>199.43988784991495</c:v>
                </c:pt>
                <c:pt idx="1076">
                  <c:v>187.44415457374447</c:v>
                </c:pt>
                <c:pt idx="1077">
                  <c:v>187.15189665329586</c:v>
                </c:pt>
                <c:pt idx="1078">
                  <c:v>169.84957824350244</c:v>
                </c:pt>
                <c:pt idx="1079">
                  <c:v>176.82463009036704</c:v>
                </c:pt>
                <c:pt idx="1080">
                  <c:v>284.19077409596935</c:v>
                </c:pt>
                <c:pt idx="1081">
                  <c:v>241.0396334876414</c:v>
                </c:pt>
                <c:pt idx="1082">
                  <c:v>192.46611719441938</c:v>
                </c:pt>
                <c:pt idx="1083">
                  <c:v>204.90521534040317</c:v>
                </c:pt>
                <c:pt idx="1084">
                  <c:v>133.78409301345101</c:v>
                </c:pt>
                <c:pt idx="1085">
                  <c:v>213.70267361154339</c:v>
                </c:pt>
                <c:pt idx="1086">
                  <c:v>195.83753556308278</c:v>
                </c:pt>
                <c:pt idx="1087">
                  <c:v>223.69482896581388</c:v>
                </c:pt>
                <c:pt idx="1088">
                  <c:v>141.81277655037212</c:v>
                </c:pt>
                <c:pt idx="1089">
                  <c:v>69.551245879887617</c:v>
                </c:pt>
                <c:pt idx="1090">
                  <c:v>89.832219731424686</c:v>
                </c:pt>
                <c:pt idx="1091">
                  <c:v>69.780946536172877</c:v>
                </c:pt>
                <c:pt idx="1092">
                  <c:v>197.67468332943633</c:v>
                </c:pt>
                <c:pt idx="1093">
                  <c:v>147.7916675599208</c:v>
                </c:pt>
                <c:pt idx="1094">
                  <c:v>253.08671533555304</c:v>
                </c:pt>
                <c:pt idx="1095">
                  <c:v>189.52367898786665</c:v>
                </c:pt>
                <c:pt idx="1096">
                  <c:v>205.77730621634515</c:v>
                </c:pt>
                <c:pt idx="1097">
                  <c:v>134.59084782541007</c:v>
                </c:pt>
                <c:pt idx="1098">
                  <c:v>195.70488943836128</c:v>
                </c:pt>
                <c:pt idx="1099">
                  <c:v>165.57070746575843</c:v>
                </c:pt>
                <c:pt idx="1100">
                  <c:v>359.72414822355188</c:v>
                </c:pt>
                <c:pt idx="1101">
                  <c:v>184.04818338291346</c:v>
                </c:pt>
                <c:pt idx="1102">
                  <c:v>204.57206962960913</c:v>
                </c:pt>
                <c:pt idx="1103">
                  <c:v>177.91269569852938</c:v>
                </c:pt>
                <c:pt idx="1104">
                  <c:v>250.46962371684199</c:v>
                </c:pt>
                <c:pt idx="1105">
                  <c:v>50.737906458090428</c:v>
                </c:pt>
                <c:pt idx="1106">
                  <c:v>202.0349607822838</c:v>
                </c:pt>
                <c:pt idx="1107">
                  <c:v>167.58258079502727</c:v>
                </c:pt>
                <c:pt idx="1108">
                  <c:v>293.62546060259353</c:v>
                </c:pt>
                <c:pt idx="1109">
                  <c:v>164.64893200539643</c:v>
                </c:pt>
                <c:pt idx="1110">
                  <c:v>244.95833445882408</c:v>
                </c:pt>
                <c:pt idx="1111">
                  <c:v>350.6806582394758</c:v>
                </c:pt>
                <c:pt idx="1112">
                  <c:v>227.91579029994864</c:v>
                </c:pt>
                <c:pt idx="1113">
                  <c:v>138.69698041294933</c:v>
                </c:pt>
                <c:pt idx="1114">
                  <c:v>179.91751608183935</c:v>
                </c:pt>
                <c:pt idx="1115">
                  <c:v>194.71286478246313</c:v>
                </c:pt>
                <c:pt idx="1116">
                  <c:v>189.36980839513495</c:v>
                </c:pt>
                <c:pt idx="1117">
                  <c:v>385.33405068406921</c:v>
                </c:pt>
                <c:pt idx="1118">
                  <c:v>215.24402332063977</c:v>
                </c:pt>
                <c:pt idx="1119">
                  <c:v>143.75591289074117</c:v>
                </c:pt>
                <c:pt idx="1120">
                  <c:v>77.289607978387281</c:v>
                </c:pt>
                <c:pt idx="1121">
                  <c:v>280.5653513563654</c:v>
                </c:pt>
                <c:pt idx="1122">
                  <c:v>147.42754117316525</c:v>
                </c:pt>
                <c:pt idx="1123">
                  <c:v>199.35674620452622</c:v>
                </c:pt>
                <c:pt idx="1124">
                  <c:v>151.99886702099889</c:v>
                </c:pt>
                <c:pt idx="1125">
                  <c:v>258.10528129240134</c:v>
                </c:pt>
                <c:pt idx="1126">
                  <c:v>166.19471767451719</c:v>
                </c:pt>
                <c:pt idx="1127">
                  <c:v>170.3261895295702</c:v>
                </c:pt>
                <c:pt idx="1128">
                  <c:v>192.31796908138648</c:v>
                </c:pt>
                <c:pt idx="1129">
                  <c:v>190.23354246582284</c:v>
                </c:pt>
                <c:pt idx="1130">
                  <c:v>119.64903112310191</c:v>
                </c:pt>
                <c:pt idx="1131">
                  <c:v>240.0588131996976</c:v>
                </c:pt>
                <c:pt idx="1132">
                  <c:v>293.33163409095545</c:v>
                </c:pt>
                <c:pt idx="1133">
                  <c:v>202.13974223704199</c:v>
                </c:pt>
                <c:pt idx="1134">
                  <c:v>140.67828736530009</c:v>
                </c:pt>
                <c:pt idx="1135">
                  <c:v>345.24495881944136</c:v>
                </c:pt>
                <c:pt idx="1136">
                  <c:v>197.24717210864364</c:v>
                </c:pt>
                <c:pt idx="1137">
                  <c:v>216.585697010009</c:v>
                </c:pt>
                <c:pt idx="1138">
                  <c:v>90.573765682026746</c:v>
                </c:pt>
                <c:pt idx="1139">
                  <c:v>232.27023628501141</c:v>
                </c:pt>
                <c:pt idx="1140">
                  <c:v>118.82069313771561</c:v>
                </c:pt>
                <c:pt idx="1141">
                  <c:v>257.82568347199413</c:v>
                </c:pt>
                <c:pt idx="1142">
                  <c:v>144.98223379893818</c:v>
                </c:pt>
                <c:pt idx="1143">
                  <c:v>135.43714859656109</c:v>
                </c:pt>
                <c:pt idx="1144">
                  <c:v>131.41643329651686</c:v>
                </c:pt>
                <c:pt idx="1145">
                  <c:v>166.92863571739773</c:v>
                </c:pt>
                <c:pt idx="1146">
                  <c:v>163.07070272529793</c:v>
                </c:pt>
                <c:pt idx="1147">
                  <c:v>219.56084885730451</c:v>
                </c:pt>
                <c:pt idx="1148">
                  <c:v>227.28760113276269</c:v>
                </c:pt>
                <c:pt idx="1149">
                  <c:v>216.24933150454447</c:v>
                </c:pt>
                <c:pt idx="1150">
                  <c:v>221.23107265541879</c:v>
                </c:pt>
                <c:pt idx="1151">
                  <c:v>201.59964988112407</c:v>
                </c:pt>
                <c:pt idx="1152">
                  <c:v>162.5296026499</c:v>
                </c:pt>
                <c:pt idx="1153">
                  <c:v>191.41848292808663</c:v>
                </c:pt>
                <c:pt idx="1154">
                  <c:v>144.80125219943127</c:v>
                </c:pt>
                <c:pt idx="1155">
                  <c:v>181.30203051331344</c:v>
                </c:pt>
                <c:pt idx="1156">
                  <c:v>233.99453912397465</c:v>
                </c:pt>
                <c:pt idx="1157">
                  <c:v>224.45297296667846</c:v>
                </c:pt>
                <c:pt idx="1158">
                  <c:v>47.161738018160897</c:v>
                </c:pt>
                <c:pt idx="1159">
                  <c:v>136.14387045038478</c:v>
                </c:pt>
                <c:pt idx="1160">
                  <c:v>145.10623785326595</c:v>
                </c:pt>
                <c:pt idx="1161">
                  <c:v>171.66421913120948</c:v>
                </c:pt>
                <c:pt idx="1162">
                  <c:v>160.46751102605498</c:v>
                </c:pt>
                <c:pt idx="1163">
                  <c:v>156.55274436492124</c:v>
                </c:pt>
                <c:pt idx="1164">
                  <c:v>173.26284633142714</c:v>
                </c:pt>
                <c:pt idx="1165">
                  <c:v>215.19232537013977</c:v>
                </c:pt>
                <c:pt idx="1166">
                  <c:v>301.86497123269112</c:v>
                </c:pt>
                <c:pt idx="1167">
                  <c:v>207.36657447895308</c:v>
                </c:pt>
                <c:pt idx="1168">
                  <c:v>76.067784288889527</c:v>
                </c:pt>
                <c:pt idx="1169">
                  <c:v>223.66702255760379</c:v>
                </c:pt>
                <c:pt idx="1170">
                  <c:v>210.16880422141168</c:v>
                </c:pt>
                <c:pt idx="1171">
                  <c:v>182.86673401977231</c:v>
                </c:pt>
                <c:pt idx="1172">
                  <c:v>162.01399139919562</c:v>
                </c:pt>
                <c:pt idx="1173">
                  <c:v>142.38906109487272</c:v>
                </c:pt>
                <c:pt idx="1174">
                  <c:v>211.47992620935159</c:v>
                </c:pt>
                <c:pt idx="1175">
                  <c:v>168.40444355291629</c:v>
                </c:pt>
                <c:pt idx="1176">
                  <c:v>228.30777615677354</c:v>
                </c:pt>
                <c:pt idx="1177">
                  <c:v>158.96914064910655</c:v>
                </c:pt>
                <c:pt idx="1178">
                  <c:v>138.64074119088667</c:v>
                </c:pt>
                <c:pt idx="1179">
                  <c:v>141.471766843327</c:v>
                </c:pt>
                <c:pt idx="1180">
                  <c:v>176.44596856283331</c:v>
                </c:pt>
                <c:pt idx="1181">
                  <c:v>269.06706960612257</c:v>
                </c:pt>
                <c:pt idx="1182">
                  <c:v>182.8733001546822</c:v>
                </c:pt>
                <c:pt idx="1183">
                  <c:v>99.481406680008078</c:v>
                </c:pt>
                <c:pt idx="1184">
                  <c:v>220.48598507004198</c:v>
                </c:pt>
                <c:pt idx="1185">
                  <c:v>91.897420076018037</c:v>
                </c:pt>
                <c:pt idx="1186">
                  <c:v>155.44908590416966</c:v>
                </c:pt>
                <c:pt idx="1187">
                  <c:v>267.93637403863312</c:v>
                </c:pt>
                <c:pt idx="1188">
                  <c:v>293.4293713390486</c:v>
                </c:pt>
                <c:pt idx="1189">
                  <c:v>239.48768887032682</c:v>
                </c:pt>
                <c:pt idx="1190">
                  <c:v>219.58120727011283</c:v>
                </c:pt>
                <c:pt idx="1191">
                  <c:v>175.83265445907631</c:v>
                </c:pt>
                <c:pt idx="1192">
                  <c:v>120.92982502751723</c:v>
                </c:pt>
                <c:pt idx="1193">
                  <c:v>124.99874309493728</c:v>
                </c:pt>
                <c:pt idx="1194">
                  <c:v>169.14581178417848</c:v>
                </c:pt>
                <c:pt idx="1195">
                  <c:v>168.53179784015387</c:v>
                </c:pt>
                <c:pt idx="1196">
                  <c:v>159.60530341713692</c:v>
                </c:pt>
                <c:pt idx="1197">
                  <c:v>199.81057453946028</c:v>
                </c:pt>
                <c:pt idx="1198">
                  <c:v>57.957335968971542</c:v>
                </c:pt>
                <c:pt idx="1199">
                  <c:v>223.70969593376131</c:v>
                </c:pt>
                <c:pt idx="1200">
                  <c:v>392.5932151467735</c:v>
                </c:pt>
                <c:pt idx="1201">
                  <c:v>184.82118725368318</c:v>
                </c:pt>
                <c:pt idx="1202">
                  <c:v>154.89621867306448</c:v>
                </c:pt>
                <c:pt idx="1203">
                  <c:v>218.37314498017335</c:v>
                </c:pt>
                <c:pt idx="1204">
                  <c:v>159.38240439838489</c:v>
                </c:pt>
                <c:pt idx="1205">
                  <c:v>189.78727388089195</c:v>
                </c:pt>
                <c:pt idx="1206">
                  <c:v>82.66147909737262</c:v>
                </c:pt>
                <c:pt idx="1207">
                  <c:v>174.50941962124446</c:v>
                </c:pt>
                <c:pt idx="1208">
                  <c:v>269.61218182870681</c:v>
                </c:pt>
                <c:pt idx="1209">
                  <c:v>72.990686297913285</c:v>
                </c:pt>
                <c:pt idx="1210">
                  <c:v>59.433435695718337</c:v>
                </c:pt>
                <c:pt idx="1211">
                  <c:v>127.30836061969384</c:v>
                </c:pt>
                <c:pt idx="1212">
                  <c:v>183.10139022080156</c:v>
                </c:pt>
                <c:pt idx="1213">
                  <c:v>116.74795412133045</c:v>
                </c:pt>
                <c:pt idx="1214">
                  <c:v>145.30785570784059</c:v>
                </c:pt>
                <c:pt idx="1215">
                  <c:v>249.36215212986659</c:v>
                </c:pt>
                <c:pt idx="1216">
                  <c:v>185.4130627223727</c:v>
                </c:pt>
                <c:pt idx="1217">
                  <c:v>179.67480397095625</c:v>
                </c:pt>
                <c:pt idx="1218">
                  <c:v>195.71403246651531</c:v>
                </c:pt>
                <c:pt idx="1219">
                  <c:v>200.09407894935759</c:v>
                </c:pt>
                <c:pt idx="1220">
                  <c:v>135.44107593322403</c:v>
                </c:pt>
                <c:pt idx="1221">
                  <c:v>206.18418391156885</c:v>
                </c:pt>
                <c:pt idx="1222">
                  <c:v>185.00456669760987</c:v>
                </c:pt>
                <c:pt idx="1223">
                  <c:v>64.535049862961941</c:v>
                </c:pt>
                <c:pt idx="1224">
                  <c:v>139.63636451205605</c:v>
                </c:pt>
                <c:pt idx="1225">
                  <c:v>184.01742742250616</c:v>
                </c:pt>
                <c:pt idx="1226">
                  <c:v>296.66893868940986</c:v>
                </c:pt>
                <c:pt idx="1227">
                  <c:v>157.71934864529428</c:v>
                </c:pt>
                <c:pt idx="1228">
                  <c:v>245.53885412508745</c:v>
                </c:pt>
                <c:pt idx="1229">
                  <c:v>168.9854558492849</c:v>
                </c:pt>
                <c:pt idx="1230">
                  <c:v>101.91788186450815</c:v>
                </c:pt>
                <c:pt idx="1231">
                  <c:v>136.49254529925363</c:v>
                </c:pt>
                <c:pt idx="1232">
                  <c:v>270.01574426283202</c:v>
                </c:pt>
                <c:pt idx="1233">
                  <c:v>76.392061190478216</c:v>
                </c:pt>
                <c:pt idx="1234">
                  <c:v>168.90605500521247</c:v>
                </c:pt>
                <c:pt idx="1235">
                  <c:v>172.59573730381169</c:v>
                </c:pt>
                <c:pt idx="1236">
                  <c:v>82.723220885466276</c:v>
                </c:pt>
                <c:pt idx="1237">
                  <c:v>85.393428679906393</c:v>
                </c:pt>
                <c:pt idx="1238">
                  <c:v>170.30633553920481</c:v>
                </c:pt>
                <c:pt idx="1239">
                  <c:v>214.33366697081559</c:v>
                </c:pt>
                <c:pt idx="1240">
                  <c:v>174.03713809764542</c:v>
                </c:pt>
                <c:pt idx="1241">
                  <c:v>270.73964229067082</c:v>
                </c:pt>
                <c:pt idx="1242">
                  <c:v>68.05192059393525</c:v>
                </c:pt>
                <c:pt idx="1243">
                  <c:v>261.24153915690499</c:v>
                </c:pt>
                <c:pt idx="1244">
                  <c:v>214.1659301738344</c:v>
                </c:pt>
                <c:pt idx="1245">
                  <c:v>154.89188879269031</c:v>
                </c:pt>
                <c:pt idx="1246">
                  <c:v>255.35382147483531</c:v>
                </c:pt>
                <c:pt idx="1247">
                  <c:v>216.02175558766993</c:v>
                </c:pt>
                <c:pt idx="1248">
                  <c:v>192.05700138494049</c:v>
                </c:pt>
                <c:pt idx="1249">
                  <c:v>268.44094202459075</c:v>
                </c:pt>
                <c:pt idx="1250">
                  <c:v>78.058969757315879</c:v>
                </c:pt>
                <c:pt idx="1251">
                  <c:v>240.07694539437816</c:v>
                </c:pt>
                <c:pt idx="1252">
                  <c:v>242.84790104307092</c:v>
                </c:pt>
                <c:pt idx="1253">
                  <c:v>117.30709988004246</c:v>
                </c:pt>
                <c:pt idx="1254">
                  <c:v>165.17486608668435</c:v>
                </c:pt>
                <c:pt idx="1255">
                  <c:v>140.04307533625808</c:v>
                </c:pt>
                <c:pt idx="1256">
                  <c:v>315.94059815676798</c:v>
                </c:pt>
                <c:pt idx="1257">
                  <c:v>82.985222751488251</c:v>
                </c:pt>
                <c:pt idx="1258">
                  <c:v>296.70603382819132</c:v>
                </c:pt>
                <c:pt idx="1259">
                  <c:v>175.882203280889</c:v>
                </c:pt>
                <c:pt idx="1260">
                  <c:v>169.32905277853519</c:v>
                </c:pt>
                <c:pt idx="1261">
                  <c:v>261.42104807475357</c:v>
                </c:pt>
                <c:pt idx="1262">
                  <c:v>247.88050957878548</c:v>
                </c:pt>
                <c:pt idx="1263">
                  <c:v>75.687794134330062</c:v>
                </c:pt>
                <c:pt idx="1264">
                  <c:v>192.77687072696315</c:v>
                </c:pt>
                <c:pt idx="1265">
                  <c:v>189.56007772275993</c:v>
                </c:pt>
                <c:pt idx="1266">
                  <c:v>197.96075340255069</c:v>
                </c:pt>
                <c:pt idx="1267">
                  <c:v>214.13479263726808</c:v>
                </c:pt>
                <c:pt idx="1268">
                  <c:v>205.77612887845982</c:v>
                </c:pt>
                <c:pt idx="1269">
                  <c:v>221.21067272323555</c:v>
                </c:pt>
                <c:pt idx="1270">
                  <c:v>150.45113308241363</c:v>
                </c:pt>
                <c:pt idx="1271">
                  <c:v>178.34825832027676</c:v>
                </c:pt>
                <c:pt idx="1272">
                  <c:v>101.10863079497173</c:v>
                </c:pt>
                <c:pt idx="1273">
                  <c:v>154.37889625643029</c:v>
                </c:pt>
                <c:pt idx="1274">
                  <c:v>201.17242484456668</c:v>
                </c:pt>
                <c:pt idx="1275">
                  <c:v>70.402172116370863</c:v>
                </c:pt>
                <c:pt idx="1276">
                  <c:v>129.93074533071919</c:v>
                </c:pt>
                <c:pt idx="1277">
                  <c:v>241.06142353490068</c:v>
                </c:pt>
                <c:pt idx="1278">
                  <c:v>240.48449425560707</c:v>
                </c:pt>
                <c:pt idx="1279">
                  <c:v>138.92655518871496</c:v>
                </c:pt>
                <c:pt idx="1280">
                  <c:v>202.13911221806421</c:v>
                </c:pt>
                <c:pt idx="1281">
                  <c:v>85.271380043588323</c:v>
                </c:pt>
                <c:pt idx="1282">
                  <c:v>174.02698596426632</c:v>
                </c:pt>
                <c:pt idx="1283">
                  <c:v>67.260795429201295</c:v>
                </c:pt>
                <c:pt idx="1284">
                  <c:v>140.18789285239205</c:v>
                </c:pt>
                <c:pt idx="1285">
                  <c:v>177.31105399543281</c:v>
                </c:pt>
                <c:pt idx="1286">
                  <c:v>33.882208716405202</c:v>
                </c:pt>
                <c:pt idx="1287">
                  <c:v>66.292617392176822</c:v>
                </c:pt>
                <c:pt idx="1288">
                  <c:v>138.13451594525313</c:v>
                </c:pt>
                <c:pt idx="1289">
                  <c:v>178.15564258506879</c:v>
                </c:pt>
                <c:pt idx="1290">
                  <c:v>268.53551630306794</c:v>
                </c:pt>
                <c:pt idx="1291">
                  <c:v>132.41772912676444</c:v>
                </c:pt>
                <c:pt idx="1292">
                  <c:v>246.70470458154844</c:v>
                </c:pt>
                <c:pt idx="1293">
                  <c:v>317.29766861660187</c:v>
                </c:pt>
                <c:pt idx="1294">
                  <c:v>173.61210193200935</c:v>
                </c:pt>
                <c:pt idx="1295">
                  <c:v>150.24018330448237</c:v>
                </c:pt>
                <c:pt idx="1296">
                  <c:v>191.71236557273781</c:v>
                </c:pt>
                <c:pt idx="1297">
                  <c:v>256.3894808967255</c:v>
                </c:pt>
                <c:pt idx="1298">
                  <c:v>341.33219482451545</c:v>
                </c:pt>
                <c:pt idx="1299">
                  <c:v>186.08919422438049</c:v>
                </c:pt>
                <c:pt idx="1300">
                  <c:v>186.18838330476791</c:v>
                </c:pt>
                <c:pt idx="1301">
                  <c:v>261.00642960300388</c:v>
                </c:pt>
                <c:pt idx="1302">
                  <c:v>136.73799599548974</c:v>
                </c:pt>
                <c:pt idx="1303">
                  <c:v>292.49776489681136</c:v>
                </c:pt>
                <c:pt idx="1304">
                  <c:v>289.59155801396668</c:v>
                </c:pt>
                <c:pt idx="1305">
                  <c:v>175.67444764170949</c:v>
                </c:pt>
                <c:pt idx="1306">
                  <c:v>128.33692195589697</c:v>
                </c:pt>
                <c:pt idx="1307">
                  <c:v>329.05764240872315</c:v>
                </c:pt>
                <c:pt idx="1308">
                  <c:v>132.13030589155673</c:v>
                </c:pt>
                <c:pt idx="1309">
                  <c:v>247.38026217508374</c:v>
                </c:pt>
                <c:pt idx="1310">
                  <c:v>139.44800030428692</c:v>
                </c:pt>
                <c:pt idx="1311">
                  <c:v>85.321384216268697</c:v>
                </c:pt>
                <c:pt idx="1312">
                  <c:v>185.92830629563679</c:v>
                </c:pt>
                <c:pt idx="1313">
                  <c:v>127.98650874004677</c:v>
                </c:pt>
                <c:pt idx="1314">
                  <c:v>131.30421789999352</c:v>
                </c:pt>
                <c:pt idx="1315">
                  <c:v>226.02278387543026</c:v>
                </c:pt>
                <c:pt idx="1316">
                  <c:v>183.17549978591552</c:v>
                </c:pt>
                <c:pt idx="1317">
                  <c:v>167.05917524570651</c:v>
                </c:pt>
                <c:pt idx="1318">
                  <c:v>85.078093053564103</c:v>
                </c:pt>
                <c:pt idx="1319">
                  <c:v>199.83968873330443</c:v>
                </c:pt>
                <c:pt idx="1320">
                  <c:v>185.3041225954984</c:v>
                </c:pt>
                <c:pt idx="1321">
                  <c:v>128.71931917207644</c:v>
                </c:pt>
                <c:pt idx="1322">
                  <c:v>140.76181957104518</c:v>
                </c:pt>
                <c:pt idx="1323">
                  <c:v>177.03001641666367</c:v>
                </c:pt>
                <c:pt idx="1324">
                  <c:v>154.5357477230543</c:v>
                </c:pt>
                <c:pt idx="1325">
                  <c:v>212.89579959774633</c:v>
                </c:pt>
                <c:pt idx="1326">
                  <c:v>160.56345170325463</c:v>
                </c:pt>
                <c:pt idx="1327">
                  <c:v>55.441957876520753</c:v>
                </c:pt>
                <c:pt idx="1328">
                  <c:v>293.09944170922142</c:v>
                </c:pt>
                <c:pt idx="1329">
                  <c:v>159.50586646622233</c:v>
                </c:pt>
                <c:pt idx="1330">
                  <c:v>106.57971208666521</c:v>
                </c:pt>
                <c:pt idx="1331">
                  <c:v>134.64337167498996</c:v>
                </c:pt>
                <c:pt idx="1332">
                  <c:v>204.90902204878236</c:v>
                </c:pt>
                <c:pt idx="1333">
                  <c:v>198.22642436816346</c:v>
                </c:pt>
                <c:pt idx="1334">
                  <c:v>336.21860882855219</c:v>
                </c:pt>
                <c:pt idx="1335">
                  <c:v>98.934835044306624</c:v>
                </c:pt>
                <c:pt idx="1336">
                  <c:v>207.78910614844469</c:v>
                </c:pt>
                <c:pt idx="1337">
                  <c:v>173.64964341238883</c:v>
                </c:pt>
                <c:pt idx="1338">
                  <c:v>200.18086895413717</c:v>
                </c:pt>
                <c:pt idx="1339">
                  <c:v>156.68746858300435</c:v>
                </c:pt>
                <c:pt idx="1340">
                  <c:v>160.74280246024577</c:v>
                </c:pt>
                <c:pt idx="1341">
                  <c:v>138.39066220704694</c:v>
                </c:pt>
                <c:pt idx="1342">
                  <c:v>151.03609480372737</c:v>
                </c:pt>
                <c:pt idx="1343">
                  <c:v>502.17598295939558</c:v>
                </c:pt>
                <c:pt idx="1344">
                  <c:v>111.74482858359309</c:v>
                </c:pt>
                <c:pt idx="1345">
                  <c:v>97.784185732823858</c:v>
                </c:pt>
                <c:pt idx="1346">
                  <c:v>152.05404756678593</c:v>
                </c:pt>
                <c:pt idx="1347">
                  <c:v>117.38035173832168</c:v>
                </c:pt>
                <c:pt idx="1348">
                  <c:v>112.39323833097657</c:v>
                </c:pt>
                <c:pt idx="1349">
                  <c:v>191.67053776813788</c:v>
                </c:pt>
                <c:pt idx="1350">
                  <c:v>442.79464178781069</c:v>
                </c:pt>
                <c:pt idx="1351">
                  <c:v>255.79046850650943</c:v>
                </c:pt>
                <c:pt idx="1352">
                  <c:v>217.58830156848734</c:v>
                </c:pt>
                <c:pt idx="1353">
                  <c:v>232.30764330099043</c:v>
                </c:pt>
                <c:pt idx="1354">
                  <c:v>204.26312563546216</c:v>
                </c:pt>
                <c:pt idx="1355">
                  <c:v>184.78626417398172</c:v>
                </c:pt>
                <c:pt idx="1356">
                  <c:v>127.1007055114291</c:v>
                </c:pt>
                <c:pt idx="1357">
                  <c:v>125.06812507192288</c:v>
                </c:pt>
                <c:pt idx="1358">
                  <c:v>237.53336408023088</c:v>
                </c:pt>
                <c:pt idx="1359">
                  <c:v>126.11862676251555</c:v>
                </c:pt>
                <c:pt idx="1360">
                  <c:v>178.04594070152575</c:v>
                </c:pt>
                <c:pt idx="1361">
                  <c:v>256.57237067011357</c:v>
                </c:pt>
                <c:pt idx="1362">
                  <c:v>137.83550865167311</c:v>
                </c:pt>
                <c:pt idx="1363">
                  <c:v>286.4043328406666</c:v>
                </c:pt>
                <c:pt idx="1364">
                  <c:v>256.67298750140861</c:v>
                </c:pt>
                <c:pt idx="1365">
                  <c:v>236.59544845268005</c:v>
                </c:pt>
                <c:pt idx="1366">
                  <c:v>129.51516403449915</c:v>
                </c:pt>
                <c:pt idx="1367">
                  <c:v>278.41924469937737</c:v>
                </c:pt>
                <c:pt idx="1368">
                  <c:v>240.65360883376778</c:v>
                </c:pt>
                <c:pt idx="1369">
                  <c:v>259.9921359805744</c:v>
                </c:pt>
                <c:pt idx="1370">
                  <c:v>268.144925011596</c:v>
                </c:pt>
                <c:pt idx="1371">
                  <c:v>55.803576104294635</c:v>
                </c:pt>
                <c:pt idx="1372">
                  <c:v>269.22042676119497</c:v>
                </c:pt>
                <c:pt idx="1373">
                  <c:v>164.75323294363335</c:v>
                </c:pt>
                <c:pt idx="1374">
                  <c:v>269.32552125955795</c:v>
                </c:pt>
                <c:pt idx="1375">
                  <c:v>172.6894832152947</c:v>
                </c:pt>
                <c:pt idx="1376">
                  <c:v>262.86961144444325</c:v>
                </c:pt>
                <c:pt idx="1377">
                  <c:v>247.21442354160817</c:v>
                </c:pt>
                <c:pt idx="1378">
                  <c:v>167.16421504011285</c:v>
                </c:pt>
                <c:pt idx="1379">
                  <c:v>142.06524824682953</c:v>
                </c:pt>
                <c:pt idx="1380">
                  <c:v>142.59988618821745</c:v>
                </c:pt>
                <c:pt idx="1381">
                  <c:v>264.02950647806165</c:v>
                </c:pt>
                <c:pt idx="1382">
                  <c:v>173.54478492599179</c:v>
                </c:pt>
                <c:pt idx="1383">
                  <c:v>235.28926917238482</c:v>
                </c:pt>
                <c:pt idx="1384">
                  <c:v>150.57817816714086</c:v>
                </c:pt>
                <c:pt idx="1385">
                  <c:v>242.08336793130653</c:v>
                </c:pt>
                <c:pt idx="1386">
                  <c:v>164.11719106777159</c:v>
                </c:pt>
                <c:pt idx="1387">
                  <c:v>107.84579160128816</c:v>
                </c:pt>
                <c:pt idx="1388">
                  <c:v>169.79926041474096</c:v>
                </c:pt>
                <c:pt idx="1389">
                  <c:v>240.95632286586843</c:v>
                </c:pt>
                <c:pt idx="1390">
                  <c:v>125.42007207085081</c:v>
                </c:pt>
                <c:pt idx="1391">
                  <c:v>204.31507121407265</c:v>
                </c:pt>
                <c:pt idx="1392">
                  <c:v>324.96316865448796</c:v>
                </c:pt>
                <c:pt idx="1393">
                  <c:v>184.11843448779993</c:v>
                </c:pt>
                <c:pt idx="1394">
                  <c:v>228.67386328485503</c:v>
                </c:pt>
                <c:pt idx="1395">
                  <c:v>121.34065425447116</c:v>
                </c:pt>
                <c:pt idx="1396">
                  <c:v>131.0393322538057</c:v>
                </c:pt>
                <c:pt idx="1397">
                  <c:v>205.32201743748925</c:v>
                </c:pt>
                <c:pt idx="1398">
                  <c:v>251.12843066524877</c:v>
                </c:pt>
                <c:pt idx="1399">
                  <c:v>172.73080247421743</c:v>
                </c:pt>
                <c:pt idx="1400">
                  <c:v>321.37237684882797</c:v>
                </c:pt>
                <c:pt idx="1401">
                  <c:v>191.80728636513774</c:v>
                </c:pt>
                <c:pt idx="1402">
                  <c:v>304.62812988806866</c:v>
                </c:pt>
                <c:pt idx="1403">
                  <c:v>117.36027302797586</c:v>
                </c:pt>
                <c:pt idx="1404">
                  <c:v>133.85312053947933</c:v>
                </c:pt>
                <c:pt idx="1405">
                  <c:v>167.11248405825827</c:v>
                </c:pt>
                <c:pt idx="1406">
                  <c:v>244.01154699947031</c:v>
                </c:pt>
                <c:pt idx="1407">
                  <c:v>260.89285854914658</c:v>
                </c:pt>
                <c:pt idx="1408">
                  <c:v>202.87915063952221</c:v>
                </c:pt>
                <c:pt idx="1409">
                  <c:v>135.63286518462849</c:v>
                </c:pt>
                <c:pt idx="1410">
                  <c:v>259.19608875506492</c:v>
                </c:pt>
                <c:pt idx="1411">
                  <c:v>17.493609595716475</c:v>
                </c:pt>
                <c:pt idx="1412">
                  <c:v>152.98622461881746</c:v>
                </c:pt>
                <c:pt idx="1413">
                  <c:v>162.64949464168319</c:v>
                </c:pt>
                <c:pt idx="1414">
                  <c:v>595.47838729048044</c:v>
                </c:pt>
                <c:pt idx="1415">
                  <c:v>210.11215887158926</c:v>
                </c:pt>
                <c:pt idx="1416">
                  <c:v>156.25701969949299</c:v>
                </c:pt>
                <c:pt idx="1417">
                  <c:v>111.98271230825522</c:v>
                </c:pt>
                <c:pt idx="1418">
                  <c:v>143.23349035128498</c:v>
                </c:pt>
                <c:pt idx="1419">
                  <c:v>93.18896546498371</c:v>
                </c:pt>
                <c:pt idx="1420">
                  <c:v>152.85078748708864</c:v>
                </c:pt>
                <c:pt idx="1421">
                  <c:v>175.54370963615824</c:v>
                </c:pt>
                <c:pt idx="1422">
                  <c:v>183.53164469726678</c:v>
                </c:pt>
                <c:pt idx="1423">
                  <c:v>215.98057672517916</c:v>
                </c:pt>
                <c:pt idx="1424">
                  <c:v>204.32525697299624</c:v>
                </c:pt>
                <c:pt idx="1425">
                  <c:v>169.25947303983267</c:v>
                </c:pt>
                <c:pt idx="1426">
                  <c:v>121.37438414669079</c:v>
                </c:pt>
                <c:pt idx="1427">
                  <c:v>190.41086160211248</c:v>
                </c:pt>
                <c:pt idx="1428">
                  <c:v>179.2527338407989</c:v>
                </c:pt>
                <c:pt idx="1429">
                  <c:v>174.93542484102124</c:v>
                </c:pt>
                <c:pt idx="1430">
                  <c:v>135.40355918577785</c:v>
                </c:pt>
                <c:pt idx="1431">
                  <c:v>160.77906478478792</c:v>
                </c:pt>
                <c:pt idx="1432">
                  <c:v>124.78073760096949</c:v>
                </c:pt>
                <c:pt idx="1433">
                  <c:v>158.44176025305123</c:v>
                </c:pt>
                <c:pt idx="1434">
                  <c:v>157.30053649016736</c:v>
                </c:pt>
                <c:pt idx="1435">
                  <c:v>205.81428863468645</c:v>
                </c:pt>
                <c:pt idx="1436">
                  <c:v>255.50944047028693</c:v>
                </c:pt>
                <c:pt idx="1437">
                  <c:v>157.25781774778602</c:v>
                </c:pt>
                <c:pt idx="1438">
                  <c:v>247.22977510589584</c:v>
                </c:pt>
                <c:pt idx="1439">
                  <c:v>113.85263846664465</c:v>
                </c:pt>
                <c:pt idx="1440">
                  <c:v>178.41333277999533</c:v>
                </c:pt>
                <c:pt idx="1441">
                  <c:v>153.94063947598525</c:v>
                </c:pt>
                <c:pt idx="1442">
                  <c:v>220.27956325847032</c:v>
                </c:pt>
                <c:pt idx="1443">
                  <c:v>160.68236205531539</c:v>
                </c:pt>
                <c:pt idx="1444">
                  <c:v>166.58903084095945</c:v>
                </c:pt>
                <c:pt idx="1445">
                  <c:v>181.03383824319508</c:v>
                </c:pt>
                <c:pt idx="1446">
                  <c:v>219.80209576886068</c:v>
                </c:pt>
                <c:pt idx="1447">
                  <c:v>135.3374744716682</c:v>
                </c:pt>
                <c:pt idx="1448">
                  <c:v>175.43452833872985</c:v>
                </c:pt>
                <c:pt idx="1449">
                  <c:v>118.50817439771727</c:v>
                </c:pt>
                <c:pt idx="1450">
                  <c:v>251.62828244578856</c:v>
                </c:pt>
                <c:pt idx="1451">
                  <c:v>176.49387087168111</c:v>
                </c:pt>
                <c:pt idx="1452">
                  <c:v>144.94153898247166</c:v>
                </c:pt>
                <c:pt idx="1453">
                  <c:v>173.88079982410449</c:v>
                </c:pt>
                <c:pt idx="1454">
                  <c:v>218.96990509914366</c:v>
                </c:pt>
                <c:pt idx="1455">
                  <c:v>128.50837212237172</c:v>
                </c:pt>
                <c:pt idx="1456">
                  <c:v>194.74064962944107</c:v>
                </c:pt>
                <c:pt idx="1457">
                  <c:v>327.54633876661927</c:v>
                </c:pt>
                <c:pt idx="1458">
                  <c:v>187.7952412368366</c:v>
                </c:pt>
                <c:pt idx="1459">
                  <c:v>140.75623980173</c:v>
                </c:pt>
                <c:pt idx="1460">
                  <c:v>34.610957824499408</c:v>
                </c:pt>
                <c:pt idx="1461">
                  <c:v>166.56415173628102</c:v>
                </c:pt>
                <c:pt idx="1462">
                  <c:v>205.00907260350107</c:v>
                </c:pt>
                <c:pt idx="1463">
                  <c:v>181.96424814302677</c:v>
                </c:pt>
                <c:pt idx="1464">
                  <c:v>183.18057895246201</c:v>
                </c:pt>
                <c:pt idx="1465">
                  <c:v>221.94381323288926</c:v>
                </c:pt>
                <c:pt idx="1466">
                  <c:v>207.75241203247126</c:v>
                </c:pt>
                <c:pt idx="1467">
                  <c:v>152.47406568420672</c:v>
                </c:pt>
                <c:pt idx="1468">
                  <c:v>160.36339542006414</c:v>
                </c:pt>
                <c:pt idx="1469">
                  <c:v>178.54357039256632</c:v>
                </c:pt>
                <c:pt idx="1470">
                  <c:v>172.91759793078302</c:v>
                </c:pt>
                <c:pt idx="1471">
                  <c:v>213.2509601752314</c:v>
                </c:pt>
                <c:pt idx="1472">
                  <c:v>164.74075031415236</c:v>
                </c:pt>
                <c:pt idx="1473">
                  <c:v>163.95137424074548</c:v>
                </c:pt>
                <c:pt idx="1474">
                  <c:v>165.88489631311856</c:v>
                </c:pt>
                <c:pt idx="1475">
                  <c:v>105.53586740335327</c:v>
                </c:pt>
                <c:pt idx="1476">
                  <c:v>110.27915060227542</c:v>
                </c:pt>
                <c:pt idx="1477">
                  <c:v>187.52357914856981</c:v>
                </c:pt>
                <c:pt idx="1478">
                  <c:v>243.26578186395963</c:v>
                </c:pt>
                <c:pt idx="1479">
                  <c:v>126.9934047042605</c:v>
                </c:pt>
                <c:pt idx="1480">
                  <c:v>256.09424646355905</c:v>
                </c:pt>
                <c:pt idx="1481">
                  <c:v>197.92877877871484</c:v>
                </c:pt>
                <c:pt idx="1482">
                  <c:v>113.063183706937</c:v>
                </c:pt>
                <c:pt idx="1483">
                  <c:v>90.201181965212015</c:v>
                </c:pt>
                <c:pt idx="1484">
                  <c:v>139.94961762491783</c:v>
                </c:pt>
                <c:pt idx="1485">
                  <c:v>214.89227807126582</c:v>
                </c:pt>
                <c:pt idx="1486">
                  <c:v>244.07844652636075</c:v>
                </c:pt>
                <c:pt idx="1487">
                  <c:v>183.37147605620612</c:v>
                </c:pt>
                <c:pt idx="1488">
                  <c:v>257.11140997102643</c:v>
                </c:pt>
                <c:pt idx="1489">
                  <c:v>251.86052348842986</c:v>
                </c:pt>
                <c:pt idx="1490">
                  <c:v>172.49112183352028</c:v>
                </c:pt>
                <c:pt idx="1491">
                  <c:v>182.77694167043745</c:v>
                </c:pt>
                <c:pt idx="1492">
                  <c:v>186.85520674067905</c:v>
                </c:pt>
                <c:pt idx="1493">
                  <c:v>201.70460906765732</c:v>
                </c:pt>
                <c:pt idx="1494">
                  <c:v>230.22455282156315</c:v>
                </c:pt>
                <c:pt idx="1495">
                  <c:v>159.08413019657144</c:v>
                </c:pt>
                <c:pt idx="1496">
                  <c:v>306.02903375445175</c:v>
                </c:pt>
                <c:pt idx="1497">
                  <c:v>279.07510086297106</c:v>
                </c:pt>
                <c:pt idx="1498">
                  <c:v>147.97707744727137</c:v>
                </c:pt>
                <c:pt idx="1499">
                  <c:v>221.27733609865504</c:v>
                </c:pt>
                <c:pt idx="1500">
                  <c:v>147.01790943832862</c:v>
                </c:pt>
                <c:pt idx="1501">
                  <c:v>239.352468025799</c:v>
                </c:pt>
                <c:pt idx="1502">
                  <c:v>173.58782737394327</c:v>
                </c:pt>
                <c:pt idx="1503">
                  <c:v>207.13931210238178</c:v>
                </c:pt>
                <c:pt idx="1504">
                  <c:v>229.0554176071571</c:v>
                </c:pt>
                <c:pt idx="1505">
                  <c:v>274.24223507760365</c:v>
                </c:pt>
                <c:pt idx="1506">
                  <c:v>178.87661329601704</c:v>
                </c:pt>
                <c:pt idx="1507">
                  <c:v>287.11810532553073</c:v>
                </c:pt>
                <c:pt idx="1508">
                  <c:v>98.196820341825429</c:v>
                </c:pt>
                <c:pt idx="1509">
                  <c:v>234.3536574930576</c:v>
                </c:pt>
                <c:pt idx="1510">
                  <c:v>143.6815232472637</c:v>
                </c:pt>
                <c:pt idx="1511">
                  <c:v>104.58044098961228</c:v>
                </c:pt>
                <c:pt idx="1512">
                  <c:v>211.11540728903202</c:v>
                </c:pt>
                <c:pt idx="1513">
                  <c:v>182.29334296861884</c:v>
                </c:pt>
                <c:pt idx="1514">
                  <c:v>294.43436850010596</c:v>
                </c:pt>
                <c:pt idx="1515">
                  <c:v>208.11332899518831</c:v>
                </c:pt>
                <c:pt idx="1516">
                  <c:v>176.88833045939248</c:v>
                </c:pt>
                <c:pt idx="1517">
                  <c:v>213.98758998417495</c:v>
                </c:pt>
                <c:pt idx="1518">
                  <c:v>184.03360089319958</c:v>
                </c:pt>
                <c:pt idx="1519">
                  <c:v>95.492401796087336</c:v>
                </c:pt>
                <c:pt idx="1520">
                  <c:v>303.16080607367257</c:v>
                </c:pt>
                <c:pt idx="1521">
                  <c:v>120.55748361438037</c:v>
                </c:pt>
                <c:pt idx="1522">
                  <c:v>229.08058613284197</c:v>
                </c:pt>
                <c:pt idx="1523">
                  <c:v>246.14563984284669</c:v>
                </c:pt>
                <c:pt idx="1524">
                  <c:v>221.47135205184318</c:v>
                </c:pt>
                <c:pt idx="1525">
                  <c:v>115.90955285749936</c:v>
                </c:pt>
                <c:pt idx="1526">
                  <c:v>240.36224698702483</c:v>
                </c:pt>
                <c:pt idx="1527">
                  <c:v>168.76479123262584</c:v>
                </c:pt>
                <c:pt idx="1528">
                  <c:v>152.54390693653551</c:v>
                </c:pt>
                <c:pt idx="1529">
                  <c:v>102.27352905334651</c:v>
                </c:pt>
                <c:pt idx="1530">
                  <c:v>318.86294214456325</c:v>
                </c:pt>
                <c:pt idx="1531">
                  <c:v>137.73590790465596</c:v>
                </c:pt>
                <c:pt idx="1532">
                  <c:v>229.80769063236301</c:v>
                </c:pt>
                <c:pt idx="1533">
                  <c:v>210.35300046652955</c:v>
                </c:pt>
                <c:pt idx="1534">
                  <c:v>182.02180495067839</c:v>
                </c:pt>
                <c:pt idx="1535">
                  <c:v>289.7037054160179</c:v>
                </c:pt>
                <c:pt idx="1536">
                  <c:v>228.48056696934981</c:v>
                </c:pt>
                <c:pt idx="1537">
                  <c:v>209.06138465892545</c:v>
                </c:pt>
                <c:pt idx="1538">
                  <c:v>228.00064214173227</c:v>
                </c:pt>
                <c:pt idx="1539">
                  <c:v>137.98581858386612</c:v>
                </c:pt>
                <c:pt idx="1540">
                  <c:v>254.4239405073273</c:v>
                </c:pt>
                <c:pt idx="1541">
                  <c:v>265.39305807845625</c:v>
                </c:pt>
                <c:pt idx="1542">
                  <c:v>250.50398718975072</c:v>
                </c:pt>
                <c:pt idx="1543">
                  <c:v>247.54051352700367</c:v>
                </c:pt>
                <c:pt idx="1544">
                  <c:v>134.82247250275597</c:v>
                </c:pt>
                <c:pt idx="1545">
                  <c:v>101.3980990566987</c:v>
                </c:pt>
                <c:pt idx="1546">
                  <c:v>151.42734373472439</c:v>
                </c:pt>
                <c:pt idx="1547">
                  <c:v>120.06848265624141</c:v>
                </c:pt>
                <c:pt idx="1548">
                  <c:v>210.96897928799174</c:v>
                </c:pt>
                <c:pt idx="1549">
                  <c:v>260.91303289819865</c:v>
                </c:pt>
                <c:pt idx="1550">
                  <c:v>338.72571490793916</c:v>
                </c:pt>
                <c:pt idx="1551">
                  <c:v>214.16575335921735</c:v>
                </c:pt>
                <c:pt idx="1552">
                  <c:v>181.48038714646012</c:v>
                </c:pt>
                <c:pt idx="1553">
                  <c:v>272.25359173489858</c:v>
                </c:pt>
                <c:pt idx="1554">
                  <c:v>214.92421073787364</c:v>
                </c:pt>
                <c:pt idx="1555">
                  <c:v>308.63575355682127</c:v>
                </c:pt>
                <c:pt idx="1556">
                  <c:v>160.84530904523916</c:v>
                </c:pt>
                <c:pt idx="1557">
                  <c:v>198.96375366629508</c:v>
                </c:pt>
                <c:pt idx="1558">
                  <c:v>173.47467328899515</c:v>
                </c:pt>
                <c:pt idx="1559">
                  <c:v>209.71423991969331</c:v>
                </c:pt>
                <c:pt idx="1560">
                  <c:v>257.97071351593945</c:v>
                </c:pt>
                <c:pt idx="1561">
                  <c:v>161.58140611565739</c:v>
                </c:pt>
                <c:pt idx="1562">
                  <c:v>276.40962066160085</c:v>
                </c:pt>
                <c:pt idx="1563">
                  <c:v>184.4857811240054</c:v>
                </c:pt>
                <c:pt idx="1564">
                  <c:v>313.65712817732316</c:v>
                </c:pt>
                <c:pt idx="1565">
                  <c:v>180.59821723533713</c:v>
                </c:pt>
                <c:pt idx="1566">
                  <c:v>220.47688710591862</c:v>
                </c:pt>
                <c:pt idx="1567">
                  <c:v>180.81002375037605</c:v>
                </c:pt>
                <c:pt idx="1568">
                  <c:v>81.34715691314652</c:v>
                </c:pt>
                <c:pt idx="1569">
                  <c:v>124.69697972837237</c:v>
                </c:pt>
                <c:pt idx="1570">
                  <c:v>209.30921444851876</c:v>
                </c:pt>
                <c:pt idx="1571">
                  <c:v>293.43765927893992</c:v>
                </c:pt>
                <c:pt idx="1572">
                  <c:v>145.08304579344744</c:v>
                </c:pt>
                <c:pt idx="1573">
                  <c:v>264.04794758397657</c:v>
                </c:pt>
                <c:pt idx="1574">
                  <c:v>113.53724428164732</c:v>
                </c:pt>
                <c:pt idx="1575">
                  <c:v>181.76322423637623</c:v>
                </c:pt>
                <c:pt idx="1576">
                  <c:v>216.14079440058461</c:v>
                </c:pt>
                <c:pt idx="1577">
                  <c:v>212.6604399754107</c:v>
                </c:pt>
                <c:pt idx="1578">
                  <c:v>247.25320400151639</c:v>
                </c:pt>
                <c:pt idx="1579">
                  <c:v>213.93924482157226</c:v>
                </c:pt>
                <c:pt idx="1580">
                  <c:v>163.97240993698429</c:v>
                </c:pt>
                <c:pt idx="1581">
                  <c:v>206.72152173864782</c:v>
                </c:pt>
                <c:pt idx="1582">
                  <c:v>116.30609739350187</c:v>
                </c:pt>
                <c:pt idx="1583">
                  <c:v>261.08922408741671</c:v>
                </c:pt>
                <c:pt idx="1584">
                  <c:v>140.29873131666884</c:v>
                </c:pt>
                <c:pt idx="1585">
                  <c:v>318.41587743689388</c:v>
                </c:pt>
                <c:pt idx="1586">
                  <c:v>129.94100939195934</c:v>
                </c:pt>
                <c:pt idx="1587">
                  <c:v>183.36938750937043</c:v>
                </c:pt>
                <c:pt idx="1588">
                  <c:v>220.47044394753243</c:v>
                </c:pt>
                <c:pt idx="1589">
                  <c:v>178.15628957127919</c:v>
                </c:pt>
                <c:pt idx="1590">
                  <c:v>115.00797050654724</c:v>
                </c:pt>
                <c:pt idx="1591">
                  <c:v>132.41333897308286</c:v>
                </c:pt>
                <c:pt idx="1592">
                  <c:v>238.43000244481038</c:v>
                </c:pt>
                <c:pt idx="1593">
                  <c:v>232.32197589372507</c:v>
                </c:pt>
                <c:pt idx="1594">
                  <c:v>219.72471221292102</c:v>
                </c:pt>
                <c:pt idx="1595">
                  <c:v>107.6787248611062</c:v>
                </c:pt>
                <c:pt idx="1596">
                  <c:v>168.80966761668256</c:v>
                </c:pt>
                <c:pt idx="1597">
                  <c:v>102.98825028993525</c:v>
                </c:pt>
                <c:pt idx="1598">
                  <c:v>268.55813849809823</c:v>
                </c:pt>
                <c:pt idx="1599">
                  <c:v>70.825193349580104</c:v>
                </c:pt>
                <c:pt idx="1600">
                  <c:v>220.97740722795314</c:v>
                </c:pt>
                <c:pt idx="1601">
                  <c:v>133.40943309618862</c:v>
                </c:pt>
                <c:pt idx="1602">
                  <c:v>126.98019292790082</c:v>
                </c:pt>
                <c:pt idx="1603">
                  <c:v>248.86990992121795</c:v>
                </c:pt>
                <c:pt idx="1604">
                  <c:v>122.535699646537</c:v>
                </c:pt>
                <c:pt idx="1605">
                  <c:v>92.9382979287073</c:v>
                </c:pt>
                <c:pt idx="1606">
                  <c:v>95.422409997362379</c:v>
                </c:pt>
                <c:pt idx="1607">
                  <c:v>258.09430632737747</c:v>
                </c:pt>
                <c:pt idx="1608">
                  <c:v>162.08010341062277</c:v>
                </c:pt>
                <c:pt idx="1609">
                  <c:v>89.652431463080234</c:v>
                </c:pt>
                <c:pt idx="1610">
                  <c:v>188.5019040437119</c:v>
                </c:pt>
                <c:pt idx="1611">
                  <c:v>221.57273623482263</c:v>
                </c:pt>
                <c:pt idx="1612">
                  <c:v>174.2857740104659</c:v>
                </c:pt>
                <c:pt idx="1613">
                  <c:v>82.922649601214133</c:v>
                </c:pt>
                <c:pt idx="1614">
                  <c:v>182.89047379282061</c:v>
                </c:pt>
                <c:pt idx="1615">
                  <c:v>228.11602425806348</c:v>
                </c:pt>
                <c:pt idx="1616">
                  <c:v>139.78992187616342</c:v>
                </c:pt>
                <c:pt idx="1617">
                  <c:v>297.54171048676727</c:v>
                </c:pt>
                <c:pt idx="1618">
                  <c:v>101.15782122516882</c:v>
                </c:pt>
                <c:pt idx="1619">
                  <c:v>104.96807382367857</c:v>
                </c:pt>
                <c:pt idx="1620">
                  <c:v>200.27860426376273</c:v>
                </c:pt>
                <c:pt idx="1621">
                  <c:v>184.62579932412893</c:v>
                </c:pt>
                <c:pt idx="1622">
                  <c:v>179.19335698649604</c:v>
                </c:pt>
                <c:pt idx="1623">
                  <c:v>170.4766214501588</c:v>
                </c:pt>
                <c:pt idx="1624">
                  <c:v>467.76126143542899</c:v>
                </c:pt>
                <c:pt idx="1625">
                  <c:v>323.93813090965921</c:v>
                </c:pt>
                <c:pt idx="1626">
                  <c:v>150.27616226021712</c:v>
                </c:pt>
                <c:pt idx="1627">
                  <c:v>168.64230345377885</c:v>
                </c:pt>
                <c:pt idx="1628">
                  <c:v>56.045735004574439</c:v>
                </c:pt>
                <c:pt idx="1629">
                  <c:v>196.76209476040844</c:v>
                </c:pt>
                <c:pt idx="1630">
                  <c:v>209.92489508554877</c:v>
                </c:pt>
                <c:pt idx="1631">
                  <c:v>189.92147344614219</c:v>
                </c:pt>
                <c:pt idx="1632">
                  <c:v>229.35866748745971</c:v>
                </c:pt>
                <c:pt idx="1633">
                  <c:v>128.79344656689531</c:v>
                </c:pt>
                <c:pt idx="1634">
                  <c:v>123.45810440919357</c:v>
                </c:pt>
                <c:pt idx="1635">
                  <c:v>114.87475088364387</c:v>
                </c:pt>
                <c:pt idx="1636">
                  <c:v>277.68712372528159</c:v>
                </c:pt>
                <c:pt idx="1637">
                  <c:v>201.42534107057139</c:v>
                </c:pt>
                <c:pt idx="1638">
                  <c:v>168.53784808050636</c:v>
                </c:pt>
                <c:pt idx="1639">
                  <c:v>195.33882502869088</c:v>
                </c:pt>
                <c:pt idx="1640">
                  <c:v>188.53656186046604</c:v>
                </c:pt>
                <c:pt idx="1641">
                  <c:v>115.98105051727947</c:v>
                </c:pt>
                <c:pt idx="1642">
                  <c:v>162.4568663582746</c:v>
                </c:pt>
                <c:pt idx="1643">
                  <c:v>179.00063269407804</c:v>
                </c:pt>
                <c:pt idx="1644">
                  <c:v>137.67784015840195</c:v>
                </c:pt>
                <c:pt idx="1645">
                  <c:v>230.20601451815469</c:v>
                </c:pt>
                <c:pt idx="1646">
                  <c:v>119.06863132343064</c:v>
                </c:pt>
                <c:pt idx="1647">
                  <c:v>245.14263679932697</c:v>
                </c:pt>
                <c:pt idx="1648">
                  <c:v>188.10651389057071</c:v>
                </c:pt>
                <c:pt idx="1649">
                  <c:v>331.88893472640024</c:v>
                </c:pt>
                <c:pt idx="1650">
                  <c:v>127.33626746993734</c:v>
                </c:pt>
                <c:pt idx="1651">
                  <c:v>187.58425468092366</c:v>
                </c:pt>
                <c:pt idx="1652">
                  <c:v>164.16245160899066</c:v>
                </c:pt>
                <c:pt idx="1653">
                  <c:v>136.12914219474922</c:v>
                </c:pt>
                <c:pt idx="1654">
                  <c:v>150.56891878738219</c:v>
                </c:pt>
                <c:pt idx="1655">
                  <c:v>192.57436387435092</c:v>
                </c:pt>
                <c:pt idx="1656">
                  <c:v>171.79315211044073</c:v>
                </c:pt>
                <c:pt idx="1657">
                  <c:v>118.2714947178239</c:v>
                </c:pt>
                <c:pt idx="1658">
                  <c:v>368.58545812767323</c:v>
                </c:pt>
                <c:pt idx="1659">
                  <c:v>259.79239582854973</c:v>
                </c:pt>
                <c:pt idx="1660">
                  <c:v>193.07810047463423</c:v>
                </c:pt>
                <c:pt idx="1661">
                  <c:v>75.339646945066548</c:v>
                </c:pt>
                <c:pt idx="1662">
                  <c:v>114.11108407785919</c:v>
                </c:pt>
                <c:pt idx="1663">
                  <c:v>117.6979900215712</c:v>
                </c:pt>
                <c:pt idx="1664">
                  <c:v>189.62136062205153</c:v>
                </c:pt>
                <c:pt idx="1665">
                  <c:v>271.88137603751545</c:v>
                </c:pt>
                <c:pt idx="1666">
                  <c:v>155.38504302661769</c:v>
                </c:pt>
                <c:pt idx="1667">
                  <c:v>227.99011607802393</c:v>
                </c:pt>
                <c:pt idx="1668">
                  <c:v>264.54191141515372</c:v>
                </c:pt>
                <c:pt idx="1669">
                  <c:v>202.04946363967306</c:v>
                </c:pt>
                <c:pt idx="1670">
                  <c:v>194.25420426317785</c:v>
                </c:pt>
                <c:pt idx="1671">
                  <c:v>182.11813650201248</c:v>
                </c:pt>
                <c:pt idx="1672">
                  <c:v>163.65850535540946</c:v>
                </c:pt>
                <c:pt idx="1673">
                  <c:v>121.3900070779635</c:v>
                </c:pt>
                <c:pt idx="1674">
                  <c:v>210.70160423250661</c:v>
                </c:pt>
                <c:pt idx="1675">
                  <c:v>186.00418787923962</c:v>
                </c:pt>
                <c:pt idx="1676">
                  <c:v>180.17710481125849</c:v>
                </c:pt>
                <c:pt idx="1677">
                  <c:v>118.23238350827307</c:v>
                </c:pt>
                <c:pt idx="1678">
                  <c:v>96.006788079638298</c:v>
                </c:pt>
                <c:pt idx="1679">
                  <c:v>151.28615434470601</c:v>
                </c:pt>
                <c:pt idx="1680">
                  <c:v>102.72644776576162</c:v>
                </c:pt>
                <c:pt idx="1681">
                  <c:v>121.5234402996302</c:v>
                </c:pt>
                <c:pt idx="1682">
                  <c:v>285.61843866466478</c:v>
                </c:pt>
                <c:pt idx="1683">
                  <c:v>181.82667323059957</c:v>
                </c:pt>
                <c:pt idx="1684">
                  <c:v>108.69995655369739</c:v>
                </c:pt>
                <c:pt idx="1685">
                  <c:v>149.48561669736887</c:v>
                </c:pt>
                <c:pt idx="1686">
                  <c:v>170.9468925881271</c:v>
                </c:pt>
                <c:pt idx="1687">
                  <c:v>213.66779333317066</c:v>
                </c:pt>
                <c:pt idx="1688">
                  <c:v>217.69297120551602</c:v>
                </c:pt>
                <c:pt idx="1689">
                  <c:v>363.79202956117621</c:v>
                </c:pt>
                <c:pt idx="1690">
                  <c:v>186.52576600630417</c:v>
                </c:pt>
                <c:pt idx="1691">
                  <c:v>204.40346713706336</c:v>
                </c:pt>
                <c:pt idx="1692">
                  <c:v>210.62699170231136</c:v>
                </c:pt>
                <c:pt idx="1693">
                  <c:v>232.88075303401376</c:v>
                </c:pt>
                <c:pt idx="1694">
                  <c:v>375.98671966409051</c:v>
                </c:pt>
                <c:pt idx="1695">
                  <c:v>149.08663854502416</c:v>
                </c:pt>
                <c:pt idx="1696">
                  <c:v>143.12110865976246</c:v>
                </c:pt>
                <c:pt idx="1697">
                  <c:v>267.52381374664895</c:v>
                </c:pt>
                <c:pt idx="1698">
                  <c:v>278.6489116810896</c:v>
                </c:pt>
                <c:pt idx="1699">
                  <c:v>217.9530115382216</c:v>
                </c:pt>
                <c:pt idx="1700">
                  <c:v>195.33553151691819</c:v>
                </c:pt>
                <c:pt idx="1701">
                  <c:v>235.60416998580263</c:v>
                </c:pt>
                <c:pt idx="1702">
                  <c:v>181.56377871443385</c:v>
                </c:pt>
                <c:pt idx="1703">
                  <c:v>10.375422469383766</c:v>
                </c:pt>
                <c:pt idx="1704">
                  <c:v>221.02016048064397</c:v>
                </c:pt>
                <c:pt idx="1705">
                  <c:v>191.11868150749689</c:v>
                </c:pt>
                <c:pt idx="1706">
                  <c:v>95.280409076560844</c:v>
                </c:pt>
                <c:pt idx="1707">
                  <c:v>274.91695309849956</c:v>
                </c:pt>
                <c:pt idx="1708">
                  <c:v>182.49648848779094</c:v>
                </c:pt>
                <c:pt idx="1709">
                  <c:v>356.82077760284085</c:v>
                </c:pt>
                <c:pt idx="1710">
                  <c:v>185.64996046963552</c:v>
                </c:pt>
                <c:pt idx="1711">
                  <c:v>171.64946788677673</c:v>
                </c:pt>
                <c:pt idx="1712">
                  <c:v>186.97826218775671</c:v>
                </c:pt>
                <c:pt idx="1713">
                  <c:v>141.15685037723068</c:v>
                </c:pt>
                <c:pt idx="1714">
                  <c:v>226.73868157852732</c:v>
                </c:pt>
                <c:pt idx="1715">
                  <c:v>203.16141926593517</c:v>
                </c:pt>
                <c:pt idx="1716">
                  <c:v>147.814182974445</c:v>
                </c:pt>
                <c:pt idx="1717">
                  <c:v>264.02855341759391</c:v>
                </c:pt>
                <c:pt idx="1718">
                  <c:v>217.23659748478846</c:v>
                </c:pt>
                <c:pt idx="1719">
                  <c:v>162.76227174517484</c:v>
                </c:pt>
                <c:pt idx="1720">
                  <c:v>180.22556354231247</c:v>
                </c:pt>
                <c:pt idx="1721">
                  <c:v>204.22116584221533</c:v>
                </c:pt>
                <c:pt idx="1722">
                  <c:v>74.171297350891109</c:v>
                </c:pt>
                <c:pt idx="1723">
                  <c:v>168.76197538170521</c:v>
                </c:pt>
                <c:pt idx="1724">
                  <c:v>263.03702846163588</c:v>
                </c:pt>
                <c:pt idx="1725">
                  <c:v>239.53306492963301</c:v>
                </c:pt>
                <c:pt idx="1726">
                  <c:v>154.32696466366494</c:v>
                </c:pt>
                <c:pt idx="1727">
                  <c:v>59.921536817909747</c:v>
                </c:pt>
                <c:pt idx="1728">
                  <c:v>121.4984803831081</c:v>
                </c:pt>
                <c:pt idx="1729">
                  <c:v>167.31163193854681</c:v>
                </c:pt>
                <c:pt idx="1730">
                  <c:v>157.27060254801199</c:v>
                </c:pt>
                <c:pt idx="1731">
                  <c:v>271.09224868243558</c:v>
                </c:pt>
                <c:pt idx="1732">
                  <c:v>68.276829037326053</c:v>
                </c:pt>
                <c:pt idx="1733">
                  <c:v>196.30473903757874</c:v>
                </c:pt>
                <c:pt idx="1734">
                  <c:v>222.53650967020818</c:v>
                </c:pt>
                <c:pt idx="1735">
                  <c:v>215.90685602768852</c:v>
                </c:pt>
                <c:pt idx="1736">
                  <c:v>158.91326237163008</c:v>
                </c:pt>
                <c:pt idx="1737">
                  <c:v>250.69489969313915</c:v>
                </c:pt>
                <c:pt idx="1738">
                  <c:v>210.76725487431847</c:v>
                </c:pt>
                <c:pt idx="1739">
                  <c:v>226.75019604517519</c:v>
                </c:pt>
                <c:pt idx="1740">
                  <c:v>196.52535239288358</c:v>
                </c:pt>
                <c:pt idx="1741">
                  <c:v>162.6207697973843</c:v>
                </c:pt>
                <c:pt idx="1742">
                  <c:v>155.30951570911824</c:v>
                </c:pt>
                <c:pt idx="1743">
                  <c:v>66.062514564837116</c:v>
                </c:pt>
                <c:pt idx="1744">
                  <c:v>207.45837058264138</c:v>
                </c:pt>
                <c:pt idx="1745">
                  <c:v>184.52065627204547</c:v>
                </c:pt>
                <c:pt idx="1746">
                  <c:v>267.34356552779985</c:v>
                </c:pt>
                <c:pt idx="1747">
                  <c:v>283.720722438172</c:v>
                </c:pt>
                <c:pt idx="1748">
                  <c:v>175.91386503312114</c:v>
                </c:pt>
                <c:pt idx="1749">
                  <c:v>164.81119011846693</c:v>
                </c:pt>
                <c:pt idx="1750">
                  <c:v>250.36865251016988</c:v>
                </c:pt>
                <c:pt idx="1751">
                  <c:v>181.16887955025172</c:v>
                </c:pt>
                <c:pt idx="1752">
                  <c:v>222.10483330349717</c:v>
                </c:pt>
                <c:pt idx="1753">
                  <c:v>117.25380654429756</c:v>
                </c:pt>
                <c:pt idx="1754">
                  <c:v>75.829543301493032</c:v>
                </c:pt>
                <c:pt idx="1755">
                  <c:v>169.24011924914998</c:v>
                </c:pt>
                <c:pt idx="1756">
                  <c:v>173.30139916510248</c:v>
                </c:pt>
                <c:pt idx="1757">
                  <c:v>90.891141265568137</c:v>
                </c:pt>
                <c:pt idx="1758">
                  <c:v>309.7052973571511</c:v>
                </c:pt>
                <c:pt idx="1759">
                  <c:v>269.89179336569839</c:v>
                </c:pt>
                <c:pt idx="1760">
                  <c:v>89.173349532637289</c:v>
                </c:pt>
                <c:pt idx="1761">
                  <c:v>162.61883060103611</c:v>
                </c:pt>
                <c:pt idx="1762">
                  <c:v>154.78797097915111</c:v>
                </c:pt>
                <c:pt idx="1763">
                  <c:v>240.317241162247</c:v>
                </c:pt>
                <c:pt idx="1764">
                  <c:v>141.9079901016398</c:v>
                </c:pt>
                <c:pt idx="1765">
                  <c:v>228.46845157868282</c:v>
                </c:pt>
                <c:pt idx="1766">
                  <c:v>144.34027453608854</c:v>
                </c:pt>
                <c:pt idx="1767">
                  <c:v>206.00356145675903</c:v>
                </c:pt>
                <c:pt idx="1768">
                  <c:v>131.3132059866322</c:v>
                </c:pt>
                <c:pt idx="1769">
                  <c:v>269.53928905698422</c:v>
                </c:pt>
                <c:pt idx="1770">
                  <c:v>53.745393267731203</c:v>
                </c:pt>
                <c:pt idx="1771">
                  <c:v>271.32014709025754</c:v>
                </c:pt>
                <c:pt idx="1772">
                  <c:v>294.1380261353587</c:v>
                </c:pt>
                <c:pt idx="1773">
                  <c:v>243.26476283413749</c:v>
                </c:pt>
                <c:pt idx="1774">
                  <c:v>87.795937779011624</c:v>
                </c:pt>
                <c:pt idx="1775">
                  <c:v>162.87629249759104</c:v>
                </c:pt>
                <c:pt idx="1776">
                  <c:v>77.530521389254133</c:v>
                </c:pt>
                <c:pt idx="1777">
                  <c:v>232.12029875771282</c:v>
                </c:pt>
                <c:pt idx="1778">
                  <c:v>218.0835557883334</c:v>
                </c:pt>
                <c:pt idx="1779">
                  <c:v>249.93361537058678</c:v>
                </c:pt>
                <c:pt idx="1780">
                  <c:v>195.86535887974429</c:v>
                </c:pt>
                <c:pt idx="1781">
                  <c:v>143.85777423150591</c:v>
                </c:pt>
                <c:pt idx="1782">
                  <c:v>203.3108628306137</c:v>
                </c:pt>
                <c:pt idx="1783">
                  <c:v>176.7477844686382</c:v>
                </c:pt>
                <c:pt idx="1784">
                  <c:v>528.80079486079944</c:v>
                </c:pt>
                <c:pt idx="1785">
                  <c:v>236.93393300358824</c:v>
                </c:pt>
                <c:pt idx="1786">
                  <c:v>211.51364350141372</c:v>
                </c:pt>
                <c:pt idx="1787">
                  <c:v>191.34276520712439</c:v>
                </c:pt>
                <c:pt idx="1788">
                  <c:v>204.43867315979341</c:v>
                </c:pt>
                <c:pt idx="1789">
                  <c:v>158.59830891463739</c:v>
                </c:pt>
                <c:pt idx="1790">
                  <c:v>195.51513619424418</c:v>
                </c:pt>
                <c:pt idx="1791">
                  <c:v>90.942697556308502</c:v>
                </c:pt>
                <c:pt idx="1792">
                  <c:v>273.47405739718522</c:v>
                </c:pt>
                <c:pt idx="1793">
                  <c:v>284.45397954834186</c:v>
                </c:pt>
                <c:pt idx="1794">
                  <c:v>140.98732757264412</c:v>
                </c:pt>
                <c:pt idx="1795">
                  <c:v>236.20447902223893</c:v>
                </c:pt>
                <c:pt idx="1796">
                  <c:v>156.67252775874786</c:v>
                </c:pt>
                <c:pt idx="1797">
                  <c:v>221.53862942843247</c:v>
                </c:pt>
                <c:pt idx="1798">
                  <c:v>142.63004895252914</c:v>
                </c:pt>
                <c:pt idx="1799">
                  <c:v>189.9162412702712</c:v>
                </c:pt>
                <c:pt idx="1800">
                  <c:v>158.42481186545646</c:v>
                </c:pt>
                <c:pt idx="1801">
                  <c:v>155.96441809553411</c:v>
                </c:pt>
                <c:pt idx="1802">
                  <c:v>174.22276101814032</c:v>
                </c:pt>
                <c:pt idx="1803">
                  <c:v>201.06298216482546</c:v>
                </c:pt>
                <c:pt idx="1804">
                  <c:v>107.28303536821058</c:v>
                </c:pt>
                <c:pt idx="1805">
                  <c:v>175.95940148391321</c:v>
                </c:pt>
                <c:pt idx="1806">
                  <c:v>354.03536390621417</c:v>
                </c:pt>
                <c:pt idx="1807">
                  <c:v>118.5165730694571</c:v>
                </c:pt>
                <c:pt idx="1808">
                  <c:v>182.22990876270217</c:v>
                </c:pt>
                <c:pt idx="1809">
                  <c:v>173.47606440214869</c:v>
                </c:pt>
                <c:pt idx="1810">
                  <c:v>190.41788068274678</c:v>
                </c:pt>
                <c:pt idx="1811">
                  <c:v>182.0606578580969</c:v>
                </c:pt>
                <c:pt idx="1812">
                  <c:v>226.91200871614981</c:v>
                </c:pt>
                <c:pt idx="1813">
                  <c:v>169.29600559150407</c:v>
                </c:pt>
                <c:pt idx="1814">
                  <c:v>251.67234511765201</c:v>
                </c:pt>
                <c:pt idx="1815">
                  <c:v>184.65602989400728</c:v>
                </c:pt>
                <c:pt idx="1816">
                  <c:v>66.271788466843944</c:v>
                </c:pt>
                <c:pt idx="1817">
                  <c:v>66.395552499551584</c:v>
                </c:pt>
                <c:pt idx="1818">
                  <c:v>194.73914656508734</c:v>
                </c:pt>
                <c:pt idx="1819">
                  <c:v>246.36914169285643</c:v>
                </c:pt>
                <c:pt idx="1820">
                  <c:v>209.94603936231422</c:v>
                </c:pt>
                <c:pt idx="1821">
                  <c:v>202.31435196938864</c:v>
                </c:pt>
                <c:pt idx="1822">
                  <c:v>82.008863021517413</c:v>
                </c:pt>
                <c:pt idx="1823">
                  <c:v>258.00776070745491</c:v>
                </c:pt>
                <c:pt idx="1824">
                  <c:v>226.21490582821141</c:v>
                </c:pt>
                <c:pt idx="1825">
                  <c:v>298.19783504959048</c:v>
                </c:pt>
                <c:pt idx="1826">
                  <c:v>166.57039370105306</c:v>
                </c:pt>
                <c:pt idx="1827">
                  <c:v>237.05660334988474</c:v>
                </c:pt>
                <c:pt idx="1828">
                  <c:v>181.05094593710527</c:v>
                </c:pt>
                <c:pt idx="1829">
                  <c:v>228.96714330807544</c:v>
                </c:pt>
                <c:pt idx="1830">
                  <c:v>265.89476117002221</c:v>
                </c:pt>
                <c:pt idx="1831">
                  <c:v>134.20853998716356</c:v>
                </c:pt>
                <c:pt idx="1832">
                  <c:v>215.55033508735127</c:v>
                </c:pt>
                <c:pt idx="1833">
                  <c:v>289.74931135282407</c:v>
                </c:pt>
                <c:pt idx="1834">
                  <c:v>190.92809241088207</c:v>
                </c:pt>
                <c:pt idx="1835">
                  <c:v>122.81953413683787</c:v>
                </c:pt>
                <c:pt idx="1836">
                  <c:v>225.17980449005523</c:v>
                </c:pt>
                <c:pt idx="1837">
                  <c:v>72.278498364042633</c:v>
                </c:pt>
                <c:pt idx="1838">
                  <c:v>114.34296461504918</c:v>
                </c:pt>
                <c:pt idx="1839">
                  <c:v>153.50074129327547</c:v>
                </c:pt>
                <c:pt idx="1840">
                  <c:v>196.33011057758205</c:v>
                </c:pt>
                <c:pt idx="1841">
                  <c:v>262.53374650053092</c:v>
                </c:pt>
                <c:pt idx="1842">
                  <c:v>184.32650704948028</c:v>
                </c:pt>
                <c:pt idx="1843">
                  <c:v>135.93058241959986</c:v>
                </c:pt>
                <c:pt idx="1844">
                  <c:v>87.814761866148672</c:v>
                </c:pt>
                <c:pt idx="1845">
                  <c:v>140.84741893792958</c:v>
                </c:pt>
                <c:pt idx="1846">
                  <c:v>157.72093167398418</c:v>
                </c:pt>
                <c:pt idx="1847">
                  <c:v>176.15117846032359</c:v>
                </c:pt>
                <c:pt idx="1848">
                  <c:v>329.655751344946</c:v>
                </c:pt>
                <c:pt idx="1849">
                  <c:v>174.72788778305295</c:v>
                </c:pt>
                <c:pt idx="1850">
                  <c:v>134.49409809876099</c:v>
                </c:pt>
                <c:pt idx="1851">
                  <c:v>194.93149737108624</c:v>
                </c:pt>
                <c:pt idx="1852">
                  <c:v>220.45328006886044</c:v>
                </c:pt>
                <c:pt idx="1853">
                  <c:v>227.43382046438416</c:v>
                </c:pt>
                <c:pt idx="1854">
                  <c:v>317.97279786913418</c:v>
                </c:pt>
                <c:pt idx="1855">
                  <c:v>381.94674668434243</c:v>
                </c:pt>
                <c:pt idx="1856">
                  <c:v>157.3178162149097</c:v>
                </c:pt>
                <c:pt idx="1857">
                  <c:v>197.05959116741673</c:v>
                </c:pt>
                <c:pt idx="1858">
                  <c:v>273.65196605518355</c:v>
                </c:pt>
                <c:pt idx="1859">
                  <c:v>140.53187729841034</c:v>
                </c:pt>
                <c:pt idx="1860">
                  <c:v>129.33888469923755</c:v>
                </c:pt>
                <c:pt idx="1861">
                  <c:v>180.21038172207278</c:v>
                </c:pt>
                <c:pt idx="1862">
                  <c:v>68.169099585744007</c:v>
                </c:pt>
                <c:pt idx="1863">
                  <c:v>267.56610718024086</c:v>
                </c:pt>
                <c:pt idx="1864">
                  <c:v>232.63749345381055</c:v>
                </c:pt>
                <c:pt idx="1865">
                  <c:v>228.56003865796234</c:v>
                </c:pt>
                <c:pt idx="1866">
                  <c:v>263.78668015332232</c:v>
                </c:pt>
                <c:pt idx="1867">
                  <c:v>184.6419774147426</c:v>
                </c:pt>
                <c:pt idx="1868">
                  <c:v>165.85244595662462</c:v>
                </c:pt>
                <c:pt idx="1869">
                  <c:v>269.2491298263696</c:v>
                </c:pt>
                <c:pt idx="1870">
                  <c:v>201.18121525753182</c:v>
                </c:pt>
                <c:pt idx="1871">
                  <c:v>232.60393555231508</c:v>
                </c:pt>
                <c:pt idx="1872">
                  <c:v>319.51171654794615</c:v>
                </c:pt>
                <c:pt idx="1873">
                  <c:v>220.4213140892343</c:v>
                </c:pt>
                <c:pt idx="1874">
                  <c:v>161.38999852806359</c:v>
                </c:pt>
                <c:pt idx="1875">
                  <c:v>185.36055587871135</c:v>
                </c:pt>
                <c:pt idx="1876">
                  <c:v>297.66166098993955</c:v>
                </c:pt>
                <c:pt idx="1877">
                  <c:v>175.65526082392694</c:v>
                </c:pt>
                <c:pt idx="1878">
                  <c:v>121.32763192907971</c:v>
                </c:pt>
                <c:pt idx="1879">
                  <c:v>285.52698750382092</c:v>
                </c:pt>
                <c:pt idx="1880">
                  <c:v>297.92176193078376</c:v>
                </c:pt>
                <c:pt idx="1881">
                  <c:v>145.93491308721727</c:v>
                </c:pt>
                <c:pt idx="1882">
                  <c:v>174.56511527032896</c:v>
                </c:pt>
                <c:pt idx="1883">
                  <c:v>247.11986824594459</c:v>
                </c:pt>
                <c:pt idx="1884">
                  <c:v>208.43856011138558</c:v>
                </c:pt>
                <c:pt idx="1885">
                  <c:v>234.03948651789514</c:v>
                </c:pt>
                <c:pt idx="1886">
                  <c:v>110.94438835207409</c:v>
                </c:pt>
                <c:pt idx="1887">
                  <c:v>127.460866468727</c:v>
                </c:pt>
                <c:pt idx="1888">
                  <c:v>125.47179007552384</c:v>
                </c:pt>
                <c:pt idx="1889">
                  <c:v>73.534057810077428</c:v>
                </c:pt>
                <c:pt idx="1890">
                  <c:v>261.43490624619466</c:v>
                </c:pt>
                <c:pt idx="1891">
                  <c:v>115.69033724430798</c:v>
                </c:pt>
                <c:pt idx="1892">
                  <c:v>169.76440710522189</c:v>
                </c:pt>
                <c:pt idx="1893">
                  <c:v>261.97247109832983</c:v>
                </c:pt>
                <c:pt idx="1894">
                  <c:v>98.022177376495762</c:v>
                </c:pt>
                <c:pt idx="1895">
                  <c:v>103.0753943071248</c:v>
                </c:pt>
                <c:pt idx="1896">
                  <c:v>188.19823402330255</c:v>
                </c:pt>
                <c:pt idx="1897">
                  <c:v>137.23131604892291</c:v>
                </c:pt>
                <c:pt idx="1898">
                  <c:v>197.40039727267168</c:v>
                </c:pt>
                <c:pt idx="1899">
                  <c:v>128.39024547049979</c:v>
                </c:pt>
                <c:pt idx="1900">
                  <c:v>288.82428859406826</c:v>
                </c:pt>
                <c:pt idx="1901">
                  <c:v>95.622825133541198</c:v>
                </c:pt>
                <c:pt idx="1902">
                  <c:v>142.95812041603386</c:v>
                </c:pt>
                <c:pt idx="1903">
                  <c:v>141.69821896973158</c:v>
                </c:pt>
                <c:pt idx="1904">
                  <c:v>245.02936203656617</c:v>
                </c:pt>
                <c:pt idx="1905">
                  <c:v>369.63486112087844</c:v>
                </c:pt>
                <c:pt idx="1906">
                  <c:v>179.52936080164034</c:v>
                </c:pt>
                <c:pt idx="1907">
                  <c:v>152.58887232199763</c:v>
                </c:pt>
                <c:pt idx="1908">
                  <c:v>126.26612232228925</c:v>
                </c:pt>
                <c:pt idx="1909">
                  <c:v>235.51021431372774</c:v>
                </c:pt>
                <c:pt idx="1910">
                  <c:v>266.91610970765066</c:v>
                </c:pt>
                <c:pt idx="1911">
                  <c:v>136.72102931516062</c:v>
                </c:pt>
                <c:pt idx="1912">
                  <c:v>333.16822942367577</c:v>
                </c:pt>
                <c:pt idx="1913">
                  <c:v>163.97000372032502</c:v>
                </c:pt>
                <c:pt idx="1914">
                  <c:v>159.03508053935667</c:v>
                </c:pt>
                <c:pt idx="1915">
                  <c:v>197.16563560568898</c:v>
                </c:pt>
                <c:pt idx="1916">
                  <c:v>162.08637986167798</c:v>
                </c:pt>
                <c:pt idx="1917">
                  <c:v>269.999157699092</c:v>
                </c:pt>
                <c:pt idx="1918">
                  <c:v>134.00808214694834</c:v>
                </c:pt>
                <c:pt idx="1919">
                  <c:v>204.17190011807557</c:v>
                </c:pt>
                <c:pt idx="1920">
                  <c:v>131.79978839525327</c:v>
                </c:pt>
                <c:pt idx="1921">
                  <c:v>188.36784147408886</c:v>
                </c:pt>
                <c:pt idx="1922">
                  <c:v>159.97412402349363</c:v>
                </c:pt>
                <c:pt idx="1923">
                  <c:v>444.44317928838791</c:v>
                </c:pt>
                <c:pt idx="1924">
                  <c:v>259.2106930595711</c:v>
                </c:pt>
                <c:pt idx="1925">
                  <c:v>269.75787148800595</c:v>
                </c:pt>
                <c:pt idx="1926">
                  <c:v>80.645913958926783</c:v>
                </c:pt>
                <c:pt idx="1927">
                  <c:v>281.3113618915844</c:v>
                </c:pt>
                <c:pt idx="1928">
                  <c:v>199.84853550081095</c:v>
                </c:pt>
                <c:pt idx="1929">
                  <c:v>208.61647803813585</c:v>
                </c:pt>
                <c:pt idx="1930">
                  <c:v>231.65986729931333</c:v>
                </c:pt>
                <c:pt idx="1931">
                  <c:v>114.79080330406843</c:v>
                </c:pt>
                <c:pt idx="1932">
                  <c:v>252.07184454089651</c:v>
                </c:pt>
                <c:pt idx="1933">
                  <c:v>229.31449595619236</c:v>
                </c:pt>
                <c:pt idx="1934">
                  <c:v>171.28274802342139</c:v>
                </c:pt>
                <c:pt idx="1935">
                  <c:v>511.75120107043563</c:v>
                </c:pt>
                <c:pt idx="1936">
                  <c:v>232.74748077346692</c:v>
                </c:pt>
                <c:pt idx="1937">
                  <c:v>124.19698900283079</c:v>
                </c:pt>
                <c:pt idx="1938">
                  <c:v>242.25631709774771</c:v>
                </c:pt>
                <c:pt idx="1939">
                  <c:v>148.29454393405197</c:v>
                </c:pt>
                <c:pt idx="1940">
                  <c:v>163.05706917092934</c:v>
                </c:pt>
                <c:pt idx="1941">
                  <c:v>179.45277249437473</c:v>
                </c:pt>
                <c:pt idx="1942">
                  <c:v>86.820018695968926</c:v>
                </c:pt>
                <c:pt idx="1943">
                  <c:v>278.69700904405107</c:v>
                </c:pt>
                <c:pt idx="1944">
                  <c:v>270.2359138839463</c:v>
                </c:pt>
                <c:pt idx="1945">
                  <c:v>180.96504765795615</c:v>
                </c:pt>
                <c:pt idx="1946">
                  <c:v>236.45468910602293</c:v>
                </c:pt>
                <c:pt idx="1947">
                  <c:v>217.88795620484188</c:v>
                </c:pt>
                <c:pt idx="1948">
                  <c:v>292.31562066662917</c:v>
                </c:pt>
                <c:pt idx="1949">
                  <c:v>189.92114425077639</c:v>
                </c:pt>
                <c:pt idx="1950">
                  <c:v>101.56826181017814</c:v>
                </c:pt>
                <c:pt idx="1951">
                  <c:v>241.32576870449859</c:v>
                </c:pt>
                <c:pt idx="1952">
                  <c:v>62.957086094458532</c:v>
                </c:pt>
                <c:pt idx="1953">
                  <c:v>160.99217474421593</c:v>
                </c:pt>
                <c:pt idx="1954">
                  <c:v>233.04170590588774</c:v>
                </c:pt>
                <c:pt idx="1955">
                  <c:v>201.54338963966424</c:v>
                </c:pt>
                <c:pt idx="1956">
                  <c:v>159.50434035466421</c:v>
                </c:pt>
                <c:pt idx="1957">
                  <c:v>183.09721031254037</c:v>
                </c:pt>
                <c:pt idx="1958">
                  <c:v>200.97111776132465</c:v>
                </c:pt>
                <c:pt idx="1959">
                  <c:v>253.21712341212864</c:v>
                </c:pt>
                <c:pt idx="1960">
                  <c:v>158.54520666682075</c:v>
                </c:pt>
                <c:pt idx="1961">
                  <c:v>262.10521978928182</c:v>
                </c:pt>
                <c:pt idx="1962">
                  <c:v>283.33549871357707</c:v>
                </c:pt>
                <c:pt idx="1963">
                  <c:v>173.14158115685348</c:v>
                </c:pt>
                <c:pt idx="1964">
                  <c:v>281.24320383536588</c:v>
                </c:pt>
                <c:pt idx="1965">
                  <c:v>195.85313827101686</c:v>
                </c:pt>
                <c:pt idx="1966">
                  <c:v>160.44953463063885</c:v>
                </c:pt>
                <c:pt idx="1967">
                  <c:v>208.00189234104383</c:v>
                </c:pt>
                <c:pt idx="1968">
                  <c:v>219.26878268051854</c:v>
                </c:pt>
                <c:pt idx="1969">
                  <c:v>230.16073505668251</c:v>
                </c:pt>
                <c:pt idx="1970">
                  <c:v>207.11025712712907</c:v>
                </c:pt>
                <c:pt idx="1971">
                  <c:v>227.37756015580382</c:v>
                </c:pt>
                <c:pt idx="1972">
                  <c:v>244.1042948444798</c:v>
                </c:pt>
                <c:pt idx="1973">
                  <c:v>204.46792498912436</c:v>
                </c:pt>
                <c:pt idx="1974">
                  <c:v>181.75340844917818</c:v>
                </c:pt>
                <c:pt idx="1975">
                  <c:v>139.6421658475696</c:v>
                </c:pt>
                <c:pt idx="1976">
                  <c:v>153.4175173066848</c:v>
                </c:pt>
                <c:pt idx="1977">
                  <c:v>249.95598707175466</c:v>
                </c:pt>
                <c:pt idx="1978">
                  <c:v>169.45348304633839</c:v>
                </c:pt>
                <c:pt idx="1979">
                  <c:v>154.6344408905469</c:v>
                </c:pt>
                <c:pt idx="1980">
                  <c:v>269.44588589029331</c:v>
                </c:pt>
                <c:pt idx="1981">
                  <c:v>233.99304724868136</c:v>
                </c:pt>
                <c:pt idx="1982">
                  <c:v>240.93187241456712</c:v>
                </c:pt>
                <c:pt idx="1983">
                  <c:v>317.11474534554702</c:v>
                </c:pt>
                <c:pt idx="1984">
                  <c:v>96.496611104278344</c:v>
                </c:pt>
                <c:pt idx="1985">
                  <c:v>187.53615411662676</c:v>
                </c:pt>
                <c:pt idx="1986">
                  <c:v>238.60654816771677</c:v>
                </c:pt>
                <c:pt idx="1987">
                  <c:v>191.10724876740926</c:v>
                </c:pt>
                <c:pt idx="1988">
                  <c:v>254.97098765931014</c:v>
                </c:pt>
                <c:pt idx="1989">
                  <c:v>184.33850587326796</c:v>
                </c:pt>
                <c:pt idx="1990">
                  <c:v>137.72675949046203</c:v>
                </c:pt>
                <c:pt idx="1991">
                  <c:v>161.26077676404682</c:v>
                </c:pt>
                <c:pt idx="1992">
                  <c:v>275.72989839556141</c:v>
                </c:pt>
                <c:pt idx="1993">
                  <c:v>124.36400205631789</c:v>
                </c:pt>
                <c:pt idx="1994">
                  <c:v>156.94524015440021</c:v>
                </c:pt>
                <c:pt idx="1995">
                  <c:v>173.92953246593757</c:v>
                </c:pt>
                <c:pt idx="1996">
                  <c:v>111.93953253566031</c:v>
                </c:pt>
                <c:pt idx="1997">
                  <c:v>128.81344615640285</c:v>
                </c:pt>
                <c:pt idx="1998">
                  <c:v>212.75594817583922</c:v>
                </c:pt>
                <c:pt idx="1999">
                  <c:v>274.24733894614388</c:v>
                </c:pt>
                <c:pt idx="2000">
                  <c:v>182.87373359587878</c:v>
                </c:pt>
                <c:pt idx="2001">
                  <c:v>110.13415446130708</c:v>
                </c:pt>
                <c:pt idx="2002">
                  <c:v>159.54768588002233</c:v>
                </c:pt>
                <c:pt idx="2003">
                  <c:v>207.42540305351</c:v>
                </c:pt>
                <c:pt idx="2004">
                  <c:v>296.08173925486909</c:v>
                </c:pt>
                <c:pt idx="2005">
                  <c:v>216.14052676373433</c:v>
                </c:pt>
                <c:pt idx="2006">
                  <c:v>198.10922318489122</c:v>
                </c:pt>
                <c:pt idx="2007">
                  <c:v>263.23352437886962</c:v>
                </c:pt>
                <c:pt idx="2008">
                  <c:v>173.27768921509264</c:v>
                </c:pt>
                <c:pt idx="2009">
                  <c:v>145.72232075515382</c:v>
                </c:pt>
                <c:pt idx="2010">
                  <c:v>231.37280574074003</c:v>
                </c:pt>
                <c:pt idx="2011">
                  <c:v>271.58049851918707</c:v>
                </c:pt>
                <c:pt idx="2012">
                  <c:v>187.03305077014403</c:v>
                </c:pt>
                <c:pt idx="2013">
                  <c:v>166.60654705949025</c:v>
                </c:pt>
                <c:pt idx="2014">
                  <c:v>144.79876517425549</c:v>
                </c:pt>
                <c:pt idx="2015">
                  <c:v>146.49485804587036</c:v>
                </c:pt>
                <c:pt idx="2016">
                  <c:v>185.84858535247685</c:v>
                </c:pt>
                <c:pt idx="2017">
                  <c:v>263.97888874993009</c:v>
                </c:pt>
                <c:pt idx="2018">
                  <c:v>146.44721405402998</c:v>
                </c:pt>
                <c:pt idx="2019">
                  <c:v>171.78289884753656</c:v>
                </c:pt>
                <c:pt idx="2020">
                  <c:v>238.78003786878944</c:v>
                </c:pt>
                <c:pt idx="2021">
                  <c:v>223.91030030747038</c:v>
                </c:pt>
                <c:pt idx="2022">
                  <c:v>198.80348537870711</c:v>
                </c:pt>
                <c:pt idx="2023">
                  <c:v>271.18900365673255</c:v>
                </c:pt>
                <c:pt idx="2024">
                  <c:v>298.22085492862675</c:v>
                </c:pt>
                <c:pt idx="2025">
                  <c:v>138.73589098559398</c:v>
                </c:pt>
                <c:pt idx="2026">
                  <c:v>184.05354898994284</c:v>
                </c:pt>
                <c:pt idx="2027">
                  <c:v>190.70099721180972</c:v>
                </c:pt>
                <c:pt idx="2028">
                  <c:v>126.71401629690169</c:v>
                </c:pt>
                <c:pt idx="2029">
                  <c:v>111.41596303146655</c:v>
                </c:pt>
                <c:pt idx="2030">
                  <c:v>271.68132430448549</c:v>
                </c:pt>
                <c:pt idx="2031">
                  <c:v>244.03309234306789</c:v>
                </c:pt>
                <c:pt idx="2032">
                  <c:v>206.89920711817183</c:v>
                </c:pt>
                <c:pt idx="2033">
                  <c:v>301.4216804132717</c:v>
                </c:pt>
                <c:pt idx="2034">
                  <c:v>227.4248068142893</c:v>
                </c:pt>
                <c:pt idx="2035">
                  <c:v>330.7949962396911</c:v>
                </c:pt>
                <c:pt idx="2036">
                  <c:v>119.09994616089878</c:v>
                </c:pt>
                <c:pt idx="2037">
                  <c:v>29.685800165025437</c:v>
                </c:pt>
                <c:pt idx="2038">
                  <c:v>304.56330053904679</c:v>
                </c:pt>
                <c:pt idx="2039">
                  <c:v>139.07753704680562</c:v>
                </c:pt>
                <c:pt idx="2040">
                  <c:v>147.8528085465293</c:v>
                </c:pt>
                <c:pt idx="2041">
                  <c:v>174.79994714043539</c:v>
                </c:pt>
                <c:pt idx="2042">
                  <c:v>69.519668877790778</c:v>
                </c:pt>
                <c:pt idx="2043">
                  <c:v>175.32575341524483</c:v>
                </c:pt>
                <c:pt idx="2044">
                  <c:v>184.80617601819853</c:v>
                </c:pt>
                <c:pt idx="2045">
                  <c:v>177.47590694749144</c:v>
                </c:pt>
                <c:pt idx="2046">
                  <c:v>187.10768647068895</c:v>
                </c:pt>
                <c:pt idx="2047">
                  <c:v>296.51477499987692</c:v>
                </c:pt>
                <c:pt idx="2048">
                  <c:v>149.02181581082388</c:v>
                </c:pt>
                <c:pt idx="2049">
                  <c:v>179.46971497361645</c:v>
                </c:pt>
                <c:pt idx="2050">
                  <c:v>176.66676765848689</c:v>
                </c:pt>
                <c:pt idx="2051">
                  <c:v>236.61870013935749</c:v>
                </c:pt>
                <c:pt idx="2052">
                  <c:v>125.85748771808983</c:v>
                </c:pt>
                <c:pt idx="2053">
                  <c:v>177.30979972380067</c:v>
                </c:pt>
                <c:pt idx="2054">
                  <c:v>263.21873509495504</c:v>
                </c:pt>
                <c:pt idx="2055">
                  <c:v>184.63011149806192</c:v>
                </c:pt>
                <c:pt idx="2056">
                  <c:v>371.0801412533595</c:v>
                </c:pt>
                <c:pt idx="2057">
                  <c:v>198.52020129621252</c:v>
                </c:pt>
                <c:pt idx="2058">
                  <c:v>121.28056090075891</c:v>
                </c:pt>
                <c:pt idx="2059">
                  <c:v>131.71982502296726</c:v>
                </c:pt>
                <c:pt idx="2060">
                  <c:v>204.03824433671835</c:v>
                </c:pt>
                <c:pt idx="2061">
                  <c:v>165.10106804516056</c:v>
                </c:pt>
                <c:pt idx="2062">
                  <c:v>217.36624881904859</c:v>
                </c:pt>
                <c:pt idx="2063">
                  <c:v>200.87476081624717</c:v>
                </c:pt>
                <c:pt idx="2064">
                  <c:v>177.71282799203067</c:v>
                </c:pt>
                <c:pt idx="2065">
                  <c:v>179.65809462799737</c:v>
                </c:pt>
                <c:pt idx="2066">
                  <c:v>190.75598844315769</c:v>
                </c:pt>
                <c:pt idx="2067">
                  <c:v>160.01751364233468</c:v>
                </c:pt>
                <c:pt idx="2068">
                  <c:v>154.2520888006249</c:v>
                </c:pt>
                <c:pt idx="2069">
                  <c:v>285.79255440965846</c:v>
                </c:pt>
                <c:pt idx="2070">
                  <c:v>211.97404575997183</c:v>
                </c:pt>
                <c:pt idx="2071">
                  <c:v>170.2580653002106</c:v>
                </c:pt>
                <c:pt idx="2072">
                  <c:v>260.57246103684383</c:v>
                </c:pt>
                <c:pt idx="2073">
                  <c:v>151.19011063526554</c:v>
                </c:pt>
                <c:pt idx="2074">
                  <c:v>145.47217743717698</c:v>
                </c:pt>
                <c:pt idx="2075">
                  <c:v>218.75257942177896</c:v>
                </c:pt>
                <c:pt idx="2076">
                  <c:v>116.56493768951962</c:v>
                </c:pt>
                <c:pt idx="2077">
                  <c:v>242.56728921509693</c:v>
                </c:pt>
                <c:pt idx="2078">
                  <c:v>181.20454892754967</c:v>
                </c:pt>
                <c:pt idx="2079">
                  <c:v>227.2803738214196</c:v>
                </c:pt>
                <c:pt idx="2080">
                  <c:v>150.23091241159588</c:v>
                </c:pt>
                <c:pt idx="2081">
                  <c:v>244.97423548311457</c:v>
                </c:pt>
                <c:pt idx="2082">
                  <c:v>154.25772320126302</c:v>
                </c:pt>
                <c:pt idx="2083">
                  <c:v>157.12458315967311</c:v>
                </c:pt>
                <c:pt idx="2084">
                  <c:v>287.03364815408804</c:v>
                </c:pt>
                <c:pt idx="2085">
                  <c:v>159.7438831885126</c:v>
                </c:pt>
                <c:pt idx="2086">
                  <c:v>147.81868588127222</c:v>
                </c:pt>
                <c:pt idx="2087">
                  <c:v>222.21391865974451</c:v>
                </c:pt>
                <c:pt idx="2088">
                  <c:v>157.54146685616107</c:v>
                </c:pt>
                <c:pt idx="2089">
                  <c:v>214.00864123756199</c:v>
                </c:pt>
                <c:pt idx="2090">
                  <c:v>362.44024371094912</c:v>
                </c:pt>
                <c:pt idx="2091">
                  <c:v>223.34319721886484</c:v>
                </c:pt>
                <c:pt idx="2092">
                  <c:v>293.85987841081385</c:v>
                </c:pt>
                <c:pt idx="2093">
                  <c:v>323.92970979046913</c:v>
                </c:pt>
                <c:pt idx="2094">
                  <c:v>193.27870977500731</c:v>
                </c:pt>
                <c:pt idx="2095">
                  <c:v>292.75820173174736</c:v>
                </c:pt>
                <c:pt idx="2096">
                  <c:v>242.83872619270605</c:v>
                </c:pt>
                <c:pt idx="2097">
                  <c:v>234.74958476086786</c:v>
                </c:pt>
                <c:pt idx="2098">
                  <c:v>311.4475786401818</c:v>
                </c:pt>
                <c:pt idx="2099">
                  <c:v>232.10162729294342</c:v>
                </c:pt>
                <c:pt idx="2100">
                  <c:v>201.20151341748084</c:v>
                </c:pt>
                <c:pt idx="2101">
                  <c:v>147.03742175218443</c:v>
                </c:pt>
                <c:pt idx="2102">
                  <c:v>179.44713432864958</c:v>
                </c:pt>
                <c:pt idx="2103">
                  <c:v>158.20919202597091</c:v>
                </c:pt>
                <c:pt idx="2104">
                  <c:v>186.84704788053327</c:v>
                </c:pt>
                <c:pt idx="2105">
                  <c:v>151.13283077509794</c:v>
                </c:pt>
                <c:pt idx="2106">
                  <c:v>217.90294190602182</c:v>
                </c:pt>
                <c:pt idx="2107">
                  <c:v>464.68796827398734</c:v>
                </c:pt>
                <c:pt idx="2108">
                  <c:v>212.97030848764018</c:v>
                </c:pt>
                <c:pt idx="2109">
                  <c:v>179.16151962923414</c:v>
                </c:pt>
                <c:pt idx="2110">
                  <c:v>592.96590418173992</c:v>
                </c:pt>
                <c:pt idx="2111">
                  <c:v>179.9790659249081</c:v>
                </c:pt>
                <c:pt idx="2112">
                  <c:v>288.00806508467815</c:v>
                </c:pt>
                <c:pt idx="2113">
                  <c:v>219.10571406105097</c:v>
                </c:pt>
                <c:pt idx="2114">
                  <c:v>208.03523913608782</c:v>
                </c:pt>
                <c:pt idx="2115">
                  <c:v>175.75103169737292</c:v>
                </c:pt>
                <c:pt idx="2116">
                  <c:v>190.41259768098172</c:v>
                </c:pt>
                <c:pt idx="2117">
                  <c:v>167.21239832123663</c:v>
                </c:pt>
                <c:pt idx="2118">
                  <c:v>177.68027464151231</c:v>
                </c:pt>
                <c:pt idx="2119">
                  <c:v>107.03077900241837</c:v>
                </c:pt>
                <c:pt idx="2120">
                  <c:v>124.8237081960765</c:v>
                </c:pt>
                <c:pt idx="2121">
                  <c:v>202.75522202552676</c:v>
                </c:pt>
                <c:pt idx="2122">
                  <c:v>191.29107206659987</c:v>
                </c:pt>
                <c:pt idx="2123">
                  <c:v>233.25364400574662</c:v>
                </c:pt>
                <c:pt idx="2124">
                  <c:v>184.08170330050294</c:v>
                </c:pt>
                <c:pt idx="2125">
                  <c:v>225.77400930442607</c:v>
                </c:pt>
                <c:pt idx="2126">
                  <c:v>184.58333906081018</c:v>
                </c:pt>
                <c:pt idx="2127">
                  <c:v>276.4606357404503</c:v>
                </c:pt>
                <c:pt idx="2128">
                  <c:v>379.29119567530557</c:v>
                </c:pt>
                <c:pt idx="2129">
                  <c:v>290.57976387704076</c:v>
                </c:pt>
                <c:pt idx="2130">
                  <c:v>281.64885820015621</c:v>
                </c:pt>
                <c:pt idx="2131">
                  <c:v>120.19018481854296</c:v>
                </c:pt>
                <c:pt idx="2132">
                  <c:v>265.9785003905393</c:v>
                </c:pt>
                <c:pt idx="2133">
                  <c:v>132.5485799426865</c:v>
                </c:pt>
                <c:pt idx="2134">
                  <c:v>115.54921156908773</c:v>
                </c:pt>
                <c:pt idx="2135">
                  <c:v>303.07933605554638</c:v>
                </c:pt>
                <c:pt idx="2136">
                  <c:v>148.65330701929577</c:v>
                </c:pt>
                <c:pt idx="2137">
                  <c:v>129.01748752609433</c:v>
                </c:pt>
                <c:pt idx="2138">
                  <c:v>193.32000222117679</c:v>
                </c:pt>
                <c:pt idx="2139">
                  <c:v>136.80480561854569</c:v>
                </c:pt>
                <c:pt idx="2140">
                  <c:v>151.84811686359134</c:v>
                </c:pt>
                <c:pt idx="2141">
                  <c:v>123.38378804133755</c:v>
                </c:pt>
                <c:pt idx="2142">
                  <c:v>236.32022258288148</c:v>
                </c:pt>
                <c:pt idx="2143">
                  <c:v>293.73720261017888</c:v>
                </c:pt>
                <c:pt idx="2144">
                  <c:v>253.00132176704813</c:v>
                </c:pt>
                <c:pt idx="2145">
                  <c:v>137.84486724394338</c:v>
                </c:pt>
                <c:pt idx="2146">
                  <c:v>292.85915260217229</c:v>
                </c:pt>
                <c:pt idx="2147">
                  <c:v>125.2103904066178</c:v>
                </c:pt>
                <c:pt idx="2148">
                  <c:v>186.61212017006085</c:v>
                </c:pt>
                <c:pt idx="2149">
                  <c:v>229.72980558869506</c:v>
                </c:pt>
                <c:pt idx="2150">
                  <c:v>141.87718860399582</c:v>
                </c:pt>
                <c:pt idx="2151">
                  <c:v>143.5992809169627</c:v>
                </c:pt>
                <c:pt idx="2152">
                  <c:v>251.41166375849903</c:v>
                </c:pt>
                <c:pt idx="2153">
                  <c:v>260.39847908610727</c:v>
                </c:pt>
                <c:pt idx="2154">
                  <c:v>164.92897735881786</c:v>
                </c:pt>
                <c:pt idx="2155">
                  <c:v>302.78832774144314</c:v>
                </c:pt>
                <c:pt idx="2156">
                  <c:v>201.32725681939121</c:v>
                </c:pt>
                <c:pt idx="2157">
                  <c:v>223.24167228041804</c:v>
                </c:pt>
                <c:pt idx="2158">
                  <c:v>128.85973809885814</c:v>
                </c:pt>
                <c:pt idx="2159">
                  <c:v>219.69065015650136</c:v>
                </c:pt>
                <c:pt idx="2160">
                  <c:v>221.04229704138831</c:v>
                </c:pt>
                <c:pt idx="2161">
                  <c:v>274.45015367971115</c:v>
                </c:pt>
                <c:pt idx="2162">
                  <c:v>166.32462451275973</c:v>
                </c:pt>
                <c:pt idx="2163">
                  <c:v>249.25535899414416</c:v>
                </c:pt>
                <c:pt idx="2164">
                  <c:v>187.09349690991385</c:v>
                </c:pt>
                <c:pt idx="2165">
                  <c:v>151.14064446278735</c:v>
                </c:pt>
                <c:pt idx="2166">
                  <c:v>246.63586491473825</c:v>
                </c:pt>
                <c:pt idx="2167">
                  <c:v>96.876974405824171</c:v>
                </c:pt>
                <c:pt idx="2168">
                  <c:v>203.1289759841238</c:v>
                </c:pt>
                <c:pt idx="2169">
                  <c:v>240.02288264741557</c:v>
                </c:pt>
                <c:pt idx="2170">
                  <c:v>151.3196445692237</c:v>
                </c:pt>
                <c:pt idx="2171">
                  <c:v>198.96939980723323</c:v>
                </c:pt>
                <c:pt idx="2172">
                  <c:v>206.38767772910685</c:v>
                </c:pt>
                <c:pt idx="2173">
                  <c:v>136.52305276385997</c:v>
                </c:pt>
                <c:pt idx="2174">
                  <c:v>142.18525469928673</c:v>
                </c:pt>
                <c:pt idx="2175">
                  <c:v>278.81786715438119</c:v>
                </c:pt>
                <c:pt idx="2176">
                  <c:v>250.50723395238049</c:v>
                </c:pt>
                <c:pt idx="2177">
                  <c:v>181.06172285678437</c:v>
                </c:pt>
                <c:pt idx="2178">
                  <c:v>170.13744588060516</c:v>
                </c:pt>
                <c:pt idx="2179">
                  <c:v>144.76213649411733</c:v>
                </c:pt>
                <c:pt idx="2180">
                  <c:v>194.76831769159764</c:v>
                </c:pt>
                <c:pt idx="2181">
                  <c:v>187.40567201975978</c:v>
                </c:pt>
                <c:pt idx="2182">
                  <c:v>130.5441624461327</c:v>
                </c:pt>
                <c:pt idx="2183">
                  <c:v>149.82422986223037</c:v>
                </c:pt>
                <c:pt idx="2184">
                  <c:v>199.33712330463158</c:v>
                </c:pt>
                <c:pt idx="2185">
                  <c:v>322.29045904323112</c:v>
                </c:pt>
                <c:pt idx="2186">
                  <c:v>332.82288382202148</c:v>
                </c:pt>
                <c:pt idx="2187">
                  <c:v>132.41272585449343</c:v>
                </c:pt>
                <c:pt idx="2188">
                  <c:v>512.56991040683749</c:v>
                </c:pt>
                <c:pt idx="2189">
                  <c:v>60.64149289538851</c:v>
                </c:pt>
                <c:pt idx="2190">
                  <c:v>193.77082736870634</c:v>
                </c:pt>
                <c:pt idx="2191">
                  <c:v>182.68151953399584</c:v>
                </c:pt>
                <c:pt idx="2192">
                  <c:v>263.22741659705707</c:v>
                </c:pt>
                <c:pt idx="2193">
                  <c:v>188.67830740381279</c:v>
                </c:pt>
                <c:pt idx="2194">
                  <c:v>250.16870092369879</c:v>
                </c:pt>
                <c:pt idx="2195">
                  <c:v>201.61185690921849</c:v>
                </c:pt>
                <c:pt idx="2196">
                  <c:v>222.44797025405481</c:v>
                </c:pt>
                <c:pt idx="2197">
                  <c:v>309.30707998848942</c:v>
                </c:pt>
                <c:pt idx="2198">
                  <c:v>273.51641002176888</c:v>
                </c:pt>
                <c:pt idx="2199">
                  <c:v>237.82536133916955</c:v>
                </c:pt>
                <c:pt idx="2200">
                  <c:v>165.97003788064782</c:v>
                </c:pt>
                <c:pt idx="2201">
                  <c:v>225.6149700989838</c:v>
                </c:pt>
                <c:pt idx="2202">
                  <c:v>281.99438016294857</c:v>
                </c:pt>
                <c:pt idx="2203">
                  <c:v>212.0059357076228</c:v>
                </c:pt>
                <c:pt idx="2204">
                  <c:v>174.69615690753122</c:v>
                </c:pt>
                <c:pt idx="2205">
                  <c:v>271.93701903107046</c:v>
                </c:pt>
                <c:pt idx="2206">
                  <c:v>200.82423872979172</c:v>
                </c:pt>
                <c:pt idx="2207">
                  <c:v>150.49593704755023</c:v>
                </c:pt>
                <c:pt idx="2208">
                  <c:v>213.06334462857794</c:v>
                </c:pt>
                <c:pt idx="2209">
                  <c:v>195.31353600794745</c:v>
                </c:pt>
                <c:pt idx="2210">
                  <c:v>153.68363104276295</c:v>
                </c:pt>
                <c:pt idx="2211">
                  <c:v>222.10145947366377</c:v>
                </c:pt>
                <c:pt idx="2212">
                  <c:v>166.38887112603871</c:v>
                </c:pt>
                <c:pt idx="2213">
                  <c:v>280.93857934385358</c:v>
                </c:pt>
                <c:pt idx="2214">
                  <c:v>238.70682383709024</c:v>
                </c:pt>
                <c:pt idx="2215">
                  <c:v>311.83018048864648</c:v>
                </c:pt>
                <c:pt idx="2216">
                  <c:v>163.76239224318783</c:v>
                </c:pt>
                <c:pt idx="2217">
                  <c:v>143.28284933963829</c:v>
                </c:pt>
                <c:pt idx="2218">
                  <c:v>263.77048071770304</c:v>
                </c:pt>
                <c:pt idx="2219">
                  <c:v>165.99749848648935</c:v>
                </c:pt>
                <c:pt idx="2220">
                  <c:v>288.32904670974807</c:v>
                </c:pt>
                <c:pt idx="2221">
                  <c:v>188.36292538738843</c:v>
                </c:pt>
                <c:pt idx="2222">
                  <c:v>123.77183805027769</c:v>
                </c:pt>
                <c:pt idx="2223">
                  <c:v>171.2199565390996</c:v>
                </c:pt>
                <c:pt idx="2224">
                  <c:v>146.8150562590518</c:v>
                </c:pt>
                <c:pt idx="2225">
                  <c:v>147.22373468031461</c:v>
                </c:pt>
                <c:pt idx="2226">
                  <c:v>166.45222842985217</c:v>
                </c:pt>
                <c:pt idx="2227">
                  <c:v>263.85270644606049</c:v>
                </c:pt>
                <c:pt idx="2228">
                  <c:v>134.94666941363633</c:v>
                </c:pt>
                <c:pt idx="2229">
                  <c:v>208.79065745824715</c:v>
                </c:pt>
                <c:pt idx="2230">
                  <c:v>202.58946837038849</c:v>
                </c:pt>
                <c:pt idx="2231">
                  <c:v>40.889909469904929</c:v>
                </c:pt>
                <c:pt idx="2232">
                  <c:v>171.69820130252691</c:v>
                </c:pt>
                <c:pt idx="2233">
                  <c:v>202.9850782451833</c:v>
                </c:pt>
                <c:pt idx="2234">
                  <c:v>239.18197355107239</c:v>
                </c:pt>
                <c:pt idx="2235">
                  <c:v>190.1154367118867</c:v>
                </c:pt>
                <c:pt idx="2236">
                  <c:v>205.79131619760565</c:v>
                </c:pt>
                <c:pt idx="2237">
                  <c:v>122.27518764266347</c:v>
                </c:pt>
                <c:pt idx="2238">
                  <c:v>232.53346683227414</c:v>
                </c:pt>
                <c:pt idx="2239">
                  <c:v>186.36081252901474</c:v>
                </c:pt>
                <c:pt idx="2240">
                  <c:v>190.71030041156854</c:v>
                </c:pt>
                <c:pt idx="2241">
                  <c:v>115.40676495001253</c:v>
                </c:pt>
                <c:pt idx="2242">
                  <c:v>109.90752731707848</c:v>
                </c:pt>
                <c:pt idx="2243">
                  <c:v>218.1620655354414</c:v>
                </c:pt>
                <c:pt idx="2244">
                  <c:v>144.97120102698949</c:v>
                </c:pt>
                <c:pt idx="2245">
                  <c:v>256.91414969620246</c:v>
                </c:pt>
                <c:pt idx="2246">
                  <c:v>173.8983184589795</c:v>
                </c:pt>
                <c:pt idx="2247">
                  <c:v>226.40257625370432</c:v>
                </c:pt>
                <c:pt idx="2248">
                  <c:v>137.02777230340797</c:v>
                </c:pt>
                <c:pt idx="2249">
                  <c:v>86.769637794115312</c:v>
                </c:pt>
                <c:pt idx="2250">
                  <c:v>178.03181845775165</c:v>
                </c:pt>
                <c:pt idx="2251">
                  <c:v>350.63531163831493</c:v>
                </c:pt>
                <c:pt idx="2252">
                  <c:v>236.44423967437029</c:v>
                </c:pt>
                <c:pt idx="2253">
                  <c:v>357.61366242656601</c:v>
                </c:pt>
                <c:pt idx="2254">
                  <c:v>202.53177010556973</c:v>
                </c:pt>
                <c:pt idx="2255">
                  <c:v>285.12408307869094</c:v>
                </c:pt>
                <c:pt idx="2256">
                  <c:v>187.18671684512097</c:v>
                </c:pt>
                <c:pt idx="2257">
                  <c:v>285.88842353372553</c:v>
                </c:pt>
                <c:pt idx="2258">
                  <c:v>202.9145684124168</c:v>
                </c:pt>
                <c:pt idx="2259">
                  <c:v>137.37621757579331</c:v>
                </c:pt>
                <c:pt idx="2260">
                  <c:v>126.8200461364859</c:v>
                </c:pt>
                <c:pt idx="2261">
                  <c:v>137.54812698720167</c:v>
                </c:pt>
                <c:pt idx="2262">
                  <c:v>192.58703454914425</c:v>
                </c:pt>
                <c:pt idx="2263">
                  <c:v>81.759929941007343</c:v>
                </c:pt>
                <c:pt idx="2264">
                  <c:v>257.28003565299679</c:v>
                </c:pt>
                <c:pt idx="2265">
                  <c:v>234.94734746170954</c:v>
                </c:pt>
                <c:pt idx="2266">
                  <c:v>173.70414614438778</c:v>
                </c:pt>
                <c:pt idx="2267">
                  <c:v>160.15422250237467</c:v>
                </c:pt>
                <c:pt idx="2268">
                  <c:v>250.62758539377896</c:v>
                </c:pt>
                <c:pt idx="2269">
                  <c:v>148.12544032795736</c:v>
                </c:pt>
                <c:pt idx="2270">
                  <c:v>148.10548261076798</c:v>
                </c:pt>
                <c:pt idx="2271">
                  <c:v>195.31508011420829</c:v>
                </c:pt>
                <c:pt idx="2272">
                  <c:v>97.985047556937076</c:v>
                </c:pt>
                <c:pt idx="2273">
                  <c:v>211.90614261303261</c:v>
                </c:pt>
                <c:pt idx="2274">
                  <c:v>127.46381018115234</c:v>
                </c:pt>
                <c:pt idx="2275">
                  <c:v>122.39747532743446</c:v>
                </c:pt>
                <c:pt idx="2276">
                  <c:v>14.874217971719812</c:v>
                </c:pt>
                <c:pt idx="2277">
                  <c:v>256.15497011410588</c:v>
                </c:pt>
                <c:pt idx="2278">
                  <c:v>171.63540197895114</c:v>
                </c:pt>
                <c:pt idx="2279">
                  <c:v>127.08424992722858</c:v>
                </c:pt>
                <c:pt idx="2280">
                  <c:v>229.05632645224179</c:v>
                </c:pt>
                <c:pt idx="2281">
                  <c:v>97.927943891943841</c:v>
                </c:pt>
                <c:pt idx="2282">
                  <c:v>205.2824936872471</c:v>
                </c:pt>
                <c:pt idx="2283">
                  <c:v>207.9868442230586</c:v>
                </c:pt>
                <c:pt idx="2284">
                  <c:v>400.05727588971757</c:v>
                </c:pt>
                <c:pt idx="2285">
                  <c:v>234.47147874037503</c:v>
                </c:pt>
                <c:pt idx="2286">
                  <c:v>261.0088672851204</c:v>
                </c:pt>
                <c:pt idx="2287">
                  <c:v>261.77236487686662</c:v>
                </c:pt>
                <c:pt idx="2288">
                  <c:v>234.66788200071645</c:v>
                </c:pt>
                <c:pt idx="2289">
                  <c:v>460.05497058834976</c:v>
                </c:pt>
                <c:pt idx="2290">
                  <c:v>204.38506506014897</c:v>
                </c:pt>
                <c:pt idx="2291">
                  <c:v>161.24511784511159</c:v>
                </c:pt>
                <c:pt idx="2292">
                  <c:v>253.30775815961465</c:v>
                </c:pt>
                <c:pt idx="2293">
                  <c:v>291.37773721527566</c:v>
                </c:pt>
                <c:pt idx="2294">
                  <c:v>299.63587599481366</c:v>
                </c:pt>
                <c:pt idx="2295">
                  <c:v>191.13640141284932</c:v>
                </c:pt>
                <c:pt idx="2296">
                  <c:v>107.95155220908121</c:v>
                </c:pt>
                <c:pt idx="2297">
                  <c:v>139.00321486849211</c:v>
                </c:pt>
                <c:pt idx="2298">
                  <c:v>155.97517095685856</c:v>
                </c:pt>
                <c:pt idx="2299">
                  <c:v>211.55581141703209</c:v>
                </c:pt>
                <c:pt idx="2300">
                  <c:v>67.814403839943026</c:v>
                </c:pt>
                <c:pt idx="2301">
                  <c:v>173.33872996181412</c:v>
                </c:pt>
                <c:pt idx="2302">
                  <c:v>536.50502348641271</c:v>
                </c:pt>
                <c:pt idx="2303">
                  <c:v>266.71474319069836</c:v>
                </c:pt>
                <c:pt idx="2304">
                  <c:v>137.29609171313786</c:v>
                </c:pt>
                <c:pt idx="2305">
                  <c:v>171.3481434477066</c:v>
                </c:pt>
                <c:pt idx="2306">
                  <c:v>244.89839381629625</c:v>
                </c:pt>
                <c:pt idx="2307">
                  <c:v>96.181585354828428</c:v>
                </c:pt>
                <c:pt idx="2308">
                  <c:v>273.39437485314505</c:v>
                </c:pt>
                <c:pt idx="2309">
                  <c:v>312.03793961719452</c:v>
                </c:pt>
                <c:pt idx="2310">
                  <c:v>236.20700485971969</c:v>
                </c:pt>
                <c:pt idx="2311">
                  <c:v>200.89985736276097</c:v>
                </c:pt>
                <c:pt idx="2312">
                  <c:v>217.49587146475687</c:v>
                </c:pt>
                <c:pt idx="2313">
                  <c:v>334.12897745783584</c:v>
                </c:pt>
                <c:pt idx="2314">
                  <c:v>261.56660288655468</c:v>
                </c:pt>
                <c:pt idx="2315">
                  <c:v>278.17291083025168</c:v>
                </c:pt>
                <c:pt idx="2316">
                  <c:v>120.98191450627762</c:v>
                </c:pt>
                <c:pt idx="2317">
                  <c:v>213.73710827992804</c:v>
                </c:pt>
                <c:pt idx="2318">
                  <c:v>227.64957404385527</c:v>
                </c:pt>
                <c:pt idx="2319">
                  <c:v>182.73823394660943</c:v>
                </c:pt>
                <c:pt idx="2320">
                  <c:v>194.30542305788168</c:v>
                </c:pt>
                <c:pt idx="2321">
                  <c:v>353.23572897567732</c:v>
                </c:pt>
                <c:pt idx="2322">
                  <c:v>157.78325164912474</c:v>
                </c:pt>
                <c:pt idx="2323">
                  <c:v>204.86830258994524</c:v>
                </c:pt>
                <c:pt idx="2324">
                  <c:v>187.0309504099155</c:v>
                </c:pt>
                <c:pt idx="2325">
                  <c:v>151.67294916078077</c:v>
                </c:pt>
                <c:pt idx="2326">
                  <c:v>209.77740584172625</c:v>
                </c:pt>
                <c:pt idx="2327">
                  <c:v>103.6719045753715</c:v>
                </c:pt>
                <c:pt idx="2328">
                  <c:v>146.59382893553595</c:v>
                </c:pt>
                <c:pt idx="2329">
                  <c:v>263.70913151280047</c:v>
                </c:pt>
                <c:pt idx="2330">
                  <c:v>279.41425548229819</c:v>
                </c:pt>
                <c:pt idx="2331">
                  <c:v>119.58448683339743</c:v>
                </c:pt>
                <c:pt idx="2332">
                  <c:v>222.08699385189274</c:v>
                </c:pt>
                <c:pt idx="2333">
                  <c:v>211.36769876987012</c:v>
                </c:pt>
                <c:pt idx="2334">
                  <c:v>274.21249976682549</c:v>
                </c:pt>
                <c:pt idx="2335">
                  <c:v>332.5617481782736</c:v>
                </c:pt>
                <c:pt idx="2336">
                  <c:v>182.78121606796125</c:v>
                </c:pt>
                <c:pt idx="2337">
                  <c:v>269.84398290774772</c:v>
                </c:pt>
                <c:pt idx="2338">
                  <c:v>204.5409315310913</c:v>
                </c:pt>
                <c:pt idx="2339">
                  <c:v>278.98213384787721</c:v>
                </c:pt>
                <c:pt idx="2340">
                  <c:v>222.16476247152551</c:v>
                </c:pt>
                <c:pt idx="2341">
                  <c:v>207.10602144013964</c:v>
                </c:pt>
                <c:pt idx="2342">
                  <c:v>268.98863974685719</c:v>
                </c:pt>
                <c:pt idx="2343">
                  <c:v>199.99312452699039</c:v>
                </c:pt>
                <c:pt idx="2344">
                  <c:v>129.71665678014955</c:v>
                </c:pt>
                <c:pt idx="2345">
                  <c:v>381.85848002877538</c:v>
                </c:pt>
                <c:pt idx="2346">
                  <c:v>198.97436494632646</c:v>
                </c:pt>
                <c:pt idx="2347">
                  <c:v>136.04921561349983</c:v>
                </c:pt>
                <c:pt idx="2348">
                  <c:v>111.63441421840349</c:v>
                </c:pt>
                <c:pt idx="2349">
                  <c:v>182.79101730900027</c:v>
                </c:pt>
                <c:pt idx="2350">
                  <c:v>184.26114718388553</c:v>
                </c:pt>
                <c:pt idx="2351">
                  <c:v>228.40291542688644</c:v>
                </c:pt>
                <c:pt idx="2352">
                  <c:v>181.34808709767483</c:v>
                </c:pt>
                <c:pt idx="2353">
                  <c:v>176.06238309652471</c:v>
                </c:pt>
                <c:pt idx="2354">
                  <c:v>202.84255728160718</c:v>
                </c:pt>
                <c:pt idx="2355">
                  <c:v>156.04123555031248</c:v>
                </c:pt>
                <c:pt idx="2356">
                  <c:v>210.47120878128825</c:v>
                </c:pt>
                <c:pt idx="2357">
                  <c:v>329.93226374052222</c:v>
                </c:pt>
                <c:pt idx="2358">
                  <c:v>122.07146662012644</c:v>
                </c:pt>
                <c:pt idx="2359">
                  <c:v>238.89535875669051</c:v>
                </c:pt>
                <c:pt idx="2360">
                  <c:v>289.34187396296477</c:v>
                </c:pt>
                <c:pt idx="2361">
                  <c:v>321.4623699596346</c:v>
                </c:pt>
                <c:pt idx="2362">
                  <c:v>163.73406940359382</c:v>
                </c:pt>
                <c:pt idx="2363">
                  <c:v>202.19935436769666</c:v>
                </c:pt>
                <c:pt idx="2364">
                  <c:v>113.85169076242744</c:v>
                </c:pt>
                <c:pt idx="2365">
                  <c:v>275.15422526834436</c:v>
                </c:pt>
                <c:pt idx="2366">
                  <c:v>169.40690503914064</c:v>
                </c:pt>
                <c:pt idx="2367">
                  <c:v>230.09447686225195</c:v>
                </c:pt>
                <c:pt idx="2368">
                  <c:v>230.41792708597742</c:v>
                </c:pt>
                <c:pt idx="2369">
                  <c:v>191.04573632091979</c:v>
                </c:pt>
                <c:pt idx="2370">
                  <c:v>347.33244125010697</c:v>
                </c:pt>
                <c:pt idx="2371">
                  <c:v>169.82884654185617</c:v>
                </c:pt>
                <c:pt idx="2372">
                  <c:v>129.77477320560385</c:v>
                </c:pt>
                <c:pt idx="2373">
                  <c:v>153.17036013614114</c:v>
                </c:pt>
                <c:pt idx="2374">
                  <c:v>183.58992732003406</c:v>
                </c:pt>
                <c:pt idx="2375">
                  <c:v>28.739631573034174</c:v>
                </c:pt>
                <c:pt idx="2376">
                  <c:v>128.98915596811167</c:v>
                </c:pt>
                <c:pt idx="2377">
                  <c:v>274.95014845288046</c:v>
                </c:pt>
                <c:pt idx="2378">
                  <c:v>177.14317312924024</c:v>
                </c:pt>
                <c:pt idx="2379">
                  <c:v>193.64854186826824</c:v>
                </c:pt>
                <c:pt idx="2380">
                  <c:v>371.2712244540819</c:v>
                </c:pt>
                <c:pt idx="2381">
                  <c:v>255.75993556012236</c:v>
                </c:pt>
                <c:pt idx="2382">
                  <c:v>467.84856674748727</c:v>
                </c:pt>
                <c:pt idx="2383">
                  <c:v>217.58010079255925</c:v>
                </c:pt>
                <c:pt idx="2384">
                  <c:v>187.24255648170043</c:v>
                </c:pt>
                <c:pt idx="2385">
                  <c:v>163.95797098510707</c:v>
                </c:pt>
                <c:pt idx="2386">
                  <c:v>310.31480530145325</c:v>
                </c:pt>
                <c:pt idx="2387">
                  <c:v>240.20952673188532</c:v>
                </c:pt>
                <c:pt idx="2388">
                  <c:v>235.42937654344732</c:v>
                </c:pt>
                <c:pt idx="2389">
                  <c:v>226.17825532147458</c:v>
                </c:pt>
                <c:pt idx="2390">
                  <c:v>165.47700027277384</c:v>
                </c:pt>
                <c:pt idx="2391">
                  <c:v>220.17734610637865</c:v>
                </c:pt>
                <c:pt idx="2392">
                  <c:v>279.11755691556743</c:v>
                </c:pt>
                <c:pt idx="2393">
                  <c:v>193.69784899569441</c:v>
                </c:pt>
                <c:pt idx="2394">
                  <c:v>119.86849576645275</c:v>
                </c:pt>
                <c:pt idx="2395">
                  <c:v>219.18048510432465</c:v>
                </c:pt>
                <c:pt idx="2396">
                  <c:v>242.03094229570144</c:v>
                </c:pt>
                <c:pt idx="2397">
                  <c:v>37.478015856269479</c:v>
                </c:pt>
                <c:pt idx="2398">
                  <c:v>253.55666610126195</c:v>
                </c:pt>
                <c:pt idx="2399">
                  <c:v>200.04594348863347</c:v>
                </c:pt>
                <c:pt idx="2400">
                  <c:v>222.91662655807815</c:v>
                </c:pt>
                <c:pt idx="2401">
                  <c:v>231.38892272232042</c:v>
                </c:pt>
                <c:pt idx="2402">
                  <c:v>174.66110275767932</c:v>
                </c:pt>
                <c:pt idx="2403">
                  <c:v>122.60478221552987</c:v>
                </c:pt>
                <c:pt idx="2404">
                  <c:v>238.17266912829635</c:v>
                </c:pt>
                <c:pt idx="2405">
                  <c:v>95.776426995658937</c:v>
                </c:pt>
                <c:pt idx="2406">
                  <c:v>183.78959077878019</c:v>
                </c:pt>
                <c:pt idx="2407">
                  <c:v>162.84249391702468</c:v>
                </c:pt>
                <c:pt idx="2408">
                  <c:v>225.56620613724573</c:v>
                </c:pt>
                <c:pt idx="2409">
                  <c:v>208.79477796812705</c:v>
                </c:pt>
                <c:pt idx="2410">
                  <c:v>111.86641254803128</c:v>
                </c:pt>
                <c:pt idx="2411">
                  <c:v>87.803074795923479</c:v>
                </c:pt>
                <c:pt idx="2412">
                  <c:v>133.9885226984527</c:v>
                </c:pt>
                <c:pt idx="2413">
                  <c:v>137.07246726468722</c:v>
                </c:pt>
                <c:pt idx="2414">
                  <c:v>316.59657257060974</c:v>
                </c:pt>
                <c:pt idx="2415">
                  <c:v>207.21967888275074</c:v>
                </c:pt>
                <c:pt idx="2416">
                  <c:v>159.86392883916642</c:v>
                </c:pt>
                <c:pt idx="2417">
                  <c:v>199.65996432114659</c:v>
                </c:pt>
                <c:pt idx="2418">
                  <c:v>275.51898584135319</c:v>
                </c:pt>
                <c:pt idx="2419">
                  <c:v>235.69647450594272</c:v>
                </c:pt>
                <c:pt idx="2420">
                  <c:v>288.04605775800138</c:v>
                </c:pt>
                <c:pt idx="2421">
                  <c:v>153.32190066037208</c:v>
                </c:pt>
                <c:pt idx="2422">
                  <c:v>171.40702006235955</c:v>
                </c:pt>
                <c:pt idx="2423">
                  <c:v>248.95763458013303</c:v>
                </c:pt>
                <c:pt idx="2424">
                  <c:v>157.34962033352122</c:v>
                </c:pt>
                <c:pt idx="2425">
                  <c:v>160.19105973890495</c:v>
                </c:pt>
                <c:pt idx="2426">
                  <c:v>167.68164221126148</c:v>
                </c:pt>
                <c:pt idx="2427">
                  <c:v>172.99702687101689</c:v>
                </c:pt>
                <c:pt idx="2428">
                  <c:v>192.6534107008855</c:v>
                </c:pt>
                <c:pt idx="2429">
                  <c:v>152.11066886664824</c:v>
                </c:pt>
                <c:pt idx="2430">
                  <c:v>189.02480332406665</c:v>
                </c:pt>
                <c:pt idx="2431">
                  <c:v>113.57308343580333</c:v>
                </c:pt>
                <c:pt idx="2432">
                  <c:v>205.59859067270207</c:v>
                </c:pt>
                <c:pt idx="2433">
                  <c:v>253.0612286345453</c:v>
                </c:pt>
                <c:pt idx="2434">
                  <c:v>143.06813754497369</c:v>
                </c:pt>
                <c:pt idx="2435">
                  <c:v>231.60476740048358</c:v>
                </c:pt>
                <c:pt idx="2436">
                  <c:v>122.92257740181871</c:v>
                </c:pt>
                <c:pt idx="2437">
                  <c:v>55.143593767360919</c:v>
                </c:pt>
                <c:pt idx="2438">
                  <c:v>147.8334761953929</c:v>
                </c:pt>
                <c:pt idx="2439">
                  <c:v>147.66526130214245</c:v>
                </c:pt>
                <c:pt idx="2440">
                  <c:v>123.81347582355892</c:v>
                </c:pt>
                <c:pt idx="2441">
                  <c:v>204.86861912461606</c:v>
                </c:pt>
                <c:pt idx="2442">
                  <c:v>218.83055519938188</c:v>
                </c:pt>
                <c:pt idx="2443">
                  <c:v>177.28605141230412</c:v>
                </c:pt>
                <c:pt idx="2444">
                  <c:v>153.51714191268189</c:v>
                </c:pt>
                <c:pt idx="2445">
                  <c:v>111.94891502759182</c:v>
                </c:pt>
                <c:pt idx="2446">
                  <c:v>387.54458226924049</c:v>
                </c:pt>
                <c:pt idx="2447">
                  <c:v>171.51469243289361</c:v>
                </c:pt>
                <c:pt idx="2448">
                  <c:v>532.4231500591809</c:v>
                </c:pt>
                <c:pt idx="2449">
                  <c:v>206.68294309465927</c:v>
                </c:pt>
                <c:pt idx="2450">
                  <c:v>163.2474071701634</c:v>
                </c:pt>
                <c:pt idx="2451">
                  <c:v>224.324351226065</c:v>
                </c:pt>
                <c:pt idx="2452">
                  <c:v>235.55128299211663</c:v>
                </c:pt>
                <c:pt idx="2453">
                  <c:v>226.24559790703725</c:v>
                </c:pt>
                <c:pt idx="2454">
                  <c:v>238.76566339719878</c:v>
                </c:pt>
                <c:pt idx="2455">
                  <c:v>209.11218601883181</c:v>
                </c:pt>
                <c:pt idx="2456">
                  <c:v>237.13261691334287</c:v>
                </c:pt>
                <c:pt idx="2457">
                  <c:v>126.96760870836145</c:v>
                </c:pt>
                <c:pt idx="2458">
                  <c:v>127.13879325458345</c:v>
                </c:pt>
                <c:pt idx="2459">
                  <c:v>253.67923820448019</c:v>
                </c:pt>
                <c:pt idx="2460">
                  <c:v>302.29675936215165</c:v>
                </c:pt>
                <c:pt idx="2461">
                  <c:v>159.02505243040872</c:v>
                </c:pt>
                <c:pt idx="2462">
                  <c:v>291.34639123982356</c:v>
                </c:pt>
                <c:pt idx="2463">
                  <c:v>199.98761898320566</c:v>
                </c:pt>
                <c:pt idx="2464">
                  <c:v>206.25124764206308</c:v>
                </c:pt>
                <c:pt idx="2465">
                  <c:v>164.03980114952978</c:v>
                </c:pt>
                <c:pt idx="2466">
                  <c:v>96.546656607143561</c:v>
                </c:pt>
                <c:pt idx="2467">
                  <c:v>176.99342704879831</c:v>
                </c:pt>
                <c:pt idx="2468">
                  <c:v>250.90871893661259</c:v>
                </c:pt>
                <c:pt idx="2469">
                  <c:v>460.29832257779441</c:v>
                </c:pt>
                <c:pt idx="2470">
                  <c:v>170.63673054744106</c:v>
                </c:pt>
                <c:pt idx="2471">
                  <c:v>181.73747268684056</c:v>
                </c:pt>
                <c:pt idx="2472">
                  <c:v>118.01864090302875</c:v>
                </c:pt>
                <c:pt idx="2473">
                  <c:v>267.35912952533135</c:v>
                </c:pt>
                <c:pt idx="2474">
                  <c:v>233.08453626544551</c:v>
                </c:pt>
                <c:pt idx="2475">
                  <c:v>200.02911148397436</c:v>
                </c:pt>
                <c:pt idx="2476">
                  <c:v>211.47831578944701</c:v>
                </c:pt>
                <c:pt idx="2477">
                  <c:v>234.68491729158276</c:v>
                </c:pt>
                <c:pt idx="2478">
                  <c:v>283.97064075505278</c:v>
                </c:pt>
                <c:pt idx="2479">
                  <c:v>290.78704924621081</c:v>
                </c:pt>
                <c:pt idx="2480">
                  <c:v>255.22467991955989</c:v>
                </c:pt>
                <c:pt idx="2481">
                  <c:v>217.21465666199089</c:v>
                </c:pt>
                <c:pt idx="2482">
                  <c:v>145.42681143255516</c:v>
                </c:pt>
                <c:pt idx="2483">
                  <c:v>186.36483358193644</c:v>
                </c:pt>
                <c:pt idx="2484">
                  <c:v>165.68997381138519</c:v>
                </c:pt>
                <c:pt idx="2485">
                  <c:v>188.97551395007608</c:v>
                </c:pt>
                <c:pt idx="2486">
                  <c:v>181.75940521985069</c:v>
                </c:pt>
                <c:pt idx="2487">
                  <c:v>610.97966863471061</c:v>
                </c:pt>
                <c:pt idx="2488">
                  <c:v>220.63393994079144</c:v>
                </c:pt>
                <c:pt idx="2489">
                  <c:v>190.23706695857467</c:v>
                </c:pt>
                <c:pt idx="2490">
                  <c:v>173.80244110960041</c:v>
                </c:pt>
                <c:pt idx="2491">
                  <c:v>154.93012931775104</c:v>
                </c:pt>
                <c:pt idx="2492">
                  <c:v>227.91717315675317</c:v>
                </c:pt>
                <c:pt idx="2493">
                  <c:v>214.7856190152367</c:v>
                </c:pt>
                <c:pt idx="2494">
                  <c:v>252.80090676772056</c:v>
                </c:pt>
                <c:pt idx="2495">
                  <c:v>182.43286928603391</c:v>
                </c:pt>
                <c:pt idx="2496">
                  <c:v>305.03633343320939</c:v>
                </c:pt>
                <c:pt idx="2497">
                  <c:v>133.12898810437906</c:v>
                </c:pt>
                <c:pt idx="2498">
                  <c:v>195.94037252559266</c:v>
                </c:pt>
                <c:pt idx="2499">
                  <c:v>145.59690666677116</c:v>
                </c:pt>
                <c:pt idx="2500">
                  <c:v>191.67971074263687</c:v>
                </c:pt>
                <c:pt idx="2501">
                  <c:v>124.15844722336666</c:v>
                </c:pt>
                <c:pt idx="2502">
                  <c:v>216.93450107373121</c:v>
                </c:pt>
                <c:pt idx="2503">
                  <c:v>273.16614330139487</c:v>
                </c:pt>
                <c:pt idx="2504">
                  <c:v>211.18629902963099</c:v>
                </c:pt>
                <c:pt idx="2505">
                  <c:v>192.88418354601748</c:v>
                </c:pt>
                <c:pt idx="2506">
                  <c:v>154.33402751864662</c:v>
                </c:pt>
                <c:pt idx="2507">
                  <c:v>217.71882732160358</c:v>
                </c:pt>
                <c:pt idx="2508">
                  <c:v>285.13455893222357</c:v>
                </c:pt>
                <c:pt idx="2509">
                  <c:v>173.9844365340669</c:v>
                </c:pt>
                <c:pt idx="2510">
                  <c:v>191.17821881419118</c:v>
                </c:pt>
                <c:pt idx="2511">
                  <c:v>73.961866131657956</c:v>
                </c:pt>
                <c:pt idx="2512">
                  <c:v>334.74635053734875</c:v>
                </c:pt>
                <c:pt idx="2513">
                  <c:v>199.60056185697906</c:v>
                </c:pt>
                <c:pt idx="2514">
                  <c:v>282.21115962828623</c:v>
                </c:pt>
                <c:pt idx="2515">
                  <c:v>225.74001482146321</c:v>
                </c:pt>
                <c:pt idx="2516">
                  <c:v>118.75961737950449</c:v>
                </c:pt>
                <c:pt idx="2517">
                  <c:v>121.47531629125869</c:v>
                </c:pt>
                <c:pt idx="2518">
                  <c:v>304.30502809286088</c:v>
                </c:pt>
                <c:pt idx="2519">
                  <c:v>181.54680596020867</c:v>
                </c:pt>
                <c:pt idx="2520">
                  <c:v>33.157729405894763</c:v>
                </c:pt>
                <c:pt idx="2521">
                  <c:v>195.34507790042576</c:v>
                </c:pt>
                <c:pt idx="2522">
                  <c:v>152.65325665882935</c:v>
                </c:pt>
                <c:pt idx="2523">
                  <c:v>267.41223454802503</c:v>
                </c:pt>
                <c:pt idx="2524">
                  <c:v>157.8409419489499</c:v>
                </c:pt>
                <c:pt idx="2525">
                  <c:v>188.50203289279887</c:v>
                </c:pt>
                <c:pt idx="2526">
                  <c:v>224.52718621673205</c:v>
                </c:pt>
                <c:pt idx="2527">
                  <c:v>149.70306721722116</c:v>
                </c:pt>
                <c:pt idx="2528">
                  <c:v>197.07448094606403</c:v>
                </c:pt>
                <c:pt idx="2529">
                  <c:v>176.06812594572554</c:v>
                </c:pt>
                <c:pt idx="2530">
                  <c:v>102.94046180878158</c:v>
                </c:pt>
                <c:pt idx="2531">
                  <c:v>363.87394546503634</c:v>
                </c:pt>
                <c:pt idx="2532">
                  <c:v>179.16802235704083</c:v>
                </c:pt>
                <c:pt idx="2533">
                  <c:v>217.52674966332665</c:v>
                </c:pt>
                <c:pt idx="2534">
                  <c:v>153.21900212220817</c:v>
                </c:pt>
                <c:pt idx="2535">
                  <c:v>179.84213897675806</c:v>
                </c:pt>
                <c:pt idx="2536">
                  <c:v>276.83105326646216</c:v>
                </c:pt>
                <c:pt idx="2537">
                  <c:v>145.72314757648763</c:v>
                </c:pt>
                <c:pt idx="2538">
                  <c:v>222.299930689284</c:v>
                </c:pt>
                <c:pt idx="2539">
                  <c:v>271.16018288116697</c:v>
                </c:pt>
                <c:pt idx="2540">
                  <c:v>166.38329295538949</c:v>
                </c:pt>
                <c:pt idx="2541">
                  <c:v>114.26638929372237</c:v>
                </c:pt>
                <c:pt idx="2542">
                  <c:v>162.94183573591175</c:v>
                </c:pt>
                <c:pt idx="2543">
                  <c:v>120.91304459259638</c:v>
                </c:pt>
                <c:pt idx="2544">
                  <c:v>168.32154093043903</c:v>
                </c:pt>
                <c:pt idx="2545">
                  <c:v>197.77053441767106</c:v>
                </c:pt>
                <c:pt idx="2546">
                  <c:v>176.3270373530556</c:v>
                </c:pt>
                <c:pt idx="2547">
                  <c:v>174.93383593367909</c:v>
                </c:pt>
                <c:pt idx="2548">
                  <c:v>174.70534176929814</c:v>
                </c:pt>
                <c:pt idx="2549">
                  <c:v>105.3970291293691</c:v>
                </c:pt>
                <c:pt idx="2550">
                  <c:v>156.22344236513527</c:v>
                </c:pt>
                <c:pt idx="2551">
                  <c:v>199.59909045313978</c:v>
                </c:pt>
                <c:pt idx="2552">
                  <c:v>161.02173857806474</c:v>
                </c:pt>
                <c:pt idx="2553">
                  <c:v>192.73047805543629</c:v>
                </c:pt>
                <c:pt idx="2554">
                  <c:v>249.80769358522335</c:v>
                </c:pt>
                <c:pt idx="2555">
                  <c:v>185.53136054940808</c:v>
                </c:pt>
                <c:pt idx="2556">
                  <c:v>52.464389441082126</c:v>
                </c:pt>
                <c:pt idx="2557">
                  <c:v>237.53459505781396</c:v>
                </c:pt>
                <c:pt idx="2558">
                  <c:v>388.45402452136642</c:v>
                </c:pt>
                <c:pt idx="2559">
                  <c:v>162.73159473253034</c:v>
                </c:pt>
                <c:pt idx="2560">
                  <c:v>205.20954228904699</c:v>
                </c:pt>
                <c:pt idx="2561">
                  <c:v>209.87067397165282</c:v>
                </c:pt>
                <c:pt idx="2562">
                  <c:v>152.03657266169537</c:v>
                </c:pt>
                <c:pt idx="2563">
                  <c:v>212.86189969786227</c:v>
                </c:pt>
                <c:pt idx="2564">
                  <c:v>195.89337403895763</c:v>
                </c:pt>
                <c:pt idx="2565">
                  <c:v>192.67379036375343</c:v>
                </c:pt>
                <c:pt idx="2566">
                  <c:v>212.87416457422762</c:v>
                </c:pt>
                <c:pt idx="2567">
                  <c:v>129.87063920939403</c:v>
                </c:pt>
                <c:pt idx="2568">
                  <c:v>217.09286369770174</c:v>
                </c:pt>
                <c:pt idx="2569">
                  <c:v>94.501448298236667</c:v>
                </c:pt>
                <c:pt idx="2570">
                  <c:v>284.46398717843545</c:v>
                </c:pt>
                <c:pt idx="2571">
                  <c:v>163.84790556749709</c:v>
                </c:pt>
                <c:pt idx="2572">
                  <c:v>226.21634779289789</c:v>
                </c:pt>
                <c:pt idx="2573">
                  <c:v>147.47315780643135</c:v>
                </c:pt>
                <c:pt idx="2574">
                  <c:v>266.04989963542158</c:v>
                </c:pt>
                <c:pt idx="2575">
                  <c:v>220.44238678006295</c:v>
                </c:pt>
                <c:pt idx="2576">
                  <c:v>184.32597630944363</c:v>
                </c:pt>
                <c:pt idx="2577">
                  <c:v>136.97144924095224</c:v>
                </c:pt>
                <c:pt idx="2578">
                  <c:v>317.47877848311197</c:v>
                </c:pt>
                <c:pt idx="2579">
                  <c:v>156.42408285779203</c:v>
                </c:pt>
                <c:pt idx="2580">
                  <c:v>175.36041472638593</c:v>
                </c:pt>
                <c:pt idx="2581">
                  <c:v>160.02943131771673</c:v>
                </c:pt>
                <c:pt idx="2582">
                  <c:v>118.66495471573509</c:v>
                </c:pt>
                <c:pt idx="2583">
                  <c:v>191.78214439569871</c:v>
                </c:pt>
                <c:pt idx="2584">
                  <c:v>197.57925020750696</c:v>
                </c:pt>
                <c:pt idx="2585">
                  <c:v>179.47015118738528</c:v>
                </c:pt>
                <c:pt idx="2586">
                  <c:v>360.99681801786545</c:v>
                </c:pt>
                <c:pt idx="2587">
                  <c:v>122.92501782575113</c:v>
                </c:pt>
                <c:pt idx="2588">
                  <c:v>185.27389275336395</c:v>
                </c:pt>
                <c:pt idx="2589">
                  <c:v>172.6784271638586</c:v>
                </c:pt>
                <c:pt idx="2590">
                  <c:v>230.9828738070525</c:v>
                </c:pt>
                <c:pt idx="2591">
                  <c:v>182.08034161612406</c:v>
                </c:pt>
                <c:pt idx="2592">
                  <c:v>225.21066189594455</c:v>
                </c:pt>
                <c:pt idx="2593">
                  <c:v>165.09106224785896</c:v>
                </c:pt>
                <c:pt idx="2594">
                  <c:v>175.42262328874224</c:v>
                </c:pt>
                <c:pt idx="2595">
                  <c:v>274.60775390675366</c:v>
                </c:pt>
                <c:pt idx="2596">
                  <c:v>193.22353998770447</c:v>
                </c:pt>
                <c:pt idx="2597">
                  <c:v>98.417779962395102</c:v>
                </c:pt>
                <c:pt idx="2598">
                  <c:v>235.63226883881356</c:v>
                </c:pt>
                <c:pt idx="2599">
                  <c:v>196.49800275781277</c:v>
                </c:pt>
                <c:pt idx="2600">
                  <c:v>142.24373679165805</c:v>
                </c:pt>
                <c:pt idx="2601">
                  <c:v>192.11012815836597</c:v>
                </c:pt>
                <c:pt idx="2602">
                  <c:v>228.71130951253781</c:v>
                </c:pt>
                <c:pt idx="2603">
                  <c:v>204.23792840173147</c:v>
                </c:pt>
                <c:pt idx="2604">
                  <c:v>182.10610224827209</c:v>
                </c:pt>
                <c:pt idx="2605">
                  <c:v>188.33761267537491</c:v>
                </c:pt>
                <c:pt idx="2606">
                  <c:v>306.14219583398091</c:v>
                </c:pt>
                <c:pt idx="2607">
                  <c:v>158.58044632168173</c:v>
                </c:pt>
                <c:pt idx="2608">
                  <c:v>134.74048656502632</c:v>
                </c:pt>
                <c:pt idx="2609">
                  <c:v>153.4324481011185</c:v>
                </c:pt>
                <c:pt idx="2610">
                  <c:v>164.56635318433914</c:v>
                </c:pt>
                <c:pt idx="2611">
                  <c:v>207.46693720435036</c:v>
                </c:pt>
                <c:pt idx="2612">
                  <c:v>353.1638399566105</c:v>
                </c:pt>
                <c:pt idx="2613">
                  <c:v>263.34909304434848</c:v>
                </c:pt>
                <c:pt idx="2614">
                  <c:v>299.92674241655288</c:v>
                </c:pt>
                <c:pt idx="2615">
                  <c:v>119.52182579438531</c:v>
                </c:pt>
                <c:pt idx="2616">
                  <c:v>226.17922006812279</c:v>
                </c:pt>
                <c:pt idx="2617">
                  <c:v>135.11155199334536</c:v>
                </c:pt>
                <c:pt idx="2618">
                  <c:v>267.74033871757064</c:v>
                </c:pt>
                <c:pt idx="2619">
                  <c:v>142.77137414651875</c:v>
                </c:pt>
                <c:pt idx="2620">
                  <c:v>163.34623762230163</c:v>
                </c:pt>
                <c:pt idx="2621">
                  <c:v>330.88413243057391</c:v>
                </c:pt>
                <c:pt idx="2622">
                  <c:v>94.246336275469815</c:v>
                </c:pt>
                <c:pt idx="2623">
                  <c:v>252.16749753138021</c:v>
                </c:pt>
                <c:pt idx="2624">
                  <c:v>144.32173674051415</c:v>
                </c:pt>
                <c:pt idx="2625">
                  <c:v>196.24102394920121</c:v>
                </c:pt>
                <c:pt idx="2626">
                  <c:v>129.31584375895775</c:v>
                </c:pt>
                <c:pt idx="2627">
                  <c:v>192.77843395322643</c:v>
                </c:pt>
                <c:pt idx="2628">
                  <c:v>186.67061449764032</c:v>
                </c:pt>
                <c:pt idx="2629">
                  <c:v>160.15348407281709</c:v>
                </c:pt>
                <c:pt idx="2630">
                  <c:v>303.19026353182102</c:v>
                </c:pt>
                <c:pt idx="2631">
                  <c:v>141.32188804844469</c:v>
                </c:pt>
                <c:pt idx="2632">
                  <c:v>207.85313042140973</c:v>
                </c:pt>
                <c:pt idx="2633">
                  <c:v>235.50394639105153</c:v>
                </c:pt>
                <c:pt idx="2634">
                  <c:v>184.18634002349543</c:v>
                </c:pt>
                <c:pt idx="2635">
                  <c:v>350.05919660553388</c:v>
                </c:pt>
                <c:pt idx="2636">
                  <c:v>175.03075715013867</c:v>
                </c:pt>
                <c:pt idx="2637">
                  <c:v>261.45560072776544</c:v>
                </c:pt>
                <c:pt idx="2638">
                  <c:v>137.73372377673502</c:v>
                </c:pt>
                <c:pt idx="2639">
                  <c:v>164.60454672038139</c:v>
                </c:pt>
                <c:pt idx="2640">
                  <c:v>162.35354694888355</c:v>
                </c:pt>
                <c:pt idx="2641">
                  <c:v>141.66566338650571</c:v>
                </c:pt>
                <c:pt idx="2642">
                  <c:v>184.6111689790481</c:v>
                </c:pt>
                <c:pt idx="2643">
                  <c:v>170.98359083621014</c:v>
                </c:pt>
                <c:pt idx="2644">
                  <c:v>124.1338542944824</c:v>
                </c:pt>
                <c:pt idx="2645">
                  <c:v>219.37823127631029</c:v>
                </c:pt>
                <c:pt idx="2646">
                  <c:v>188.48589673961561</c:v>
                </c:pt>
                <c:pt idx="2647">
                  <c:v>175.49377817906839</c:v>
                </c:pt>
                <c:pt idx="2648">
                  <c:v>205.92063207297869</c:v>
                </c:pt>
                <c:pt idx="2649">
                  <c:v>223.79068454236301</c:v>
                </c:pt>
                <c:pt idx="2650">
                  <c:v>109.38926597387129</c:v>
                </c:pt>
                <c:pt idx="2651">
                  <c:v>148.16170396335062</c:v>
                </c:pt>
                <c:pt idx="2652">
                  <c:v>184.86398737467206</c:v>
                </c:pt>
                <c:pt idx="2653">
                  <c:v>193.883063856581</c:v>
                </c:pt>
                <c:pt idx="2654">
                  <c:v>161.85227497006031</c:v>
                </c:pt>
                <c:pt idx="2655">
                  <c:v>216.64660179999362</c:v>
                </c:pt>
                <c:pt idx="2656">
                  <c:v>176.94227651237986</c:v>
                </c:pt>
                <c:pt idx="2657">
                  <c:v>184.34017811133148</c:v>
                </c:pt>
                <c:pt idx="2658">
                  <c:v>218.27155484139919</c:v>
                </c:pt>
                <c:pt idx="2659">
                  <c:v>158.22789954696719</c:v>
                </c:pt>
                <c:pt idx="2660">
                  <c:v>158.73665360107887</c:v>
                </c:pt>
                <c:pt idx="2661">
                  <c:v>350.24296876041393</c:v>
                </c:pt>
                <c:pt idx="2662">
                  <c:v>167.43875007346881</c:v>
                </c:pt>
                <c:pt idx="2663">
                  <c:v>159.16849427480432</c:v>
                </c:pt>
                <c:pt idx="2664">
                  <c:v>264.8450673880198</c:v>
                </c:pt>
                <c:pt idx="2665">
                  <c:v>176.43847282068324</c:v>
                </c:pt>
                <c:pt idx="2666">
                  <c:v>101.40088238774311</c:v>
                </c:pt>
                <c:pt idx="2667">
                  <c:v>350.34754054684868</c:v>
                </c:pt>
                <c:pt idx="2668">
                  <c:v>256.91846983515313</c:v>
                </c:pt>
                <c:pt idx="2669">
                  <c:v>199.04528644011543</c:v>
                </c:pt>
                <c:pt idx="2670">
                  <c:v>176.52599367247112</c:v>
                </c:pt>
                <c:pt idx="2671">
                  <c:v>122.7260748103302</c:v>
                </c:pt>
                <c:pt idx="2672">
                  <c:v>297.97060210282444</c:v>
                </c:pt>
                <c:pt idx="2673">
                  <c:v>147.43008978183457</c:v>
                </c:pt>
                <c:pt idx="2674">
                  <c:v>154.78737544476795</c:v>
                </c:pt>
                <c:pt idx="2675">
                  <c:v>130.35530178457469</c:v>
                </c:pt>
                <c:pt idx="2676">
                  <c:v>223.44744002813428</c:v>
                </c:pt>
                <c:pt idx="2677">
                  <c:v>244.88588359983595</c:v>
                </c:pt>
                <c:pt idx="2678">
                  <c:v>211.16586601366916</c:v>
                </c:pt>
                <c:pt idx="2679">
                  <c:v>246.12040981949704</c:v>
                </c:pt>
                <c:pt idx="2680">
                  <c:v>195.31757530235419</c:v>
                </c:pt>
                <c:pt idx="2681">
                  <c:v>159.12596216412581</c:v>
                </c:pt>
                <c:pt idx="2682">
                  <c:v>130.96610923356349</c:v>
                </c:pt>
                <c:pt idx="2683">
                  <c:v>205.26101368565688</c:v>
                </c:pt>
                <c:pt idx="2684">
                  <c:v>172.91460240094457</c:v>
                </c:pt>
                <c:pt idx="2685">
                  <c:v>272.03700908464964</c:v>
                </c:pt>
                <c:pt idx="2686">
                  <c:v>196.43290758014834</c:v>
                </c:pt>
                <c:pt idx="2687">
                  <c:v>152.88657931336473</c:v>
                </c:pt>
                <c:pt idx="2688">
                  <c:v>277.93008961539334</c:v>
                </c:pt>
                <c:pt idx="2689">
                  <c:v>266.58838432967138</c:v>
                </c:pt>
                <c:pt idx="2690">
                  <c:v>189.88513842097944</c:v>
                </c:pt>
                <c:pt idx="2691">
                  <c:v>189.81063073056043</c:v>
                </c:pt>
                <c:pt idx="2692">
                  <c:v>176.06420827798664</c:v>
                </c:pt>
                <c:pt idx="2693">
                  <c:v>206.76228615728579</c:v>
                </c:pt>
                <c:pt idx="2694">
                  <c:v>272.82271212684719</c:v>
                </c:pt>
                <c:pt idx="2695">
                  <c:v>176.3271207899144</c:v>
                </c:pt>
                <c:pt idx="2696">
                  <c:v>181.04295839891364</c:v>
                </c:pt>
                <c:pt idx="2697">
                  <c:v>312.7620212991477</c:v>
                </c:pt>
                <c:pt idx="2698">
                  <c:v>167.62507785496152</c:v>
                </c:pt>
                <c:pt idx="2699">
                  <c:v>167.34971005240556</c:v>
                </c:pt>
                <c:pt idx="2700">
                  <c:v>203.94995268459596</c:v>
                </c:pt>
                <c:pt idx="2701">
                  <c:v>144.21663927277319</c:v>
                </c:pt>
                <c:pt idx="2702">
                  <c:v>237.11036365539363</c:v>
                </c:pt>
                <c:pt idx="2703">
                  <c:v>74.993092646407248</c:v>
                </c:pt>
                <c:pt idx="2704">
                  <c:v>146.09709289068229</c:v>
                </c:pt>
                <c:pt idx="2705">
                  <c:v>260.0103167850562</c:v>
                </c:pt>
                <c:pt idx="2706">
                  <c:v>197.58487338131209</c:v>
                </c:pt>
                <c:pt idx="2707">
                  <c:v>262.90081231846335</c:v>
                </c:pt>
                <c:pt idx="2708">
                  <c:v>145.92790056247679</c:v>
                </c:pt>
                <c:pt idx="2709">
                  <c:v>257.74096747034321</c:v>
                </c:pt>
                <c:pt idx="2710">
                  <c:v>238.91150461453097</c:v>
                </c:pt>
                <c:pt idx="2711">
                  <c:v>150.99287858932294</c:v>
                </c:pt>
                <c:pt idx="2712">
                  <c:v>206.39430494521304</c:v>
                </c:pt>
                <c:pt idx="2713">
                  <c:v>188.93680545063711</c:v>
                </c:pt>
                <c:pt idx="2714">
                  <c:v>179.1642301444401</c:v>
                </c:pt>
                <c:pt idx="2715">
                  <c:v>183.1937579254774</c:v>
                </c:pt>
                <c:pt idx="2716">
                  <c:v>213.01755308692944</c:v>
                </c:pt>
                <c:pt idx="2717">
                  <c:v>194.60308043722242</c:v>
                </c:pt>
                <c:pt idx="2718">
                  <c:v>128.66276180636913</c:v>
                </c:pt>
                <c:pt idx="2719">
                  <c:v>169.00855952059257</c:v>
                </c:pt>
                <c:pt idx="2720">
                  <c:v>224.12197627976886</c:v>
                </c:pt>
                <c:pt idx="2721">
                  <c:v>236.68202082633391</c:v>
                </c:pt>
                <c:pt idx="2722">
                  <c:v>201.79327442842973</c:v>
                </c:pt>
                <c:pt idx="2723">
                  <c:v>337.81784043542757</c:v>
                </c:pt>
                <c:pt idx="2724">
                  <c:v>268.34189180396436</c:v>
                </c:pt>
                <c:pt idx="2725">
                  <c:v>146.18118763003056</c:v>
                </c:pt>
                <c:pt idx="2726">
                  <c:v>177.87019988557842</c:v>
                </c:pt>
                <c:pt idx="2727">
                  <c:v>301.10687985530137</c:v>
                </c:pt>
                <c:pt idx="2728">
                  <c:v>249.27367843746441</c:v>
                </c:pt>
                <c:pt idx="2729">
                  <c:v>329.00024389151469</c:v>
                </c:pt>
                <c:pt idx="2730">
                  <c:v>123.4096968577314</c:v>
                </c:pt>
                <c:pt idx="2731">
                  <c:v>168.08914524448366</c:v>
                </c:pt>
                <c:pt idx="2732">
                  <c:v>182.42472087170378</c:v>
                </c:pt>
                <c:pt idx="2733">
                  <c:v>220.63355083846676</c:v>
                </c:pt>
                <c:pt idx="2734">
                  <c:v>173.46854673118216</c:v>
                </c:pt>
                <c:pt idx="2735">
                  <c:v>180.44375443637077</c:v>
                </c:pt>
                <c:pt idx="2736">
                  <c:v>127.93379059290295</c:v>
                </c:pt>
                <c:pt idx="2737">
                  <c:v>187.63967077396657</c:v>
                </c:pt>
                <c:pt idx="2738">
                  <c:v>286.89557875225</c:v>
                </c:pt>
                <c:pt idx="2739">
                  <c:v>141.5200484060054</c:v>
                </c:pt>
                <c:pt idx="2740">
                  <c:v>205.97497645725321</c:v>
                </c:pt>
                <c:pt idx="2741">
                  <c:v>217.42295715478616</c:v>
                </c:pt>
                <c:pt idx="2742">
                  <c:v>132.90803754994297</c:v>
                </c:pt>
                <c:pt idx="2743">
                  <c:v>173.02130612926516</c:v>
                </c:pt>
                <c:pt idx="2744">
                  <c:v>136.77015510767453</c:v>
                </c:pt>
                <c:pt idx="2745">
                  <c:v>124.90883529975761</c:v>
                </c:pt>
                <c:pt idx="2746">
                  <c:v>218.46669557672476</c:v>
                </c:pt>
                <c:pt idx="2747">
                  <c:v>238.88271231709112</c:v>
                </c:pt>
                <c:pt idx="2748">
                  <c:v>268.44213585927525</c:v>
                </c:pt>
                <c:pt idx="2749">
                  <c:v>143.42902522230844</c:v>
                </c:pt>
                <c:pt idx="2750">
                  <c:v>224.76069846122323</c:v>
                </c:pt>
                <c:pt idx="2751">
                  <c:v>335.95257190043344</c:v>
                </c:pt>
                <c:pt idx="2752">
                  <c:v>156.56309033356743</c:v>
                </c:pt>
                <c:pt idx="2753">
                  <c:v>254.62186674924999</c:v>
                </c:pt>
                <c:pt idx="2754">
                  <c:v>247.67007396010126</c:v>
                </c:pt>
                <c:pt idx="2755">
                  <c:v>349.53093450859296</c:v>
                </c:pt>
                <c:pt idx="2756">
                  <c:v>163.81398411922737</c:v>
                </c:pt>
                <c:pt idx="2757">
                  <c:v>379.2657845629447</c:v>
                </c:pt>
                <c:pt idx="2758">
                  <c:v>151.73928877248613</c:v>
                </c:pt>
                <c:pt idx="2759">
                  <c:v>51.67961194338821</c:v>
                </c:pt>
                <c:pt idx="2760">
                  <c:v>122.03778676219626</c:v>
                </c:pt>
                <c:pt idx="2761">
                  <c:v>338.37570439795411</c:v>
                </c:pt>
                <c:pt idx="2762">
                  <c:v>54.515782231497248</c:v>
                </c:pt>
                <c:pt idx="2763">
                  <c:v>240.35963322874525</c:v>
                </c:pt>
                <c:pt idx="2764">
                  <c:v>228.09213510922507</c:v>
                </c:pt>
                <c:pt idx="2765">
                  <c:v>229.88020435348102</c:v>
                </c:pt>
                <c:pt idx="2766">
                  <c:v>140.08041159430587</c:v>
                </c:pt>
                <c:pt idx="2767">
                  <c:v>188.7925267979696</c:v>
                </c:pt>
                <c:pt idx="2768">
                  <c:v>143.26426551081263</c:v>
                </c:pt>
                <c:pt idx="2769">
                  <c:v>411.39048664126165</c:v>
                </c:pt>
                <c:pt idx="2770">
                  <c:v>111.58453969612647</c:v>
                </c:pt>
                <c:pt idx="2771">
                  <c:v>198.93865435171966</c:v>
                </c:pt>
                <c:pt idx="2772">
                  <c:v>107.79023022258876</c:v>
                </c:pt>
                <c:pt idx="2773">
                  <c:v>140.62303129504636</c:v>
                </c:pt>
                <c:pt idx="2774">
                  <c:v>188.3345609372488</c:v>
                </c:pt>
                <c:pt idx="2775">
                  <c:v>474.21558048495598</c:v>
                </c:pt>
                <c:pt idx="2776">
                  <c:v>74.520638570598834</c:v>
                </c:pt>
                <c:pt idx="2777">
                  <c:v>139.31190058133961</c:v>
                </c:pt>
                <c:pt idx="2778">
                  <c:v>282.43737285762319</c:v>
                </c:pt>
                <c:pt idx="2779">
                  <c:v>198.10216143500978</c:v>
                </c:pt>
                <c:pt idx="2780">
                  <c:v>251.68080288957</c:v>
                </c:pt>
                <c:pt idx="2781">
                  <c:v>125.23836275990237</c:v>
                </c:pt>
                <c:pt idx="2782">
                  <c:v>231.68288140377442</c:v>
                </c:pt>
                <c:pt idx="2783">
                  <c:v>152.49869621740334</c:v>
                </c:pt>
                <c:pt idx="2784">
                  <c:v>149.33801992728439</c:v>
                </c:pt>
                <c:pt idx="2785">
                  <c:v>253.67817611635016</c:v>
                </c:pt>
                <c:pt idx="2786">
                  <c:v>187.06993443174918</c:v>
                </c:pt>
                <c:pt idx="2787">
                  <c:v>138.5275861534102</c:v>
                </c:pt>
                <c:pt idx="2788">
                  <c:v>134.09629626031685</c:v>
                </c:pt>
                <c:pt idx="2789">
                  <c:v>184.34344996793365</c:v>
                </c:pt>
                <c:pt idx="2790">
                  <c:v>137.38066923583006</c:v>
                </c:pt>
                <c:pt idx="2791">
                  <c:v>276.58047590661602</c:v>
                </c:pt>
                <c:pt idx="2792">
                  <c:v>144.84845655200039</c:v>
                </c:pt>
                <c:pt idx="2793">
                  <c:v>208.1826400954879</c:v>
                </c:pt>
                <c:pt idx="2794">
                  <c:v>241.2638270860968</c:v>
                </c:pt>
                <c:pt idx="2795">
                  <c:v>208.59030644747511</c:v>
                </c:pt>
                <c:pt idx="2796">
                  <c:v>135.46861720664785</c:v>
                </c:pt>
                <c:pt idx="2797">
                  <c:v>157.56201396885797</c:v>
                </c:pt>
                <c:pt idx="2798">
                  <c:v>284.53351175887394</c:v>
                </c:pt>
                <c:pt idx="2799">
                  <c:v>218.79903868970177</c:v>
                </c:pt>
                <c:pt idx="2800">
                  <c:v>175.36236870834969</c:v>
                </c:pt>
                <c:pt idx="2801">
                  <c:v>186.48588946251817</c:v>
                </c:pt>
                <c:pt idx="2802">
                  <c:v>56.737937097710308</c:v>
                </c:pt>
                <c:pt idx="2803">
                  <c:v>215.63035024444039</c:v>
                </c:pt>
                <c:pt idx="2804">
                  <c:v>242.07500953376524</c:v>
                </c:pt>
                <c:pt idx="2805">
                  <c:v>327.58357738319063</c:v>
                </c:pt>
                <c:pt idx="2806">
                  <c:v>130.14058815429132</c:v>
                </c:pt>
                <c:pt idx="2807">
                  <c:v>182.93354608759472</c:v>
                </c:pt>
                <c:pt idx="2808">
                  <c:v>213.25711712397441</c:v>
                </c:pt>
                <c:pt idx="2809">
                  <c:v>94.661133170954912</c:v>
                </c:pt>
                <c:pt idx="2810">
                  <c:v>245.30694974846426</c:v>
                </c:pt>
                <c:pt idx="2811">
                  <c:v>191.37711677015147</c:v>
                </c:pt>
                <c:pt idx="2812">
                  <c:v>381.84539781924065</c:v>
                </c:pt>
                <c:pt idx="2813">
                  <c:v>260.25095203667206</c:v>
                </c:pt>
                <c:pt idx="2814">
                  <c:v>264.12160012496156</c:v>
                </c:pt>
                <c:pt idx="2815">
                  <c:v>230.11877771079006</c:v>
                </c:pt>
                <c:pt idx="2816">
                  <c:v>34.256495122968005</c:v>
                </c:pt>
                <c:pt idx="2817">
                  <c:v>192.5529253110993</c:v>
                </c:pt>
                <c:pt idx="2818">
                  <c:v>153.61127017938941</c:v>
                </c:pt>
                <c:pt idx="2819">
                  <c:v>95.834655213356115</c:v>
                </c:pt>
                <c:pt idx="2820">
                  <c:v>155.39918620807677</c:v>
                </c:pt>
                <c:pt idx="2821">
                  <c:v>138.75869718380258</c:v>
                </c:pt>
                <c:pt idx="2822">
                  <c:v>138.46479714421855</c:v>
                </c:pt>
                <c:pt idx="2823">
                  <c:v>276.80778999412979</c:v>
                </c:pt>
                <c:pt idx="2824">
                  <c:v>203.50288793448752</c:v>
                </c:pt>
                <c:pt idx="2825">
                  <c:v>227.57814764351383</c:v>
                </c:pt>
                <c:pt idx="2826">
                  <c:v>280.71855047659983</c:v>
                </c:pt>
                <c:pt idx="2827">
                  <c:v>178.67093571555728</c:v>
                </c:pt>
                <c:pt idx="2828">
                  <c:v>144.14819824907238</c:v>
                </c:pt>
                <c:pt idx="2829">
                  <c:v>317.7967473193126</c:v>
                </c:pt>
                <c:pt idx="2830">
                  <c:v>159.74688820975231</c:v>
                </c:pt>
                <c:pt idx="2831">
                  <c:v>205.2846043202297</c:v>
                </c:pt>
                <c:pt idx="2832">
                  <c:v>178.5488930144129</c:v>
                </c:pt>
                <c:pt idx="2833">
                  <c:v>166.14519692466135</c:v>
                </c:pt>
                <c:pt idx="2834">
                  <c:v>141.28362768332894</c:v>
                </c:pt>
                <c:pt idx="2835">
                  <c:v>145.37911097230108</c:v>
                </c:pt>
                <c:pt idx="2836">
                  <c:v>181.44170031941829</c:v>
                </c:pt>
                <c:pt idx="2837">
                  <c:v>229.28930268239969</c:v>
                </c:pt>
                <c:pt idx="2838">
                  <c:v>179.96161673030085</c:v>
                </c:pt>
                <c:pt idx="2839">
                  <c:v>168.15388250088989</c:v>
                </c:pt>
                <c:pt idx="2840">
                  <c:v>202.73359212666699</c:v>
                </c:pt>
                <c:pt idx="2841">
                  <c:v>230.85796134385575</c:v>
                </c:pt>
                <c:pt idx="2842">
                  <c:v>184.07978172694681</c:v>
                </c:pt>
                <c:pt idx="2843">
                  <c:v>292.2814171338706</c:v>
                </c:pt>
                <c:pt idx="2844">
                  <c:v>371.29581964882135</c:v>
                </c:pt>
                <c:pt idx="2845">
                  <c:v>283.34809214802613</c:v>
                </c:pt>
                <c:pt idx="2846">
                  <c:v>185.28647707814321</c:v>
                </c:pt>
                <c:pt idx="2847">
                  <c:v>131.558064134365</c:v>
                </c:pt>
                <c:pt idx="2848">
                  <c:v>138.42906267613503</c:v>
                </c:pt>
                <c:pt idx="2849">
                  <c:v>178.76953449749541</c:v>
                </c:pt>
                <c:pt idx="2850">
                  <c:v>119.9773155401176</c:v>
                </c:pt>
                <c:pt idx="2851">
                  <c:v>211.14422792923824</c:v>
                </c:pt>
                <c:pt idx="2852">
                  <c:v>241.20827889277308</c:v>
                </c:pt>
                <c:pt idx="2853">
                  <c:v>203.10200800835213</c:v>
                </c:pt>
                <c:pt idx="2854">
                  <c:v>240.24612768667521</c:v>
                </c:pt>
                <c:pt idx="2855">
                  <c:v>187.75216042564625</c:v>
                </c:pt>
                <c:pt idx="2856">
                  <c:v>148.08496355234729</c:v>
                </c:pt>
                <c:pt idx="2857">
                  <c:v>152.70558236186855</c:v>
                </c:pt>
                <c:pt idx="2858">
                  <c:v>170.77630552667117</c:v>
                </c:pt>
                <c:pt idx="2859">
                  <c:v>146.74402407495381</c:v>
                </c:pt>
                <c:pt idx="2860">
                  <c:v>135.89693701192664</c:v>
                </c:pt>
                <c:pt idx="2861">
                  <c:v>135.77037081736484</c:v>
                </c:pt>
                <c:pt idx="2862">
                  <c:v>365.24011566454902</c:v>
                </c:pt>
                <c:pt idx="2863">
                  <c:v>166.19539623819915</c:v>
                </c:pt>
                <c:pt idx="2864">
                  <c:v>203.51138311256298</c:v>
                </c:pt>
                <c:pt idx="2865">
                  <c:v>293.1626810837223</c:v>
                </c:pt>
                <c:pt idx="2866">
                  <c:v>224.71896430880631</c:v>
                </c:pt>
                <c:pt idx="2867">
                  <c:v>181.92857689861475</c:v>
                </c:pt>
                <c:pt idx="2868">
                  <c:v>131.14992946585693</c:v>
                </c:pt>
                <c:pt idx="2869">
                  <c:v>458.65723477821672</c:v>
                </c:pt>
                <c:pt idx="2870">
                  <c:v>170.44352572771226</c:v>
                </c:pt>
                <c:pt idx="2871">
                  <c:v>201.85325608721971</c:v>
                </c:pt>
                <c:pt idx="2872">
                  <c:v>190.95372418926766</c:v>
                </c:pt>
                <c:pt idx="2873">
                  <c:v>47.377624628686263</c:v>
                </c:pt>
                <c:pt idx="2874">
                  <c:v>195.27421581410007</c:v>
                </c:pt>
                <c:pt idx="2875">
                  <c:v>150.12336014772544</c:v>
                </c:pt>
                <c:pt idx="2876">
                  <c:v>166.97911310715062</c:v>
                </c:pt>
                <c:pt idx="2877">
                  <c:v>391.5896031631072</c:v>
                </c:pt>
                <c:pt idx="2878">
                  <c:v>193.46738327053399</c:v>
                </c:pt>
                <c:pt idx="2879">
                  <c:v>212.78355624926058</c:v>
                </c:pt>
                <c:pt idx="2880">
                  <c:v>67.903687062361229</c:v>
                </c:pt>
                <c:pt idx="2881">
                  <c:v>179.38609653491241</c:v>
                </c:pt>
                <c:pt idx="2882">
                  <c:v>238.47390004366378</c:v>
                </c:pt>
                <c:pt idx="2883">
                  <c:v>57.466237180845845</c:v>
                </c:pt>
                <c:pt idx="2884">
                  <c:v>175.34665188784106</c:v>
                </c:pt>
                <c:pt idx="2885">
                  <c:v>277.32164602636988</c:v>
                </c:pt>
                <c:pt idx="2886">
                  <c:v>156.2855280447337</c:v>
                </c:pt>
                <c:pt idx="2887">
                  <c:v>152.15396844952289</c:v>
                </c:pt>
                <c:pt idx="2888">
                  <c:v>125.28595865159036</c:v>
                </c:pt>
                <c:pt idx="2889">
                  <c:v>160.06021473836728</c:v>
                </c:pt>
                <c:pt idx="2890">
                  <c:v>162.36252355375359</c:v>
                </c:pt>
                <c:pt idx="2891">
                  <c:v>176.09641394566955</c:v>
                </c:pt>
                <c:pt idx="2892">
                  <c:v>153.66183404937186</c:v>
                </c:pt>
                <c:pt idx="2893">
                  <c:v>206.52686496440236</c:v>
                </c:pt>
                <c:pt idx="2894">
                  <c:v>184.18064734892488</c:v>
                </c:pt>
                <c:pt idx="2895">
                  <c:v>214.66411673269866</c:v>
                </c:pt>
                <c:pt idx="2896">
                  <c:v>139.19262385202143</c:v>
                </c:pt>
                <c:pt idx="2897">
                  <c:v>112.79200627371232</c:v>
                </c:pt>
                <c:pt idx="2898">
                  <c:v>174.88771209738726</c:v>
                </c:pt>
                <c:pt idx="2899">
                  <c:v>307.00295436438552</c:v>
                </c:pt>
                <c:pt idx="2900">
                  <c:v>425.85758045130683</c:v>
                </c:pt>
                <c:pt idx="2901">
                  <c:v>216.71742551864847</c:v>
                </c:pt>
                <c:pt idx="2902">
                  <c:v>145.97913558658433</c:v>
                </c:pt>
                <c:pt idx="2903">
                  <c:v>243.85494645208098</c:v>
                </c:pt>
                <c:pt idx="2904">
                  <c:v>133.32067423561452</c:v>
                </c:pt>
                <c:pt idx="2905">
                  <c:v>138.20962966231431</c:v>
                </c:pt>
                <c:pt idx="2906">
                  <c:v>231.74204696272776</c:v>
                </c:pt>
                <c:pt idx="2907">
                  <c:v>191.46808630830805</c:v>
                </c:pt>
                <c:pt idx="2908">
                  <c:v>282.73284142641694</c:v>
                </c:pt>
                <c:pt idx="2909">
                  <c:v>288.25127872650631</c:v>
                </c:pt>
                <c:pt idx="2910">
                  <c:v>228.80656629244746</c:v>
                </c:pt>
                <c:pt idx="2911">
                  <c:v>239.39525093872791</c:v>
                </c:pt>
                <c:pt idx="2912">
                  <c:v>218.03092141003614</c:v>
                </c:pt>
                <c:pt idx="2913">
                  <c:v>111.85921629826748</c:v>
                </c:pt>
                <c:pt idx="2914">
                  <c:v>254.92066938636682</c:v>
                </c:pt>
                <c:pt idx="2915">
                  <c:v>55.768688777369306</c:v>
                </c:pt>
                <c:pt idx="2916">
                  <c:v>235.00727854102911</c:v>
                </c:pt>
                <c:pt idx="2917">
                  <c:v>299.04007923041792</c:v>
                </c:pt>
                <c:pt idx="2918">
                  <c:v>212.93594744688781</c:v>
                </c:pt>
                <c:pt idx="2919">
                  <c:v>184.26662081570538</c:v>
                </c:pt>
                <c:pt idx="2920">
                  <c:v>82.39507915143129</c:v>
                </c:pt>
                <c:pt idx="2921">
                  <c:v>135.25013159691449</c:v>
                </c:pt>
                <c:pt idx="2922">
                  <c:v>125.15112051654279</c:v>
                </c:pt>
                <c:pt idx="2923">
                  <c:v>142.0054507543953</c:v>
                </c:pt>
                <c:pt idx="2924">
                  <c:v>187.93659145257175</c:v>
                </c:pt>
                <c:pt idx="2925">
                  <c:v>63.612788237970172</c:v>
                </c:pt>
                <c:pt idx="2926">
                  <c:v>222.98867913271067</c:v>
                </c:pt>
                <c:pt idx="2927">
                  <c:v>50.25529496449218</c:v>
                </c:pt>
                <c:pt idx="2928">
                  <c:v>156.77594777409794</c:v>
                </c:pt>
                <c:pt idx="2929">
                  <c:v>249.21873409464928</c:v>
                </c:pt>
                <c:pt idx="2930">
                  <c:v>199.98101533417108</c:v>
                </c:pt>
                <c:pt idx="2931">
                  <c:v>146.45931494880185</c:v>
                </c:pt>
                <c:pt idx="2932">
                  <c:v>186.0157442480197</c:v>
                </c:pt>
                <c:pt idx="2933">
                  <c:v>239.66724668598437</c:v>
                </c:pt>
                <c:pt idx="2934">
                  <c:v>213.89596831342124</c:v>
                </c:pt>
                <c:pt idx="2935">
                  <c:v>254.06775238716159</c:v>
                </c:pt>
                <c:pt idx="2936">
                  <c:v>208.29292981271931</c:v>
                </c:pt>
                <c:pt idx="2937">
                  <c:v>167.84744560129229</c:v>
                </c:pt>
                <c:pt idx="2938">
                  <c:v>279.86692068045852</c:v>
                </c:pt>
                <c:pt idx="2939">
                  <c:v>229.82130689892679</c:v>
                </c:pt>
                <c:pt idx="2940">
                  <c:v>189.53634924863448</c:v>
                </c:pt>
                <c:pt idx="2941">
                  <c:v>132.5194891892838</c:v>
                </c:pt>
                <c:pt idx="2942">
                  <c:v>221.29827464910201</c:v>
                </c:pt>
                <c:pt idx="2943">
                  <c:v>206.93921236529781</c:v>
                </c:pt>
                <c:pt idx="2944">
                  <c:v>85.243419767993601</c:v>
                </c:pt>
                <c:pt idx="2945">
                  <c:v>256.78742865241964</c:v>
                </c:pt>
                <c:pt idx="2946">
                  <c:v>177.11334291579166</c:v>
                </c:pt>
                <c:pt idx="2947">
                  <c:v>206.59189072618028</c:v>
                </c:pt>
                <c:pt idx="2948">
                  <c:v>247.93389622698456</c:v>
                </c:pt>
                <c:pt idx="2949">
                  <c:v>117.57719052077064</c:v>
                </c:pt>
                <c:pt idx="2950">
                  <c:v>305.16444370262616</c:v>
                </c:pt>
                <c:pt idx="2951">
                  <c:v>183.57976710034418</c:v>
                </c:pt>
                <c:pt idx="2952">
                  <c:v>48.853420115996862</c:v>
                </c:pt>
                <c:pt idx="2953">
                  <c:v>208.09286125013296</c:v>
                </c:pt>
                <c:pt idx="2954">
                  <c:v>263.9749994049231</c:v>
                </c:pt>
                <c:pt idx="2955">
                  <c:v>375.06721500283095</c:v>
                </c:pt>
                <c:pt idx="2956">
                  <c:v>178.61702938079964</c:v>
                </c:pt>
                <c:pt idx="2957">
                  <c:v>214.1886463975971</c:v>
                </c:pt>
                <c:pt idx="2958">
                  <c:v>148.71444349832279</c:v>
                </c:pt>
                <c:pt idx="2959">
                  <c:v>160.35577644256338</c:v>
                </c:pt>
                <c:pt idx="2960">
                  <c:v>243.79939715253377</c:v>
                </c:pt>
                <c:pt idx="2961">
                  <c:v>115.5729812125028</c:v>
                </c:pt>
                <c:pt idx="2962">
                  <c:v>203.78954204516975</c:v>
                </c:pt>
                <c:pt idx="2963">
                  <c:v>268.66995010008515</c:v>
                </c:pt>
                <c:pt idx="2964">
                  <c:v>228.19681767105763</c:v>
                </c:pt>
                <c:pt idx="2965">
                  <c:v>268.06274965263702</c:v>
                </c:pt>
                <c:pt idx="2966">
                  <c:v>253.43243158436863</c:v>
                </c:pt>
                <c:pt idx="2967">
                  <c:v>229.00041127097302</c:v>
                </c:pt>
                <c:pt idx="2968">
                  <c:v>131.61827465464089</c:v>
                </c:pt>
                <c:pt idx="2969">
                  <c:v>186.2594646322477</c:v>
                </c:pt>
                <c:pt idx="2970">
                  <c:v>273.25517826925653</c:v>
                </c:pt>
                <c:pt idx="2971">
                  <c:v>205.03459776604208</c:v>
                </c:pt>
                <c:pt idx="2972">
                  <c:v>230.00026039183581</c:v>
                </c:pt>
                <c:pt idx="2973">
                  <c:v>179.33172393343341</c:v>
                </c:pt>
                <c:pt idx="2974">
                  <c:v>124.71551362748987</c:v>
                </c:pt>
                <c:pt idx="2975">
                  <c:v>234.7384386923811</c:v>
                </c:pt>
                <c:pt idx="2976">
                  <c:v>194.68920873151529</c:v>
                </c:pt>
                <c:pt idx="2977">
                  <c:v>199.33197870698649</c:v>
                </c:pt>
                <c:pt idx="2978">
                  <c:v>216.72192874919401</c:v>
                </c:pt>
                <c:pt idx="2979">
                  <c:v>202.05565464630064</c:v>
                </c:pt>
                <c:pt idx="2980">
                  <c:v>185.55415815966521</c:v>
                </c:pt>
                <c:pt idx="2981">
                  <c:v>130.40726389959082</c:v>
                </c:pt>
                <c:pt idx="2982">
                  <c:v>216.02640355390059</c:v>
                </c:pt>
                <c:pt idx="2983">
                  <c:v>128.65844911173966</c:v>
                </c:pt>
                <c:pt idx="2984">
                  <c:v>325.38957967301639</c:v>
                </c:pt>
                <c:pt idx="2985">
                  <c:v>271.35889319230824</c:v>
                </c:pt>
                <c:pt idx="2986">
                  <c:v>222.12224558629845</c:v>
                </c:pt>
                <c:pt idx="2987">
                  <c:v>211.43540735290455</c:v>
                </c:pt>
                <c:pt idx="2988">
                  <c:v>151.91098478984722</c:v>
                </c:pt>
                <c:pt idx="2989">
                  <c:v>109.82433980158251</c:v>
                </c:pt>
                <c:pt idx="2990">
                  <c:v>225.56338320995764</c:v>
                </c:pt>
                <c:pt idx="2991">
                  <c:v>159.78365495422292</c:v>
                </c:pt>
                <c:pt idx="2992">
                  <c:v>272.07803984870088</c:v>
                </c:pt>
                <c:pt idx="2993">
                  <c:v>148.94478195425151</c:v>
                </c:pt>
                <c:pt idx="2994">
                  <c:v>329.42134496677932</c:v>
                </c:pt>
                <c:pt idx="2995">
                  <c:v>558.46707315465039</c:v>
                </c:pt>
                <c:pt idx="2996">
                  <c:v>239.24774221852732</c:v>
                </c:pt>
                <c:pt idx="2997">
                  <c:v>227.7418000521518</c:v>
                </c:pt>
                <c:pt idx="2998">
                  <c:v>217.23723275695934</c:v>
                </c:pt>
                <c:pt idx="2999">
                  <c:v>253.48038216262532</c:v>
                </c:pt>
                <c:pt idx="3000">
                  <c:v>193.37921438262202</c:v>
                </c:pt>
                <c:pt idx="3001">
                  <c:v>210.16109011332421</c:v>
                </c:pt>
                <c:pt idx="3002">
                  <c:v>240.95859592241746</c:v>
                </c:pt>
                <c:pt idx="3003">
                  <c:v>197.91328403105089</c:v>
                </c:pt>
                <c:pt idx="3004">
                  <c:v>331.85642247009685</c:v>
                </c:pt>
                <c:pt idx="3005">
                  <c:v>120.52814482631405</c:v>
                </c:pt>
                <c:pt idx="3006">
                  <c:v>183.05465360831508</c:v>
                </c:pt>
                <c:pt idx="3007">
                  <c:v>175.82508923931579</c:v>
                </c:pt>
                <c:pt idx="3008">
                  <c:v>296.70830155873654</c:v>
                </c:pt>
                <c:pt idx="3009">
                  <c:v>212.78926359298788</c:v>
                </c:pt>
                <c:pt idx="3010">
                  <c:v>229.14712135715541</c:v>
                </c:pt>
                <c:pt idx="3011">
                  <c:v>134.03751286280277</c:v>
                </c:pt>
                <c:pt idx="3012">
                  <c:v>136.24217173994617</c:v>
                </c:pt>
                <c:pt idx="3013">
                  <c:v>166.28863527923605</c:v>
                </c:pt>
                <c:pt idx="3014">
                  <c:v>165.37528947151469</c:v>
                </c:pt>
                <c:pt idx="3015">
                  <c:v>209.01341126972855</c:v>
                </c:pt>
                <c:pt idx="3016">
                  <c:v>204.19844067802561</c:v>
                </c:pt>
                <c:pt idx="3017">
                  <c:v>256.68223463696035</c:v>
                </c:pt>
                <c:pt idx="3018">
                  <c:v>167.27778783457424</c:v>
                </c:pt>
                <c:pt idx="3019">
                  <c:v>334.45321570635059</c:v>
                </c:pt>
                <c:pt idx="3020">
                  <c:v>177.73349639584828</c:v>
                </c:pt>
                <c:pt idx="3021">
                  <c:v>180.49032076797246</c:v>
                </c:pt>
                <c:pt idx="3022">
                  <c:v>168.63826642473569</c:v>
                </c:pt>
                <c:pt idx="3023">
                  <c:v>210.45910659453602</c:v>
                </c:pt>
                <c:pt idx="3024">
                  <c:v>169.41290340835187</c:v>
                </c:pt>
                <c:pt idx="3025">
                  <c:v>114.37356689033346</c:v>
                </c:pt>
                <c:pt idx="3026">
                  <c:v>230.64442778838705</c:v>
                </c:pt>
                <c:pt idx="3027">
                  <c:v>172.76875452078062</c:v>
                </c:pt>
                <c:pt idx="3028">
                  <c:v>267.94715739659551</c:v>
                </c:pt>
                <c:pt idx="3029">
                  <c:v>106.57838373767713</c:v>
                </c:pt>
                <c:pt idx="3030">
                  <c:v>175.11845358050417</c:v>
                </c:pt>
                <c:pt idx="3031">
                  <c:v>312.21640447994321</c:v>
                </c:pt>
                <c:pt idx="3032">
                  <c:v>170.46931669525154</c:v>
                </c:pt>
                <c:pt idx="3033">
                  <c:v>211.34093237560401</c:v>
                </c:pt>
                <c:pt idx="3034">
                  <c:v>153.92927135501265</c:v>
                </c:pt>
                <c:pt idx="3035">
                  <c:v>256.76750386897277</c:v>
                </c:pt>
                <c:pt idx="3036">
                  <c:v>198.83120719824072</c:v>
                </c:pt>
                <c:pt idx="3037">
                  <c:v>185.92500871765654</c:v>
                </c:pt>
                <c:pt idx="3038">
                  <c:v>245.52447789915792</c:v>
                </c:pt>
                <c:pt idx="3039">
                  <c:v>279.72647399418742</c:v>
                </c:pt>
                <c:pt idx="3040">
                  <c:v>195.28337647928106</c:v>
                </c:pt>
                <c:pt idx="3041">
                  <c:v>209.75220710702501</c:v>
                </c:pt>
                <c:pt idx="3042">
                  <c:v>331.1631665435757</c:v>
                </c:pt>
                <c:pt idx="3043">
                  <c:v>211.24949515523923</c:v>
                </c:pt>
                <c:pt idx="3044">
                  <c:v>217.01583734780579</c:v>
                </c:pt>
                <c:pt idx="3045">
                  <c:v>197.81103884402575</c:v>
                </c:pt>
                <c:pt idx="3046">
                  <c:v>211.15595534486383</c:v>
                </c:pt>
                <c:pt idx="3047">
                  <c:v>203.50733533121775</c:v>
                </c:pt>
                <c:pt idx="3048">
                  <c:v>164.1308428481257</c:v>
                </c:pt>
                <c:pt idx="3049">
                  <c:v>251.57441444074925</c:v>
                </c:pt>
                <c:pt idx="3050">
                  <c:v>122.60003535808076</c:v>
                </c:pt>
                <c:pt idx="3051">
                  <c:v>271.21657847934893</c:v>
                </c:pt>
                <c:pt idx="3052">
                  <c:v>141.14615527934657</c:v>
                </c:pt>
                <c:pt idx="3053">
                  <c:v>183.89031796936567</c:v>
                </c:pt>
                <c:pt idx="3054">
                  <c:v>182.11258433179802</c:v>
                </c:pt>
                <c:pt idx="3055">
                  <c:v>224.42185959964507</c:v>
                </c:pt>
                <c:pt idx="3056">
                  <c:v>274.4087626055159</c:v>
                </c:pt>
                <c:pt idx="3057">
                  <c:v>205.16621873661452</c:v>
                </c:pt>
                <c:pt idx="3058">
                  <c:v>269.94382996980926</c:v>
                </c:pt>
                <c:pt idx="3059">
                  <c:v>111.76411582828534</c:v>
                </c:pt>
                <c:pt idx="3060">
                  <c:v>138.13442270827647</c:v>
                </c:pt>
                <c:pt idx="3061">
                  <c:v>228.58649930614072</c:v>
                </c:pt>
                <c:pt idx="3062">
                  <c:v>191.70068117355711</c:v>
                </c:pt>
                <c:pt idx="3063">
                  <c:v>179.67700878805974</c:v>
                </c:pt>
                <c:pt idx="3064">
                  <c:v>181.82817099719091</c:v>
                </c:pt>
                <c:pt idx="3065">
                  <c:v>223.12283254807198</c:v>
                </c:pt>
                <c:pt idx="3066">
                  <c:v>276.00073970872921</c:v>
                </c:pt>
                <c:pt idx="3067">
                  <c:v>346.99967056051781</c:v>
                </c:pt>
                <c:pt idx="3068">
                  <c:v>194.14976122075782</c:v>
                </c:pt>
                <c:pt idx="3069">
                  <c:v>178.728989448562</c:v>
                </c:pt>
                <c:pt idx="3070">
                  <c:v>158.84592487870449</c:v>
                </c:pt>
                <c:pt idx="3071">
                  <c:v>127.40514892406412</c:v>
                </c:pt>
                <c:pt idx="3072">
                  <c:v>171.22934843431651</c:v>
                </c:pt>
                <c:pt idx="3073">
                  <c:v>273.54134727651035</c:v>
                </c:pt>
                <c:pt idx="3074">
                  <c:v>226.28612205865545</c:v>
                </c:pt>
                <c:pt idx="3075">
                  <c:v>128.08897269466294</c:v>
                </c:pt>
                <c:pt idx="3076">
                  <c:v>156.26441817325752</c:v>
                </c:pt>
                <c:pt idx="3077">
                  <c:v>188.0284391575332</c:v>
                </c:pt>
                <c:pt idx="3078">
                  <c:v>197.59500056424568</c:v>
                </c:pt>
                <c:pt idx="3079">
                  <c:v>200.81867467956704</c:v>
                </c:pt>
                <c:pt idx="3080">
                  <c:v>240.21914600082698</c:v>
                </c:pt>
                <c:pt idx="3081">
                  <c:v>259.06189837249718</c:v>
                </c:pt>
                <c:pt idx="3082">
                  <c:v>171.8669403367889</c:v>
                </c:pt>
                <c:pt idx="3083">
                  <c:v>410.26999785422328</c:v>
                </c:pt>
                <c:pt idx="3084">
                  <c:v>150.89453871787114</c:v>
                </c:pt>
                <c:pt idx="3085">
                  <c:v>267.86525115686766</c:v>
                </c:pt>
                <c:pt idx="3086">
                  <c:v>372.75612740971991</c:v>
                </c:pt>
                <c:pt idx="3087">
                  <c:v>202.95584159581372</c:v>
                </c:pt>
                <c:pt idx="3088">
                  <c:v>186.91313035953496</c:v>
                </c:pt>
                <c:pt idx="3089">
                  <c:v>217.48080673220636</c:v>
                </c:pt>
                <c:pt idx="3090">
                  <c:v>207.61831848770254</c:v>
                </c:pt>
                <c:pt idx="3091">
                  <c:v>200.20634309429903</c:v>
                </c:pt>
                <c:pt idx="3092">
                  <c:v>214.10817824102614</c:v>
                </c:pt>
                <c:pt idx="3093">
                  <c:v>207.34834409034985</c:v>
                </c:pt>
                <c:pt idx="3094">
                  <c:v>214.64303089897754</c:v>
                </c:pt>
                <c:pt idx="3095">
                  <c:v>326.59446614343386</c:v>
                </c:pt>
                <c:pt idx="3096">
                  <c:v>226.90402557232957</c:v>
                </c:pt>
                <c:pt idx="3097">
                  <c:v>115.14969856949556</c:v>
                </c:pt>
                <c:pt idx="3098">
                  <c:v>234.18661425769295</c:v>
                </c:pt>
                <c:pt idx="3099">
                  <c:v>223.77374438583479</c:v>
                </c:pt>
                <c:pt idx="3100">
                  <c:v>223.94318639701285</c:v>
                </c:pt>
                <c:pt idx="3101">
                  <c:v>232.77327056499948</c:v>
                </c:pt>
                <c:pt idx="3102">
                  <c:v>171.13223762046044</c:v>
                </c:pt>
                <c:pt idx="3103">
                  <c:v>160.74550858685438</c:v>
                </c:pt>
                <c:pt idx="3104">
                  <c:v>214.2164303818449</c:v>
                </c:pt>
                <c:pt idx="3105">
                  <c:v>191.43536407234006</c:v>
                </c:pt>
                <c:pt idx="3106">
                  <c:v>171.17871064516603</c:v>
                </c:pt>
                <c:pt idx="3107">
                  <c:v>193.29477158005676</c:v>
                </c:pt>
                <c:pt idx="3108">
                  <c:v>241.59057108719639</c:v>
                </c:pt>
                <c:pt idx="3109">
                  <c:v>203.80357138833153</c:v>
                </c:pt>
                <c:pt idx="3110">
                  <c:v>122.29590928821383</c:v>
                </c:pt>
                <c:pt idx="3111">
                  <c:v>207.53257025412287</c:v>
                </c:pt>
                <c:pt idx="3112">
                  <c:v>261.16353327454271</c:v>
                </c:pt>
                <c:pt idx="3113">
                  <c:v>152.08827336341676</c:v>
                </c:pt>
                <c:pt idx="3114">
                  <c:v>169.83505665748876</c:v>
                </c:pt>
                <c:pt idx="3115">
                  <c:v>165.04419531734098</c:v>
                </c:pt>
                <c:pt idx="3116">
                  <c:v>240.76125730767873</c:v>
                </c:pt>
                <c:pt idx="3117">
                  <c:v>216.7388057311525</c:v>
                </c:pt>
                <c:pt idx="3118">
                  <c:v>170.78085360896262</c:v>
                </c:pt>
                <c:pt idx="3119">
                  <c:v>173.0423476329504</c:v>
                </c:pt>
                <c:pt idx="3120">
                  <c:v>305.40440634814286</c:v>
                </c:pt>
                <c:pt idx="3121">
                  <c:v>185.4966893808668</c:v>
                </c:pt>
                <c:pt idx="3122">
                  <c:v>412.05243334679255</c:v>
                </c:pt>
                <c:pt idx="3123">
                  <c:v>200.06922435773663</c:v>
                </c:pt>
                <c:pt idx="3124">
                  <c:v>158.7448846814498</c:v>
                </c:pt>
                <c:pt idx="3125">
                  <c:v>167.5669892472626</c:v>
                </c:pt>
                <c:pt idx="3126">
                  <c:v>205.48593326188436</c:v>
                </c:pt>
                <c:pt idx="3127">
                  <c:v>220.40403519039995</c:v>
                </c:pt>
                <c:pt idx="3128">
                  <c:v>177.9433336601507</c:v>
                </c:pt>
                <c:pt idx="3129">
                  <c:v>250.30281248187694</c:v>
                </c:pt>
                <c:pt idx="3130">
                  <c:v>192.76254807115944</c:v>
                </c:pt>
                <c:pt idx="3131">
                  <c:v>148.70327517756067</c:v>
                </c:pt>
                <c:pt idx="3132">
                  <c:v>176.36195877808129</c:v>
                </c:pt>
                <c:pt idx="3133">
                  <c:v>185.77735512920208</c:v>
                </c:pt>
                <c:pt idx="3134">
                  <c:v>193.25693618820043</c:v>
                </c:pt>
                <c:pt idx="3135">
                  <c:v>244.16685600473235</c:v>
                </c:pt>
                <c:pt idx="3136">
                  <c:v>188.4320207067085</c:v>
                </c:pt>
                <c:pt idx="3137">
                  <c:v>98.236049474873383</c:v>
                </c:pt>
                <c:pt idx="3138">
                  <c:v>229.92872252400684</c:v>
                </c:pt>
                <c:pt idx="3139">
                  <c:v>174.49843458099116</c:v>
                </c:pt>
                <c:pt idx="3140">
                  <c:v>165.08877712712422</c:v>
                </c:pt>
                <c:pt idx="3141">
                  <c:v>247.58980558130946</c:v>
                </c:pt>
                <c:pt idx="3142">
                  <c:v>212.47026067559835</c:v>
                </c:pt>
                <c:pt idx="3143">
                  <c:v>163.43337153088135</c:v>
                </c:pt>
                <c:pt idx="3144">
                  <c:v>251.51165717554855</c:v>
                </c:pt>
                <c:pt idx="3145">
                  <c:v>170.63086661720149</c:v>
                </c:pt>
                <c:pt idx="3146">
                  <c:v>203.28635327435654</c:v>
                </c:pt>
                <c:pt idx="3147">
                  <c:v>388.93375941675868</c:v>
                </c:pt>
                <c:pt idx="3148">
                  <c:v>182.27610947031286</c:v>
                </c:pt>
                <c:pt idx="3149">
                  <c:v>194.49812792683844</c:v>
                </c:pt>
                <c:pt idx="3150">
                  <c:v>204.59268423096657</c:v>
                </c:pt>
                <c:pt idx="3151">
                  <c:v>339.30372257361535</c:v>
                </c:pt>
                <c:pt idx="3152">
                  <c:v>235.80393053398993</c:v>
                </c:pt>
                <c:pt idx="3153">
                  <c:v>214.16453524831337</c:v>
                </c:pt>
                <c:pt idx="3154">
                  <c:v>158.91273940893672</c:v>
                </c:pt>
                <c:pt idx="3155">
                  <c:v>225.90179595060619</c:v>
                </c:pt>
                <c:pt idx="3156">
                  <c:v>221.82502710267454</c:v>
                </c:pt>
                <c:pt idx="3157">
                  <c:v>104.70985004801659</c:v>
                </c:pt>
                <c:pt idx="3158">
                  <c:v>277.05029825242735</c:v>
                </c:pt>
                <c:pt idx="3159">
                  <c:v>198.91171382013138</c:v>
                </c:pt>
                <c:pt idx="3160">
                  <c:v>248.64874889515028</c:v>
                </c:pt>
                <c:pt idx="3161">
                  <c:v>240.83791258734527</c:v>
                </c:pt>
                <c:pt idx="3162">
                  <c:v>160.3314726405026</c:v>
                </c:pt>
                <c:pt idx="3163">
                  <c:v>175.50576113875391</c:v>
                </c:pt>
                <c:pt idx="3164">
                  <c:v>250.02508188159285</c:v>
                </c:pt>
                <c:pt idx="3165">
                  <c:v>210.50030486764567</c:v>
                </c:pt>
                <c:pt idx="3166">
                  <c:v>169.9157303197259</c:v>
                </c:pt>
                <c:pt idx="3167">
                  <c:v>232.8858608895053</c:v>
                </c:pt>
                <c:pt idx="3168">
                  <c:v>184.25258657042141</c:v>
                </c:pt>
                <c:pt idx="3169">
                  <c:v>196.77107976381131</c:v>
                </c:pt>
                <c:pt idx="3170">
                  <c:v>152.5769080961874</c:v>
                </c:pt>
                <c:pt idx="3171">
                  <c:v>233.6246975342651</c:v>
                </c:pt>
                <c:pt idx="3172">
                  <c:v>155.80082408400293</c:v>
                </c:pt>
                <c:pt idx="3173">
                  <c:v>257.2080923445194</c:v>
                </c:pt>
                <c:pt idx="3174">
                  <c:v>222.9352569180798</c:v>
                </c:pt>
                <c:pt idx="3175">
                  <c:v>229.5881029476877</c:v>
                </c:pt>
                <c:pt idx="3176">
                  <c:v>148.22632617571668</c:v>
                </c:pt>
                <c:pt idx="3177">
                  <c:v>167.54744496427935</c:v>
                </c:pt>
                <c:pt idx="3178">
                  <c:v>425.9295071577917</c:v>
                </c:pt>
                <c:pt idx="3179">
                  <c:v>231.57944029232749</c:v>
                </c:pt>
                <c:pt idx="3180">
                  <c:v>261.5328382456421</c:v>
                </c:pt>
                <c:pt idx="3181">
                  <c:v>241.44213079941139</c:v>
                </c:pt>
                <c:pt idx="3182">
                  <c:v>344.62462942882587</c:v>
                </c:pt>
                <c:pt idx="3183">
                  <c:v>188.70491822824513</c:v>
                </c:pt>
                <c:pt idx="3184">
                  <c:v>140.24986647128517</c:v>
                </c:pt>
                <c:pt idx="3185">
                  <c:v>269.66373263799909</c:v>
                </c:pt>
                <c:pt idx="3186">
                  <c:v>199.12284638126027</c:v>
                </c:pt>
                <c:pt idx="3187">
                  <c:v>168.73077138651757</c:v>
                </c:pt>
                <c:pt idx="3188">
                  <c:v>220.24010668608722</c:v>
                </c:pt>
                <c:pt idx="3189">
                  <c:v>209.65026671651495</c:v>
                </c:pt>
                <c:pt idx="3190">
                  <c:v>189.91078262745799</c:v>
                </c:pt>
                <c:pt idx="3191">
                  <c:v>264.65376775510276</c:v>
                </c:pt>
                <c:pt idx="3192">
                  <c:v>261.05312652459457</c:v>
                </c:pt>
                <c:pt idx="3193">
                  <c:v>283.65054987501708</c:v>
                </c:pt>
                <c:pt idx="3194">
                  <c:v>232.25091051223075</c:v>
                </c:pt>
                <c:pt idx="3195">
                  <c:v>140.14558442480518</c:v>
                </c:pt>
                <c:pt idx="3196">
                  <c:v>180.15484782120771</c:v>
                </c:pt>
                <c:pt idx="3197">
                  <c:v>185.52885023918159</c:v>
                </c:pt>
                <c:pt idx="3198">
                  <c:v>214.25611626751822</c:v>
                </c:pt>
                <c:pt idx="3199">
                  <c:v>152.86990879397914</c:v>
                </c:pt>
                <c:pt idx="3200">
                  <c:v>280.02058439010045</c:v>
                </c:pt>
                <c:pt idx="3201">
                  <c:v>187.87625241321641</c:v>
                </c:pt>
                <c:pt idx="3202">
                  <c:v>267.44613903563078</c:v>
                </c:pt>
                <c:pt idx="3203">
                  <c:v>209.19958349964548</c:v>
                </c:pt>
                <c:pt idx="3204">
                  <c:v>164.79181699402508</c:v>
                </c:pt>
                <c:pt idx="3205">
                  <c:v>107.11169508948826</c:v>
                </c:pt>
                <c:pt idx="3206">
                  <c:v>149.26783335346474</c:v>
                </c:pt>
                <c:pt idx="3207">
                  <c:v>231.36482002387868</c:v>
                </c:pt>
                <c:pt idx="3208">
                  <c:v>203.75423066740942</c:v>
                </c:pt>
                <c:pt idx="3209">
                  <c:v>365.44541642706258</c:v>
                </c:pt>
                <c:pt idx="3210">
                  <c:v>181.7918946004327</c:v>
                </c:pt>
                <c:pt idx="3211">
                  <c:v>216.15659449768683</c:v>
                </c:pt>
                <c:pt idx="3212">
                  <c:v>189.38393255664221</c:v>
                </c:pt>
                <c:pt idx="3213">
                  <c:v>374.73001904889645</c:v>
                </c:pt>
                <c:pt idx="3214">
                  <c:v>315.09394806518617</c:v>
                </c:pt>
                <c:pt idx="3215">
                  <c:v>199.74393474210407</c:v>
                </c:pt>
                <c:pt idx="3216">
                  <c:v>207.71385918425875</c:v>
                </c:pt>
                <c:pt idx="3217">
                  <c:v>186.33838897812578</c:v>
                </c:pt>
                <c:pt idx="3218">
                  <c:v>286.27921312814647</c:v>
                </c:pt>
                <c:pt idx="3219">
                  <c:v>181.17262662351959</c:v>
                </c:pt>
                <c:pt idx="3220">
                  <c:v>229.51087347728</c:v>
                </c:pt>
                <c:pt idx="3221">
                  <c:v>207.73436010327697</c:v>
                </c:pt>
                <c:pt idx="3222">
                  <c:v>214.05310401976769</c:v>
                </c:pt>
                <c:pt idx="3223">
                  <c:v>165.74337940045251</c:v>
                </c:pt>
                <c:pt idx="3224">
                  <c:v>311.3075076177488</c:v>
                </c:pt>
                <c:pt idx="3225">
                  <c:v>174.27834078907233</c:v>
                </c:pt>
                <c:pt idx="3226">
                  <c:v>188.07996273027547</c:v>
                </c:pt>
                <c:pt idx="3227">
                  <c:v>183.1745887751527</c:v>
                </c:pt>
                <c:pt idx="3228">
                  <c:v>189.04355921671774</c:v>
                </c:pt>
                <c:pt idx="3229">
                  <c:v>161.9163298142746</c:v>
                </c:pt>
                <c:pt idx="3230">
                  <c:v>217.62657334058645</c:v>
                </c:pt>
                <c:pt idx="3231">
                  <c:v>203.24716272050367</c:v>
                </c:pt>
                <c:pt idx="3232">
                  <c:v>160.55917139745992</c:v>
                </c:pt>
                <c:pt idx="3233">
                  <c:v>228.45160844926954</c:v>
                </c:pt>
                <c:pt idx="3234">
                  <c:v>212.93024731467602</c:v>
                </c:pt>
                <c:pt idx="3235">
                  <c:v>222.82509476858806</c:v>
                </c:pt>
                <c:pt idx="3236">
                  <c:v>269.19663795157066</c:v>
                </c:pt>
                <c:pt idx="3237">
                  <c:v>164.34493100977059</c:v>
                </c:pt>
                <c:pt idx="3238">
                  <c:v>211.30534082322714</c:v>
                </c:pt>
                <c:pt idx="3239">
                  <c:v>286.38569699729948</c:v>
                </c:pt>
                <c:pt idx="3240">
                  <c:v>156.33966102341239</c:v>
                </c:pt>
                <c:pt idx="3241">
                  <c:v>143.66721545082771</c:v>
                </c:pt>
                <c:pt idx="3242">
                  <c:v>500.62325766712092</c:v>
                </c:pt>
                <c:pt idx="3243">
                  <c:v>166.57105586001717</c:v>
                </c:pt>
                <c:pt idx="3244">
                  <c:v>305.58403129680391</c:v>
                </c:pt>
                <c:pt idx="3245">
                  <c:v>207.65579985238131</c:v>
                </c:pt>
                <c:pt idx="3246">
                  <c:v>206.45483771941778</c:v>
                </c:pt>
                <c:pt idx="3247">
                  <c:v>191.34016552219006</c:v>
                </c:pt>
                <c:pt idx="3248">
                  <c:v>219.79237245635463</c:v>
                </c:pt>
                <c:pt idx="3249">
                  <c:v>235.09094337131842</c:v>
                </c:pt>
                <c:pt idx="3250">
                  <c:v>165.45100061783637</c:v>
                </c:pt>
                <c:pt idx="3251">
                  <c:v>180.9875637249211</c:v>
                </c:pt>
                <c:pt idx="3252">
                  <c:v>182.20803646284895</c:v>
                </c:pt>
                <c:pt idx="3253">
                  <c:v>179.523353840205</c:v>
                </c:pt>
                <c:pt idx="3254">
                  <c:v>254.61203931177909</c:v>
                </c:pt>
                <c:pt idx="3255">
                  <c:v>234.57354593715536</c:v>
                </c:pt>
                <c:pt idx="3256">
                  <c:v>182.71208515946017</c:v>
                </c:pt>
                <c:pt idx="3257">
                  <c:v>238.4482540322243</c:v>
                </c:pt>
                <c:pt idx="3258">
                  <c:v>218.48404983754892</c:v>
                </c:pt>
                <c:pt idx="3259">
                  <c:v>221.64252337288826</c:v>
                </c:pt>
                <c:pt idx="3260">
                  <c:v>244.87830032436636</c:v>
                </c:pt>
                <c:pt idx="3261">
                  <c:v>154.2618152675646</c:v>
                </c:pt>
                <c:pt idx="3262">
                  <c:v>160.10876871261092</c:v>
                </c:pt>
                <c:pt idx="3263">
                  <c:v>229.41900158467288</c:v>
                </c:pt>
                <c:pt idx="3264">
                  <c:v>243.98846304102395</c:v>
                </c:pt>
                <c:pt idx="3265">
                  <c:v>250.92387893834851</c:v>
                </c:pt>
                <c:pt idx="3266">
                  <c:v>197.20390735417243</c:v>
                </c:pt>
                <c:pt idx="3267">
                  <c:v>306.71160346526409</c:v>
                </c:pt>
                <c:pt idx="3268">
                  <c:v>167.40677164217854</c:v>
                </c:pt>
                <c:pt idx="3269">
                  <c:v>169.03081263913481</c:v>
                </c:pt>
                <c:pt idx="3270">
                  <c:v>169.38103675577338</c:v>
                </c:pt>
                <c:pt idx="3271">
                  <c:v>155.00609513991284</c:v>
                </c:pt>
                <c:pt idx="3272">
                  <c:v>154.71013709035702</c:v>
                </c:pt>
                <c:pt idx="3273">
                  <c:v>189.65954511853346</c:v>
                </c:pt>
                <c:pt idx="3274">
                  <c:v>224.72188140208144</c:v>
                </c:pt>
                <c:pt idx="3275">
                  <c:v>238.6484381908227</c:v>
                </c:pt>
                <c:pt idx="3276">
                  <c:v>270.97099367041903</c:v>
                </c:pt>
                <c:pt idx="3277">
                  <c:v>152.19817226965711</c:v>
                </c:pt>
                <c:pt idx="3278">
                  <c:v>206.67408660861668</c:v>
                </c:pt>
                <c:pt idx="3279">
                  <c:v>242.37168987369921</c:v>
                </c:pt>
                <c:pt idx="3280">
                  <c:v>216.31213776759347</c:v>
                </c:pt>
                <c:pt idx="3281">
                  <c:v>199.22434564163305</c:v>
                </c:pt>
                <c:pt idx="3282">
                  <c:v>271.39842094315259</c:v>
                </c:pt>
                <c:pt idx="3283">
                  <c:v>221.41045220914904</c:v>
                </c:pt>
                <c:pt idx="3284">
                  <c:v>150.50047647478391</c:v>
                </c:pt>
                <c:pt idx="3285">
                  <c:v>164.21541937340155</c:v>
                </c:pt>
                <c:pt idx="3286">
                  <c:v>382.53377540496558</c:v>
                </c:pt>
                <c:pt idx="3287">
                  <c:v>184.11707837102389</c:v>
                </c:pt>
                <c:pt idx="3288">
                  <c:v>249.54032968068873</c:v>
                </c:pt>
                <c:pt idx="3289">
                  <c:v>178.84821303196156</c:v>
                </c:pt>
                <c:pt idx="3290">
                  <c:v>165.72993860709593</c:v>
                </c:pt>
                <c:pt idx="3291">
                  <c:v>187.79888362356701</c:v>
                </c:pt>
                <c:pt idx="3292">
                  <c:v>161.54618970228455</c:v>
                </c:pt>
                <c:pt idx="3293">
                  <c:v>188.18310507146825</c:v>
                </c:pt>
                <c:pt idx="3294">
                  <c:v>230.04083780377545</c:v>
                </c:pt>
                <c:pt idx="3295">
                  <c:v>148.97733448260803</c:v>
                </c:pt>
                <c:pt idx="3296">
                  <c:v>162.61151285169643</c:v>
                </c:pt>
                <c:pt idx="3297">
                  <c:v>173.28686022129722</c:v>
                </c:pt>
                <c:pt idx="3298">
                  <c:v>357.36923609593669</c:v>
                </c:pt>
                <c:pt idx="3299">
                  <c:v>222.00532500628714</c:v>
                </c:pt>
                <c:pt idx="3300">
                  <c:v>162.17739184973917</c:v>
                </c:pt>
                <c:pt idx="3301">
                  <c:v>177.99458286120756</c:v>
                </c:pt>
                <c:pt idx="3302">
                  <c:v>144.34103859340377</c:v>
                </c:pt>
                <c:pt idx="3303">
                  <c:v>156.42263389545704</c:v>
                </c:pt>
                <c:pt idx="3304">
                  <c:v>266.0547735043296</c:v>
                </c:pt>
                <c:pt idx="3305">
                  <c:v>279.35224607840939</c:v>
                </c:pt>
                <c:pt idx="3306">
                  <c:v>259.15359849543051</c:v>
                </c:pt>
                <c:pt idx="3307">
                  <c:v>213.73211003784516</c:v>
                </c:pt>
                <c:pt idx="3308">
                  <c:v>256.45144814762313</c:v>
                </c:pt>
                <c:pt idx="3309">
                  <c:v>187.93328909015986</c:v>
                </c:pt>
                <c:pt idx="3310">
                  <c:v>188.64700057381233</c:v>
                </c:pt>
                <c:pt idx="3311">
                  <c:v>184.52686590371616</c:v>
                </c:pt>
                <c:pt idx="3312">
                  <c:v>257.4058525548499</c:v>
                </c:pt>
                <c:pt idx="3313">
                  <c:v>177.15788869893714</c:v>
                </c:pt>
                <c:pt idx="3314">
                  <c:v>199.99369058786681</c:v>
                </c:pt>
                <c:pt idx="3315">
                  <c:v>210.14855580342086</c:v>
                </c:pt>
                <c:pt idx="3316">
                  <c:v>316.17204881018984</c:v>
                </c:pt>
                <c:pt idx="3317">
                  <c:v>247.79398395443894</c:v>
                </c:pt>
                <c:pt idx="3318">
                  <c:v>103.49919281614693</c:v>
                </c:pt>
                <c:pt idx="3319">
                  <c:v>213.49404574696959</c:v>
                </c:pt>
                <c:pt idx="3320">
                  <c:v>233.43290241901619</c:v>
                </c:pt>
                <c:pt idx="3321">
                  <c:v>272.72128947135479</c:v>
                </c:pt>
                <c:pt idx="3322">
                  <c:v>207.61100899242984</c:v>
                </c:pt>
                <c:pt idx="3323">
                  <c:v>285.58297610602943</c:v>
                </c:pt>
                <c:pt idx="3324">
                  <c:v>195.44808557522521</c:v>
                </c:pt>
                <c:pt idx="3325">
                  <c:v>159.15548333429297</c:v>
                </c:pt>
                <c:pt idx="3326">
                  <c:v>281.99230541151223</c:v>
                </c:pt>
                <c:pt idx="3327">
                  <c:v>213.33801846768122</c:v>
                </c:pt>
                <c:pt idx="3328">
                  <c:v>247.81387424414734</c:v>
                </c:pt>
                <c:pt idx="3329">
                  <c:v>274.33328728952534</c:v>
                </c:pt>
                <c:pt idx="3330">
                  <c:v>198.24374087443957</c:v>
                </c:pt>
                <c:pt idx="3331">
                  <c:v>115.2561897260827</c:v>
                </c:pt>
                <c:pt idx="3332">
                  <c:v>186.40385689191149</c:v>
                </c:pt>
                <c:pt idx="3333">
                  <c:v>235.21536542203651</c:v>
                </c:pt>
                <c:pt idx="3334">
                  <c:v>177.50191679652889</c:v>
                </c:pt>
                <c:pt idx="3335">
                  <c:v>164.37057701395054</c:v>
                </c:pt>
                <c:pt idx="3336">
                  <c:v>145.34980982108127</c:v>
                </c:pt>
                <c:pt idx="3337">
                  <c:v>198.53632551888953</c:v>
                </c:pt>
                <c:pt idx="3338">
                  <c:v>243.55740335473908</c:v>
                </c:pt>
                <c:pt idx="3339">
                  <c:v>268.62354985798851</c:v>
                </c:pt>
                <c:pt idx="3340">
                  <c:v>207.63990168587199</c:v>
                </c:pt>
                <c:pt idx="3341">
                  <c:v>226.30145336461507</c:v>
                </c:pt>
                <c:pt idx="3342">
                  <c:v>171.06495036808968</c:v>
                </c:pt>
                <c:pt idx="3343">
                  <c:v>248.07713625129301</c:v>
                </c:pt>
                <c:pt idx="3344">
                  <c:v>402.03728193200686</c:v>
                </c:pt>
                <c:pt idx="3345">
                  <c:v>359.15657404631708</c:v>
                </c:pt>
                <c:pt idx="3346">
                  <c:v>234.07634513199471</c:v>
                </c:pt>
                <c:pt idx="3347">
                  <c:v>223.79807061581928</c:v>
                </c:pt>
                <c:pt idx="3348">
                  <c:v>251.52172194377169</c:v>
                </c:pt>
                <c:pt idx="3349">
                  <c:v>187.39210100554607</c:v>
                </c:pt>
                <c:pt idx="3350">
                  <c:v>261.80207499268425</c:v>
                </c:pt>
                <c:pt idx="3351">
                  <c:v>150.14777505742282</c:v>
                </c:pt>
                <c:pt idx="3352">
                  <c:v>251.56131614967734</c:v>
                </c:pt>
                <c:pt idx="3353">
                  <c:v>218.86728031736754</c:v>
                </c:pt>
                <c:pt idx="3354">
                  <c:v>348.59867559532955</c:v>
                </c:pt>
                <c:pt idx="3355">
                  <c:v>189.65354090695192</c:v>
                </c:pt>
                <c:pt idx="3356">
                  <c:v>190.25938555334494</c:v>
                </c:pt>
                <c:pt idx="3357">
                  <c:v>182.69536037193137</c:v>
                </c:pt>
                <c:pt idx="3358">
                  <c:v>371.00121243370887</c:v>
                </c:pt>
                <c:pt idx="3359">
                  <c:v>184.1878373189648</c:v>
                </c:pt>
                <c:pt idx="3360">
                  <c:v>148.07061413710659</c:v>
                </c:pt>
                <c:pt idx="3361">
                  <c:v>248.50763496228754</c:v>
                </c:pt>
                <c:pt idx="3362">
                  <c:v>283.49315954092128</c:v>
                </c:pt>
                <c:pt idx="3363">
                  <c:v>240.5050390680216</c:v>
                </c:pt>
                <c:pt idx="3364">
                  <c:v>333.18426864385833</c:v>
                </c:pt>
                <c:pt idx="3365">
                  <c:v>285.80512874517325</c:v>
                </c:pt>
                <c:pt idx="3366">
                  <c:v>209.72624425970136</c:v>
                </c:pt>
                <c:pt idx="3367">
                  <c:v>183.47989452512388</c:v>
                </c:pt>
                <c:pt idx="3368">
                  <c:v>245.87284860605502</c:v>
                </c:pt>
                <c:pt idx="3369">
                  <c:v>241.22638708757097</c:v>
                </c:pt>
                <c:pt idx="3370">
                  <c:v>147.37035990580401</c:v>
                </c:pt>
                <c:pt idx="3371">
                  <c:v>162.24770222839871</c:v>
                </c:pt>
                <c:pt idx="3372">
                  <c:v>219.63639763719817</c:v>
                </c:pt>
                <c:pt idx="3373">
                  <c:v>176.2769889183416</c:v>
                </c:pt>
                <c:pt idx="3374">
                  <c:v>240.31692437250615</c:v>
                </c:pt>
                <c:pt idx="3375">
                  <c:v>138.76227912951165</c:v>
                </c:pt>
                <c:pt idx="3376">
                  <c:v>227.23769990530309</c:v>
                </c:pt>
                <c:pt idx="3377">
                  <c:v>151.81086604490648</c:v>
                </c:pt>
                <c:pt idx="3378">
                  <c:v>144.54369107264773</c:v>
                </c:pt>
                <c:pt idx="3379">
                  <c:v>268.86371433928343</c:v>
                </c:pt>
                <c:pt idx="3380">
                  <c:v>373.91257454757698</c:v>
                </c:pt>
                <c:pt idx="3381">
                  <c:v>388.38467702191542</c:v>
                </c:pt>
                <c:pt idx="3382">
                  <c:v>227.27904490390233</c:v>
                </c:pt>
                <c:pt idx="3383">
                  <c:v>194.95562963925721</c:v>
                </c:pt>
                <c:pt idx="3384">
                  <c:v>137.45487318755482</c:v>
                </c:pt>
                <c:pt idx="3385">
                  <c:v>249.52454186271069</c:v>
                </c:pt>
                <c:pt idx="3386">
                  <c:v>193.1028563372704</c:v>
                </c:pt>
                <c:pt idx="3387">
                  <c:v>206.51271750846144</c:v>
                </c:pt>
                <c:pt idx="3388">
                  <c:v>158.72818574696018</c:v>
                </c:pt>
                <c:pt idx="3389">
                  <c:v>246.8654834253243</c:v>
                </c:pt>
                <c:pt idx="3390">
                  <c:v>199.89995203762467</c:v>
                </c:pt>
                <c:pt idx="3391">
                  <c:v>129.52413651962277</c:v>
                </c:pt>
                <c:pt idx="3392">
                  <c:v>167.65589029251524</c:v>
                </c:pt>
                <c:pt idx="3393">
                  <c:v>244.36236621153023</c:v>
                </c:pt>
                <c:pt idx="3394">
                  <c:v>219.71523858118724</c:v>
                </c:pt>
                <c:pt idx="3395">
                  <c:v>137.65472440883366</c:v>
                </c:pt>
                <c:pt idx="3396">
                  <c:v>163.62780985402205</c:v>
                </c:pt>
                <c:pt idx="3397">
                  <c:v>233.25613405963196</c:v>
                </c:pt>
                <c:pt idx="3398">
                  <c:v>204.68197083423789</c:v>
                </c:pt>
                <c:pt idx="3399">
                  <c:v>138.75527073320532</c:v>
                </c:pt>
                <c:pt idx="3400">
                  <c:v>184.95602672645819</c:v>
                </c:pt>
                <c:pt idx="3401">
                  <c:v>192.54965871915843</c:v>
                </c:pt>
                <c:pt idx="3402">
                  <c:v>161.73746352494996</c:v>
                </c:pt>
                <c:pt idx="3403">
                  <c:v>189.68045802806634</c:v>
                </c:pt>
                <c:pt idx="3404">
                  <c:v>249.95964762665787</c:v>
                </c:pt>
                <c:pt idx="3405">
                  <c:v>183.00421257482549</c:v>
                </c:pt>
                <c:pt idx="3406">
                  <c:v>255.98577212336505</c:v>
                </c:pt>
                <c:pt idx="3407">
                  <c:v>169.13214515751329</c:v>
                </c:pt>
                <c:pt idx="3408">
                  <c:v>146.73984972903136</c:v>
                </c:pt>
                <c:pt idx="3409">
                  <c:v>175.59657808228542</c:v>
                </c:pt>
                <c:pt idx="3410">
                  <c:v>233.02800306741031</c:v>
                </c:pt>
                <c:pt idx="3411">
                  <c:v>193.76397356226099</c:v>
                </c:pt>
                <c:pt idx="3412">
                  <c:v>209.47534495030439</c:v>
                </c:pt>
                <c:pt idx="3413">
                  <c:v>220.7334888667383</c:v>
                </c:pt>
                <c:pt idx="3414">
                  <c:v>276.02856872889311</c:v>
                </c:pt>
                <c:pt idx="3415">
                  <c:v>403.70075361702061</c:v>
                </c:pt>
                <c:pt idx="3416">
                  <c:v>320.29550868373741</c:v>
                </c:pt>
                <c:pt idx="3417">
                  <c:v>159.51663161221927</c:v>
                </c:pt>
                <c:pt idx="3418">
                  <c:v>241.37669966598341</c:v>
                </c:pt>
                <c:pt idx="3419">
                  <c:v>131.99646138567857</c:v>
                </c:pt>
                <c:pt idx="3420">
                  <c:v>187.50063959099782</c:v>
                </c:pt>
                <c:pt idx="3421">
                  <c:v>169.52877732409729</c:v>
                </c:pt>
                <c:pt idx="3422">
                  <c:v>156.52791370175791</c:v>
                </c:pt>
                <c:pt idx="3423">
                  <c:v>174.21316349664951</c:v>
                </c:pt>
                <c:pt idx="3424">
                  <c:v>231.25685687853374</c:v>
                </c:pt>
                <c:pt idx="3425">
                  <c:v>226.2494927138986</c:v>
                </c:pt>
                <c:pt idx="3426">
                  <c:v>254.31014693282688</c:v>
                </c:pt>
                <c:pt idx="3427">
                  <c:v>215.08664310338975</c:v>
                </c:pt>
                <c:pt idx="3428">
                  <c:v>219.64146365477058</c:v>
                </c:pt>
                <c:pt idx="3429">
                  <c:v>292.55481696173507</c:v>
                </c:pt>
                <c:pt idx="3430">
                  <c:v>199.85505495584806</c:v>
                </c:pt>
                <c:pt idx="3431">
                  <c:v>166.68042627791019</c:v>
                </c:pt>
                <c:pt idx="3432">
                  <c:v>305.99739439088063</c:v>
                </c:pt>
                <c:pt idx="3433">
                  <c:v>177.84116312444885</c:v>
                </c:pt>
                <c:pt idx="3434">
                  <c:v>221.39025928588413</c:v>
                </c:pt>
                <c:pt idx="3435">
                  <c:v>171.3167948018073</c:v>
                </c:pt>
                <c:pt idx="3436">
                  <c:v>209.64235216096463</c:v>
                </c:pt>
                <c:pt idx="3437">
                  <c:v>274.11116033433728</c:v>
                </c:pt>
                <c:pt idx="3438">
                  <c:v>181.68282287047614</c:v>
                </c:pt>
                <c:pt idx="3439">
                  <c:v>229.85414952723741</c:v>
                </c:pt>
                <c:pt idx="3440">
                  <c:v>157.37922615373611</c:v>
                </c:pt>
                <c:pt idx="3441">
                  <c:v>232.29837634159941</c:v>
                </c:pt>
                <c:pt idx="3442">
                  <c:v>195.83894588494024</c:v>
                </c:pt>
                <c:pt idx="3443">
                  <c:v>195.18183204849507</c:v>
                </c:pt>
                <c:pt idx="3444">
                  <c:v>182.14159297953358</c:v>
                </c:pt>
                <c:pt idx="3445">
                  <c:v>158.3205466217201</c:v>
                </c:pt>
                <c:pt idx="3446">
                  <c:v>243.73913927333589</c:v>
                </c:pt>
                <c:pt idx="3447">
                  <c:v>146.45457627979883</c:v>
                </c:pt>
                <c:pt idx="3448">
                  <c:v>193.12985829607402</c:v>
                </c:pt>
                <c:pt idx="3449">
                  <c:v>154.86042665079336</c:v>
                </c:pt>
                <c:pt idx="3450">
                  <c:v>167.93618282424598</c:v>
                </c:pt>
                <c:pt idx="3451">
                  <c:v>202.46356889674033</c:v>
                </c:pt>
                <c:pt idx="3452">
                  <c:v>240.97980499965939</c:v>
                </c:pt>
                <c:pt idx="3453">
                  <c:v>208.90384742526231</c:v>
                </c:pt>
                <c:pt idx="3454">
                  <c:v>256.6645772141116</c:v>
                </c:pt>
                <c:pt idx="3455">
                  <c:v>224.342537116583</c:v>
                </c:pt>
                <c:pt idx="3456">
                  <c:v>221.7377840867625</c:v>
                </c:pt>
                <c:pt idx="3457">
                  <c:v>354.72938871141997</c:v>
                </c:pt>
                <c:pt idx="3458">
                  <c:v>240.66039346812423</c:v>
                </c:pt>
                <c:pt idx="3459">
                  <c:v>173.79860218634224</c:v>
                </c:pt>
                <c:pt idx="3460">
                  <c:v>364.73941436553326</c:v>
                </c:pt>
                <c:pt idx="3461">
                  <c:v>289.81843859559928</c:v>
                </c:pt>
                <c:pt idx="3462">
                  <c:v>189.88586760921294</c:v>
                </c:pt>
                <c:pt idx="3463">
                  <c:v>236.34398476541205</c:v>
                </c:pt>
                <c:pt idx="3464">
                  <c:v>264.8567824706779</c:v>
                </c:pt>
                <c:pt idx="3465">
                  <c:v>181.66032679917862</c:v>
                </c:pt>
                <c:pt idx="3466">
                  <c:v>222.69460240199916</c:v>
                </c:pt>
                <c:pt idx="3467">
                  <c:v>177.78824232794051</c:v>
                </c:pt>
                <c:pt idx="3468">
                  <c:v>203.66652780920194</c:v>
                </c:pt>
                <c:pt idx="3469">
                  <c:v>406.77766907563444</c:v>
                </c:pt>
                <c:pt idx="3470">
                  <c:v>212.55027274398651</c:v>
                </c:pt>
                <c:pt idx="3471">
                  <c:v>154.54493492016744</c:v>
                </c:pt>
                <c:pt idx="3472">
                  <c:v>158.25848762972214</c:v>
                </c:pt>
                <c:pt idx="3473">
                  <c:v>181.56301895929425</c:v>
                </c:pt>
                <c:pt idx="3474">
                  <c:v>273.51802895710438</c:v>
                </c:pt>
                <c:pt idx="3475">
                  <c:v>172.15241346711031</c:v>
                </c:pt>
                <c:pt idx="3476">
                  <c:v>226.41715455174477</c:v>
                </c:pt>
                <c:pt idx="3477">
                  <c:v>302.95430892015213</c:v>
                </c:pt>
                <c:pt idx="3478">
                  <c:v>252.54636462895186</c:v>
                </c:pt>
                <c:pt idx="3479">
                  <c:v>187.10497245874507</c:v>
                </c:pt>
                <c:pt idx="3480">
                  <c:v>289.92517130086475</c:v>
                </c:pt>
                <c:pt idx="3481">
                  <c:v>212.24257087005063</c:v>
                </c:pt>
                <c:pt idx="3482">
                  <c:v>223.13587465989085</c:v>
                </c:pt>
                <c:pt idx="3483">
                  <c:v>211.41238546691977</c:v>
                </c:pt>
                <c:pt idx="3484">
                  <c:v>183.71572034704624</c:v>
                </c:pt>
                <c:pt idx="3485">
                  <c:v>191.10246981969925</c:v>
                </c:pt>
                <c:pt idx="3486">
                  <c:v>210.93030134570188</c:v>
                </c:pt>
                <c:pt idx="3487">
                  <c:v>160.54810138500616</c:v>
                </c:pt>
                <c:pt idx="3488">
                  <c:v>222.39771816027584</c:v>
                </c:pt>
                <c:pt idx="3489">
                  <c:v>190.79881072702634</c:v>
                </c:pt>
                <c:pt idx="3490">
                  <c:v>182.25646786826439</c:v>
                </c:pt>
                <c:pt idx="3491">
                  <c:v>186.76133393953046</c:v>
                </c:pt>
                <c:pt idx="3492">
                  <c:v>125.23106761801206</c:v>
                </c:pt>
                <c:pt idx="3493">
                  <c:v>150.61828207543695</c:v>
                </c:pt>
                <c:pt idx="3494">
                  <c:v>205.65365434470786</c:v>
                </c:pt>
                <c:pt idx="3495">
                  <c:v>159.53320305272698</c:v>
                </c:pt>
                <c:pt idx="3496">
                  <c:v>165.57059449428991</c:v>
                </c:pt>
                <c:pt idx="3497">
                  <c:v>327.52117167920329</c:v>
                </c:pt>
                <c:pt idx="3498">
                  <c:v>131.33892786009724</c:v>
                </c:pt>
                <c:pt idx="3499">
                  <c:v>217.36304599884824</c:v>
                </c:pt>
                <c:pt idx="3500">
                  <c:v>365.59614690589575</c:v>
                </c:pt>
                <c:pt idx="3501">
                  <c:v>242.40064026448107</c:v>
                </c:pt>
                <c:pt idx="3502">
                  <c:v>362.2851471398161</c:v>
                </c:pt>
                <c:pt idx="3503">
                  <c:v>346.86718654197648</c:v>
                </c:pt>
                <c:pt idx="3504">
                  <c:v>183.24527716170527</c:v>
                </c:pt>
                <c:pt idx="3505">
                  <c:v>175.13344001647474</c:v>
                </c:pt>
                <c:pt idx="3506">
                  <c:v>159.63959985136182</c:v>
                </c:pt>
                <c:pt idx="3507">
                  <c:v>228.36380151084876</c:v>
                </c:pt>
                <c:pt idx="3508">
                  <c:v>176.20104235476668</c:v>
                </c:pt>
                <c:pt idx="3509">
                  <c:v>270.76567132981523</c:v>
                </c:pt>
                <c:pt idx="3510">
                  <c:v>194.67202777713226</c:v>
                </c:pt>
                <c:pt idx="3511">
                  <c:v>262.98071585729554</c:v>
                </c:pt>
                <c:pt idx="3512">
                  <c:v>191.39526987274189</c:v>
                </c:pt>
                <c:pt idx="3513">
                  <c:v>146.01801788714101</c:v>
                </c:pt>
                <c:pt idx="3514">
                  <c:v>202.62383542659788</c:v>
                </c:pt>
                <c:pt idx="3515">
                  <c:v>171.02432468436331</c:v>
                </c:pt>
                <c:pt idx="3516">
                  <c:v>253.05424840096245</c:v>
                </c:pt>
                <c:pt idx="3517">
                  <c:v>223.39495173494544</c:v>
                </c:pt>
                <c:pt idx="3518">
                  <c:v>208.34895450627548</c:v>
                </c:pt>
                <c:pt idx="3519">
                  <c:v>172.79434340812324</c:v>
                </c:pt>
                <c:pt idx="3520">
                  <c:v>191.52901213286646</c:v>
                </c:pt>
                <c:pt idx="3521">
                  <c:v>270.87654870018019</c:v>
                </c:pt>
                <c:pt idx="3522">
                  <c:v>198.35411607235096</c:v>
                </c:pt>
                <c:pt idx="3523">
                  <c:v>244.05870818821413</c:v>
                </c:pt>
                <c:pt idx="3524">
                  <c:v>256.72935687370301</c:v>
                </c:pt>
                <c:pt idx="3525">
                  <c:v>186.21466499546412</c:v>
                </c:pt>
                <c:pt idx="3526">
                  <c:v>175.82643320453283</c:v>
                </c:pt>
                <c:pt idx="3527">
                  <c:v>202.96418375574515</c:v>
                </c:pt>
                <c:pt idx="3528">
                  <c:v>240.64892921956834</c:v>
                </c:pt>
                <c:pt idx="3529">
                  <c:v>173.75111780831867</c:v>
                </c:pt>
                <c:pt idx="3530">
                  <c:v>342.21410738854024</c:v>
                </c:pt>
                <c:pt idx="3531">
                  <c:v>350.61063663917884</c:v>
                </c:pt>
                <c:pt idx="3532">
                  <c:v>149.07098099771517</c:v>
                </c:pt>
                <c:pt idx="3533">
                  <c:v>138.25416540504759</c:v>
                </c:pt>
                <c:pt idx="3534">
                  <c:v>251.51608150191123</c:v>
                </c:pt>
                <c:pt idx="3535">
                  <c:v>228.24116824461217</c:v>
                </c:pt>
                <c:pt idx="3536">
                  <c:v>232.46982962625978</c:v>
                </c:pt>
                <c:pt idx="3537">
                  <c:v>488.36985285207112</c:v>
                </c:pt>
                <c:pt idx="3538">
                  <c:v>205.54444407706049</c:v>
                </c:pt>
                <c:pt idx="3539">
                  <c:v>203.64694350790202</c:v>
                </c:pt>
                <c:pt idx="3540">
                  <c:v>117.562684438939</c:v>
                </c:pt>
                <c:pt idx="3541">
                  <c:v>163.79289345228779</c:v>
                </c:pt>
                <c:pt idx="3542">
                  <c:v>157.77455893811137</c:v>
                </c:pt>
                <c:pt idx="3543">
                  <c:v>189.64315594329835</c:v>
                </c:pt>
                <c:pt idx="3544">
                  <c:v>225.0678914753704</c:v>
                </c:pt>
                <c:pt idx="3545">
                  <c:v>170.10258520728073</c:v>
                </c:pt>
                <c:pt idx="3546">
                  <c:v>155.66124616284787</c:v>
                </c:pt>
                <c:pt idx="3547">
                  <c:v>229.2168494076551</c:v>
                </c:pt>
                <c:pt idx="3548">
                  <c:v>183.89339313822657</c:v>
                </c:pt>
                <c:pt idx="3549">
                  <c:v>209.43647445351027</c:v>
                </c:pt>
                <c:pt idx="3550">
                  <c:v>163.050285256335</c:v>
                </c:pt>
                <c:pt idx="3551">
                  <c:v>227.39507782794203</c:v>
                </c:pt>
                <c:pt idx="3552">
                  <c:v>251.93551813301048</c:v>
                </c:pt>
                <c:pt idx="3553">
                  <c:v>210.82716873952009</c:v>
                </c:pt>
                <c:pt idx="3554">
                  <c:v>174.00528986149646</c:v>
                </c:pt>
                <c:pt idx="3555">
                  <c:v>156.56707804607177</c:v>
                </c:pt>
                <c:pt idx="3556">
                  <c:v>195.03408204436985</c:v>
                </c:pt>
                <c:pt idx="3557">
                  <c:v>291.77460312991292</c:v>
                </c:pt>
                <c:pt idx="3558">
                  <c:v>180.03864572599767</c:v>
                </c:pt>
                <c:pt idx="3559">
                  <c:v>410.1810383528387</c:v>
                </c:pt>
                <c:pt idx="3560">
                  <c:v>160.97566688142558</c:v>
                </c:pt>
                <c:pt idx="3561">
                  <c:v>281.71523881542583</c:v>
                </c:pt>
                <c:pt idx="3562">
                  <c:v>193.18826200598645</c:v>
                </c:pt>
                <c:pt idx="3563">
                  <c:v>213.31942202593925</c:v>
                </c:pt>
                <c:pt idx="3564">
                  <c:v>293.85211952574468</c:v>
                </c:pt>
                <c:pt idx="3565">
                  <c:v>317.51340981116056</c:v>
                </c:pt>
                <c:pt idx="3566">
                  <c:v>182.61770619377742</c:v>
                </c:pt>
                <c:pt idx="3567">
                  <c:v>169.804027714874</c:v>
                </c:pt>
                <c:pt idx="3568">
                  <c:v>238.69203977150531</c:v>
                </c:pt>
                <c:pt idx="3569">
                  <c:v>274.12020966307625</c:v>
                </c:pt>
                <c:pt idx="3570">
                  <c:v>201.24221125235835</c:v>
                </c:pt>
                <c:pt idx="3571">
                  <c:v>177.57651894949535</c:v>
                </c:pt>
                <c:pt idx="3572">
                  <c:v>190.36035737398186</c:v>
                </c:pt>
                <c:pt idx="3573">
                  <c:v>249.96861708979716</c:v>
                </c:pt>
                <c:pt idx="3574">
                  <c:v>167.76655704051097</c:v>
                </c:pt>
                <c:pt idx="3575">
                  <c:v>263.51442203907118</c:v>
                </c:pt>
                <c:pt idx="3576">
                  <c:v>165.24057417220342</c:v>
                </c:pt>
                <c:pt idx="3577">
                  <c:v>332.19625048077302</c:v>
                </c:pt>
                <c:pt idx="3578">
                  <c:v>173.98444297260815</c:v>
                </c:pt>
                <c:pt idx="3579">
                  <c:v>257.0125717894075</c:v>
                </c:pt>
                <c:pt idx="3580">
                  <c:v>186.80192535882327</c:v>
                </c:pt>
                <c:pt idx="3581">
                  <c:v>178.63769948536975</c:v>
                </c:pt>
                <c:pt idx="3582">
                  <c:v>218.81170668119782</c:v>
                </c:pt>
                <c:pt idx="3583">
                  <c:v>188.26265089365228</c:v>
                </c:pt>
                <c:pt idx="3584">
                  <c:v>166.53863151314894</c:v>
                </c:pt>
                <c:pt idx="3585">
                  <c:v>265.74028954926712</c:v>
                </c:pt>
                <c:pt idx="3586">
                  <c:v>214.10941640437809</c:v>
                </c:pt>
                <c:pt idx="3587">
                  <c:v>147.07918263293098</c:v>
                </c:pt>
                <c:pt idx="3588">
                  <c:v>236.91691336520663</c:v>
                </c:pt>
                <c:pt idx="3589">
                  <c:v>151.19493787160951</c:v>
                </c:pt>
                <c:pt idx="3590">
                  <c:v>176.48334358330342</c:v>
                </c:pt>
                <c:pt idx="3591">
                  <c:v>170.56387312719397</c:v>
                </c:pt>
                <c:pt idx="3592">
                  <c:v>180.01719870412253</c:v>
                </c:pt>
                <c:pt idx="3593">
                  <c:v>230.96655979115417</c:v>
                </c:pt>
                <c:pt idx="3594">
                  <c:v>375.04978546713699</c:v>
                </c:pt>
                <c:pt idx="3595">
                  <c:v>278.63150857915076</c:v>
                </c:pt>
                <c:pt idx="3596">
                  <c:v>183.64721433136413</c:v>
                </c:pt>
                <c:pt idx="3597">
                  <c:v>222.32849643853936</c:v>
                </c:pt>
                <c:pt idx="3598">
                  <c:v>158.91964493229762</c:v>
                </c:pt>
                <c:pt idx="3599">
                  <c:v>157.78284928348739</c:v>
                </c:pt>
                <c:pt idx="3600">
                  <c:v>175.35476714502641</c:v>
                </c:pt>
                <c:pt idx="3601">
                  <c:v>205.11124420225642</c:v>
                </c:pt>
                <c:pt idx="3602">
                  <c:v>182.99247421838422</c:v>
                </c:pt>
                <c:pt idx="3603">
                  <c:v>269.45911557295551</c:v>
                </c:pt>
                <c:pt idx="3604">
                  <c:v>157.21469800714411</c:v>
                </c:pt>
                <c:pt idx="3605">
                  <c:v>161.99960478488231</c:v>
                </c:pt>
                <c:pt idx="3606">
                  <c:v>95.774822274785052</c:v>
                </c:pt>
                <c:pt idx="3607">
                  <c:v>211.99705868923058</c:v>
                </c:pt>
                <c:pt idx="3608">
                  <c:v>135.0317250513115</c:v>
                </c:pt>
                <c:pt idx="3609">
                  <c:v>227.16493962212544</c:v>
                </c:pt>
                <c:pt idx="3610">
                  <c:v>151.42530516100695</c:v>
                </c:pt>
                <c:pt idx="3611">
                  <c:v>152.79540872938267</c:v>
                </c:pt>
                <c:pt idx="3612">
                  <c:v>103.27962582300985</c:v>
                </c:pt>
                <c:pt idx="3613">
                  <c:v>279.7178532698847</c:v>
                </c:pt>
                <c:pt idx="3614">
                  <c:v>160.46980514462061</c:v>
                </c:pt>
                <c:pt idx="3615">
                  <c:v>155.28514159862019</c:v>
                </c:pt>
                <c:pt idx="3616">
                  <c:v>169.15174201710096</c:v>
                </c:pt>
                <c:pt idx="3617">
                  <c:v>210.24714355331875</c:v>
                </c:pt>
                <c:pt idx="3618">
                  <c:v>168.26908877838849</c:v>
                </c:pt>
                <c:pt idx="3619">
                  <c:v>236.03127881088588</c:v>
                </c:pt>
                <c:pt idx="3620">
                  <c:v>197.60600021108786</c:v>
                </c:pt>
                <c:pt idx="3621">
                  <c:v>255.93149557539485</c:v>
                </c:pt>
                <c:pt idx="3622">
                  <c:v>336.86144427141517</c:v>
                </c:pt>
                <c:pt idx="3623">
                  <c:v>225.82233607971921</c:v>
                </c:pt>
                <c:pt idx="3624">
                  <c:v>368.60547293287965</c:v>
                </c:pt>
                <c:pt idx="3625">
                  <c:v>181.04921441482443</c:v>
                </c:pt>
                <c:pt idx="3626">
                  <c:v>180.22284804466602</c:v>
                </c:pt>
                <c:pt idx="3627">
                  <c:v>170.45620888527716</c:v>
                </c:pt>
                <c:pt idx="3628">
                  <c:v>233.17093312555809</c:v>
                </c:pt>
                <c:pt idx="3629">
                  <c:v>131.16020382783748</c:v>
                </c:pt>
                <c:pt idx="3630">
                  <c:v>180.10921176725739</c:v>
                </c:pt>
                <c:pt idx="3631">
                  <c:v>272.93812389282704</c:v>
                </c:pt>
                <c:pt idx="3632">
                  <c:v>170.45367919024901</c:v>
                </c:pt>
                <c:pt idx="3633">
                  <c:v>188.6399545384287</c:v>
                </c:pt>
                <c:pt idx="3634">
                  <c:v>169.51930184388388</c:v>
                </c:pt>
                <c:pt idx="3635">
                  <c:v>235.87355953665448</c:v>
                </c:pt>
                <c:pt idx="3636">
                  <c:v>167.28953921365019</c:v>
                </c:pt>
                <c:pt idx="3637">
                  <c:v>279.8923810417204</c:v>
                </c:pt>
                <c:pt idx="3638">
                  <c:v>189.01720865600191</c:v>
                </c:pt>
                <c:pt idx="3639">
                  <c:v>303.46551331709782</c:v>
                </c:pt>
                <c:pt idx="3640">
                  <c:v>178.40318177539015</c:v>
                </c:pt>
                <c:pt idx="3641">
                  <c:v>237.5002743446714</c:v>
                </c:pt>
                <c:pt idx="3642">
                  <c:v>219.23395172167292</c:v>
                </c:pt>
                <c:pt idx="3643">
                  <c:v>322.76921775901121</c:v>
                </c:pt>
                <c:pt idx="3644">
                  <c:v>258.22499286226855</c:v>
                </c:pt>
                <c:pt idx="3645">
                  <c:v>171.56955900574098</c:v>
                </c:pt>
                <c:pt idx="3646">
                  <c:v>287.032225343194</c:v>
                </c:pt>
                <c:pt idx="3647">
                  <c:v>198.72562108862493</c:v>
                </c:pt>
                <c:pt idx="3648">
                  <c:v>213.31842045840182</c:v>
                </c:pt>
                <c:pt idx="3649">
                  <c:v>141.98452500478123</c:v>
                </c:pt>
                <c:pt idx="3650">
                  <c:v>169.82295713994796</c:v>
                </c:pt>
                <c:pt idx="3651">
                  <c:v>183.29940640062418</c:v>
                </c:pt>
                <c:pt idx="3652">
                  <c:v>204.70524460488386</c:v>
                </c:pt>
                <c:pt idx="3653">
                  <c:v>159.99060247427084</c:v>
                </c:pt>
                <c:pt idx="3654">
                  <c:v>197.58624789560656</c:v>
                </c:pt>
                <c:pt idx="3655">
                  <c:v>189.53475709979756</c:v>
                </c:pt>
                <c:pt idx="3656">
                  <c:v>162.90478092021053</c:v>
                </c:pt>
                <c:pt idx="3657">
                  <c:v>275.68433001595963</c:v>
                </c:pt>
                <c:pt idx="3658">
                  <c:v>196.25727954605995</c:v>
                </c:pt>
                <c:pt idx="3659">
                  <c:v>207.2850176181044</c:v>
                </c:pt>
                <c:pt idx="3660">
                  <c:v>163.90512641408165</c:v>
                </c:pt>
                <c:pt idx="3661">
                  <c:v>383.21518545091612</c:v>
                </c:pt>
                <c:pt idx="3662">
                  <c:v>266.05833696881763</c:v>
                </c:pt>
                <c:pt idx="3663">
                  <c:v>206.63050202706583</c:v>
                </c:pt>
                <c:pt idx="3664">
                  <c:v>427.38943478294533</c:v>
                </c:pt>
                <c:pt idx="3665">
                  <c:v>282.05915376688097</c:v>
                </c:pt>
                <c:pt idx="3666">
                  <c:v>214.22480827951679</c:v>
                </c:pt>
                <c:pt idx="3667">
                  <c:v>234.40293184877592</c:v>
                </c:pt>
                <c:pt idx="3668">
                  <c:v>193.85133638307101</c:v>
                </c:pt>
                <c:pt idx="3669">
                  <c:v>214.49697706213396</c:v>
                </c:pt>
                <c:pt idx="3670">
                  <c:v>294.10645451302997</c:v>
                </c:pt>
                <c:pt idx="3671">
                  <c:v>199.01929117617985</c:v>
                </c:pt>
                <c:pt idx="3672">
                  <c:v>191.87874150995899</c:v>
                </c:pt>
                <c:pt idx="3673">
                  <c:v>179.61097762600923</c:v>
                </c:pt>
                <c:pt idx="3674">
                  <c:v>171.88239992093861</c:v>
                </c:pt>
                <c:pt idx="3675">
                  <c:v>250.11801499092047</c:v>
                </c:pt>
                <c:pt idx="3676">
                  <c:v>358.33554135890734</c:v>
                </c:pt>
                <c:pt idx="3677">
                  <c:v>201.52014789948669</c:v>
                </c:pt>
                <c:pt idx="3678">
                  <c:v>172.68967066328656</c:v>
                </c:pt>
                <c:pt idx="3679">
                  <c:v>388.78659462140939</c:v>
                </c:pt>
                <c:pt idx="3680">
                  <c:v>184.00815453660434</c:v>
                </c:pt>
                <c:pt idx="3681">
                  <c:v>195.37720984505236</c:v>
                </c:pt>
                <c:pt idx="3682">
                  <c:v>203.458669088938</c:v>
                </c:pt>
                <c:pt idx="3683">
                  <c:v>168.37005473918381</c:v>
                </c:pt>
                <c:pt idx="3684">
                  <c:v>168.66390783080507</c:v>
                </c:pt>
                <c:pt idx="3685">
                  <c:v>230.95359413621668</c:v>
                </c:pt>
                <c:pt idx="3686">
                  <c:v>193.09322146277302</c:v>
                </c:pt>
                <c:pt idx="3687">
                  <c:v>226.14147313293822</c:v>
                </c:pt>
                <c:pt idx="3688">
                  <c:v>368.42139244595228</c:v>
                </c:pt>
                <c:pt idx="3689">
                  <c:v>194.06176892522853</c:v>
                </c:pt>
                <c:pt idx="3690">
                  <c:v>156.69561797953671</c:v>
                </c:pt>
                <c:pt idx="3691">
                  <c:v>156.55841425453846</c:v>
                </c:pt>
                <c:pt idx="3692">
                  <c:v>194.2065612354121</c:v>
                </c:pt>
                <c:pt idx="3693">
                  <c:v>180.08235622603473</c:v>
                </c:pt>
                <c:pt idx="3694">
                  <c:v>231.43110380828836</c:v>
                </c:pt>
                <c:pt idx="3695">
                  <c:v>226.33898132672311</c:v>
                </c:pt>
                <c:pt idx="3696">
                  <c:v>160.95289719649881</c:v>
                </c:pt>
                <c:pt idx="3697">
                  <c:v>184.01918954106588</c:v>
                </c:pt>
                <c:pt idx="3698">
                  <c:v>163.80627695611832</c:v>
                </c:pt>
                <c:pt idx="3699">
                  <c:v>258.36750191395112</c:v>
                </c:pt>
                <c:pt idx="3700">
                  <c:v>173.75942664099381</c:v>
                </c:pt>
                <c:pt idx="3701">
                  <c:v>215.54218295070456</c:v>
                </c:pt>
                <c:pt idx="3702">
                  <c:v>171.76532790717178</c:v>
                </c:pt>
                <c:pt idx="3703">
                  <c:v>179.63322291887056</c:v>
                </c:pt>
                <c:pt idx="3704">
                  <c:v>252.18726517785856</c:v>
                </c:pt>
                <c:pt idx="3705">
                  <c:v>138.80338499142749</c:v>
                </c:pt>
                <c:pt idx="3706">
                  <c:v>204.67252866385866</c:v>
                </c:pt>
                <c:pt idx="3707">
                  <c:v>151.73731447320387</c:v>
                </c:pt>
                <c:pt idx="3708">
                  <c:v>221.35407713135723</c:v>
                </c:pt>
                <c:pt idx="3709">
                  <c:v>231.38703535318078</c:v>
                </c:pt>
                <c:pt idx="3710">
                  <c:v>181.1052581176599</c:v>
                </c:pt>
                <c:pt idx="3711">
                  <c:v>273.13499398464023</c:v>
                </c:pt>
                <c:pt idx="3712">
                  <c:v>176.33386870413963</c:v>
                </c:pt>
                <c:pt idx="3713">
                  <c:v>166.1323653755899</c:v>
                </c:pt>
                <c:pt idx="3714">
                  <c:v>161.8133191030237</c:v>
                </c:pt>
                <c:pt idx="3715">
                  <c:v>172.64821391940447</c:v>
                </c:pt>
                <c:pt idx="3716">
                  <c:v>263.12173887715238</c:v>
                </c:pt>
                <c:pt idx="3717">
                  <c:v>207.89319134490228</c:v>
                </c:pt>
                <c:pt idx="3718">
                  <c:v>278.15172220388155</c:v>
                </c:pt>
                <c:pt idx="3719">
                  <c:v>159.81865609363922</c:v>
                </c:pt>
                <c:pt idx="3720">
                  <c:v>159.05878674835722</c:v>
                </c:pt>
                <c:pt idx="3721">
                  <c:v>146.23207115009296</c:v>
                </c:pt>
                <c:pt idx="3722">
                  <c:v>172.69609781996067</c:v>
                </c:pt>
                <c:pt idx="3723">
                  <c:v>200.07785853129934</c:v>
                </c:pt>
                <c:pt idx="3724">
                  <c:v>121.27312423428418</c:v>
                </c:pt>
                <c:pt idx="3725">
                  <c:v>236.63740470754323</c:v>
                </c:pt>
                <c:pt idx="3726">
                  <c:v>160.79305295595665</c:v>
                </c:pt>
                <c:pt idx="3727">
                  <c:v>123.01617798149404</c:v>
                </c:pt>
                <c:pt idx="3728">
                  <c:v>160.95986858930451</c:v>
                </c:pt>
                <c:pt idx="3729">
                  <c:v>164.54779497948505</c:v>
                </c:pt>
                <c:pt idx="3730">
                  <c:v>378.54329096431297</c:v>
                </c:pt>
                <c:pt idx="3731">
                  <c:v>263.23289039042328</c:v>
                </c:pt>
                <c:pt idx="3732">
                  <c:v>209.16542817770306</c:v>
                </c:pt>
                <c:pt idx="3733">
                  <c:v>386.98347561090117</c:v>
                </c:pt>
                <c:pt idx="3734">
                  <c:v>92.301048010951064</c:v>
                </c:pt>
                <c:pt idx="3735">
                  <c:v>182.16021910813555</c:v>
                </c:pt>
                <c:pt idx="3736">
                  <c:v>228.47740645350444</c:v>
                </c:pt>
                <c:pt idx="3737">
                  <c:v>238.09661619804098</c:v>
                </c:pt>
                <c:pt idx="3738">
                  <c:v>194.67702696509753</c:v>
                </c:pt>
                <c:pt idx="3739">
                  <c:v>209.19778608040659</c:v>
                </c:pt>
                <c:pt idx="3740">
                  <c:v>233.78184324529099</c:v>
                </c:pt>
                <c:pt idx="3741">
                  <c:v>194.41075948621264</c:v>
                </c:pt>
                <c:pt idx="3742">
                  <c:v>197.87985504898498</c:v>
                </c:pt>
                <c:pt idx="3743">
                  <c:v>192.60603004815971</c:v>
                </c:pt>
                <c:pt idx="3744">
                  <c:v>215.86781405341401</c:v>
                </c:pt>
                <c:pt idx="3745">
                  <c:v>334.83437004711766</c:v>
                </c:pt>
                <c:pt idx="3746">
                  <c:v>304.26652654892678</c:v>
                </c:pt>
                <c:pt idx="3747">
                  <c:v>173.65986943638228</c:v>
                </c:pt>
                <c:pt idx="3748">
                  <c:v>171.02614650488113</c:v>
                </c:pt>
                <c:pt idx="3749">
                  <c:v>393.78323013602903</c:v>
                </c:pt>
                <c:pt idx="3750">
                  <c:v>231.09545539591809</c:v>
                </c:pt>
                <c:pt idx="3751">
                  <c:v>156.48347669054201</c:v>
                </c:pt>
                <c:pt idx="3752">
                  <c:v>167.09574990779262</c:v>
                </c:pt>
                <c:pt idx="3753">
                  <c:v>217.92198513108164</c:v>
                </c:pt>
                <c:pt idx="3754">
                  <c:v>162.93886299462687</c:v>
                </c:pt>
                <c:pt idx="3755">
                  <c:v>163.29877979703164</c:v>
                </c:pt>
                <c:pt idx="3756">
                  <c:v>217.73588584032777</c:v>
                </c:pt>
                <c:pt idx="3757">
                  <c:v>148.73239345932922</c:v>
                </c:pt>
                <c:pt idx="3758">
                  <c:v>156.03312252470951</c:v>
                </c:pt>
                <c:pt idx="3759">
                  <c:v>162.90714376053964</c:v>
                </c:pt>
                <c:pt idx="3760">
                  <c:v>160.6819878823859</c:v>
                </c:pt>
                <c:pt idx="3761">
                  <c:v>202.01375775635609</c:v>
                </c:pt>
                <c:pt idx="3762">
                  <c:v>172.65026322459494</c:v>
                </c:pt>
                <c:pt idx="3763">
                  <c:v>162.89163233072918</c:v>
                </c:pt>
                <c:pt idx="3764">
                  <c:v>189.46528089278675</c:v>
                </c:pt>
                <c:pt idx="3765">
                  <c:v>163.24349247795533</c:v>
                </c:pt>
                <c:pt idx="3766">
                  <c:v>164.64412495347318</c:v>
                </c:pt>
                <c:pt idx="3767">
                  <c:v>157.88498452741626</c:v>
                </c:pt>
                <c:pt idx="3768">
                  <c:v>177.87576439258535</c:v>
                </c:pt>
                <c:pt idx="3769">
                  <c:v>268.14075510931542</c:v>
                </c:pt>
                <c:pt idx="3770">
                  <c:v>175.86477509435548</c:v>
                </c:pt>
                <c:pt idx="3771">
                  <c:v>229.88014008226514</c:v>
                </c:pt>
                <c:pt idx="3772">
                  <c:v>257.56424374283228</c:v>
                </c:pt>
                <c:pt idx="3773">
                  <c:v>330.05607104549955</c:v>
                </c:pt>
                <c:pt idx="3774">
                  <c:v>190.70233381995985</c:v>
                </c:pt>
                <c:pt idx="3775">
                  <c:v>91.163393576203944</c:v>
                </c:pt>
                <c:pt idx="3776">
                  <c:v>228.43620139165799</c:v>
                </c:pt>
                <c:pt idx="3777">
                  <c:v>225.65778779049867</c:v>
                </c:pt>
                <c:pt idx="3778">
                  <c:v>204.83611311314735</c:v>
                </c:pt>
                <c:pt idx="3779">
                  <c:v>279.48713075923689</c:v>
                </c:pt>
                <c:pt idx="3780">
                  <c:v>197.61836061410119</c:v>
                </c:pt>
                <c:pt idx="3781">
                  <c:v>200.20370182045315</c:v>
                </c:pt>
                <c:pt idx="3782">
                  <c:v>145.28851589107413</c:v>
                </c:pt>
                <c:pt idx="3783">
                  <c:v>193.57751490669321</c:v>
                </c:pt>
                <c:pt idx="3784">
                  <c:v>93.736405682778994</c:v>
                </c:pt>
                <c:pt idx="3785">
                  <c:v>187.19937356652738</c:v>
                </c:pt>
                <c:pt idx="3786">
                  <c:v>241.64749434892877</c:v>
                </c:pt>
                <c:pt idx="3787">
                  <c:v>202.36085917863969</c:v>
                </c:pt>
                <c:pt idx="3788">
                  <c:v>272.80486071002014</c:v>
                </c:pt>
                <c:pt idx="3789">
                  <c:v>312.34588294627457</c:v>
                </c:pt>
                <c:pt idx="3790">
                  <c:v>117.01490137908017</c:v>
                </c:pt>
                <c:pt idx="3791">
                  <c:v>220.12451574673037</c:v>
                </c:pt>
                <c:pt idx="3792">
                  <c:v>192.87802834550368</c:v>
                </c:pt>
                <c:pt idx="3793">
                  <c:v>183.47462100879909</c:v>
                </c:pt>
                <c:pt idx="3794">
                  <c:v>323.26007735724011</c:v>
                </c:pt>
                <c:pt idx="3795">
                  <c:v>204.97531927887346</c:v>
                </c:pt>
                <c:pt idx="3796">
                  <c:v>393.30052127186843</c:v>
                </c:pt>
                <c:pt idx="3797">
                  <c:v>187.50417809777747</c:v>
                </c:pt>
                <c:pt idx="3798">
                  <c:v>233.68842823475933</c:v>
                </c:pt>
                <c:pt idx="3799">
                  <c:v>166.73021058410626</c:v>
                </c:pt>
                <c:pt idx="3800">
                  <c:v>155.64941365462676</c:v>
                </c:pt>
                <c:pt idx="3801">
                  <c:v>244.03639511995999</c:v>
                </c:pt>
                <c:pt idx="3802">
                  <c:v>217.59760331921001</c:v>
                </c:pt>
                <c:pt idx="3803">
                  <c:v>173.36572618403684</c:v>
                </c:pt>
                <c:pt idx="3804">
                  <c:v>193.79350828407291</c:v>
                </c:pt>
                <c:pt idx="3805">
                  <c:v>195.22121234328557</c:v>
                </c:pt>
                <c:pt idx="3806">
                  <c:v>192.19161252319262</c:v>
                </c:pt>
                <c:pt idx="3807">
                  <c:v>185.4224663238449</c:v>
                </c:pt>
                <c:pt idx="3808">
                  <c:v>330.84609259678001</c:v>
                </c:pt>
                <c:pt idx="3809">
                  <c:v>180.18927307450363</c:v>
                </c:pt>
                <c:pt idx="3810">
                  <c:v>241.9508660318991</c:v>
                </c:pt>
                <c:pt idx="3811">
                  <c:v>205.33847242102044</c:v>
                </c:pt>
                <c:pt idx="3812">
                  <c:v>175.72495740736943</c:v>
                </c:pt>
                <c:pt idx="3813">
                  <c:v>182.85512314789077</c:v>
                </c:pt>
                <c:pt idx="3814">
                  <c:v>213.40036381529595</c:v>
                </c:pt>
                <c:pt idx="3815">
                  <c:v>199.85065804162988</c:v>
                </c:pt>
                <c:pt idx="3816">
                  <c:v>219.4538520267362</c:v>
                </c:pt>
                <c:pt idx="3817">
                  <c:v>284.33368921782414</c:v>
                </c:pt>
                <c:pt idx="3818">
                  <c:v>174.23420235750442</c:v>
                </c:pt>
                <c:pt idx="3819">
                  <c:v>234.56041612191848</c:v>
                </c:pt>
                <c:pt idx="3820">
                  <c:v>167.68486763905125</c:v>
                </c:pt>
                <c:pt idx="3821">
                  <c:v>157.16902816714642</c:v>
                </c:pt>
                <c:pt idx="3822">
                  <c:v>217.78433188474071</c:v>
                </c:pt>
                <c:pt idx="3823">
                  <c:v>209.7307783988426</c:v>
                </c:pt>
                <c:pt idx="3824">
                  <c:v>240.70877323193369</c:v>
                </c:pt>
                <c:pt idx="3825">
                  <c:v>396.80330502111036</c:v>
                </c:pt>
                <c:pt idx="3826">
                  <c:v>202.87144037873847</c:v>
                </c:pt>
                <c:pt idx="3827">
                  <c:v>183.20340165481599</c:v>
                </c:pt>
                <c:pt idx="3828">
                  <c:v>317.02165489736473</c:v>
                </c:pt>
                <c:pt idx="3829">
                  <c:v>192.23530922419408</c:v>
                </c:pt>
                <c:pt idx="3830">
                  <c:v>291.05369805578397</c:v>
                </c:pt>
                <c:pt idx="3831">
                  <c:v>216.11640778073604</c:v>
                </c:pt>
                <c:pt idx="3832">
                  <c:v>265.33738740027593</c:v>
                </c:pt>
                <c:pt idx="3833">
                  <c:v>164.85193103125619</c:v>
                </c:pt>
                <c:pt idx="3834">
                  <c:v>167.31766636206913</c:v>
                </c:pt>
                <c:pt idx="3835">
                  <c:v>169.63429389605506</c:v>
                </c:pt>
                <c:pt idx="3836">
                  <c:v>172.0354948384466</c:v>
                </c:pt>
                <c:pt idx="3837">
                  <c:v>184.99833480883947</c:v>
                </c:pt>
                <c:pt idx="3838">
                  <c:v>137.30658342622297</c:v>
                </c:pt>
                <c:pt idx="3839">
                  <c:v>153.69506229781328</c:v>
                </c:pt>
                <c:pt idx="3840">
                  <c:v>277.68271585865944</c:v>
                </c:pt>
                <c:pt idx="3841">
                  <c:v>174.37447102735135</c:v>
                </c:pt>
                <c:pt idx="3842">
                  <c:v>167.74396500209741</c:v>
                </c:pt>
                <c:pt idx="3843">
                  <c:v>194.77246267789641</c:v>
                </c:pt>
                <c:pt idx="3844">
                  <c:v>193.90465163169321</c:v>
                </c:pt>
                <c:pt idx="3845">
                  <c:v>200.98799263468172</c:v>
                </c:pt>
                <c:pt idx="3846">
                  <c:v>205.30446513380437</c:v>
                </c:pt>
                <c:pt idx="3847">
                  <c:v>213.20167229101835</c:v>
                </c:pt>
                <c:pt idx="3848">
                  <c:v>179.69703004189779</c:v>
                </c:pt>
                <c:pt idx="3849">
                  <c:v>196.58036587352663</c:v>
                </c:pt>
                <c:pt idx="3850">
                  <c:v>163.98690346357918</c:v>
                </c:pt>
                <c:pt idx="3851">
                  <c:v>179.13021654711267</c:v>
                </c:pt>
                <c:pt idx="3852">
                  <c:v>148.2831916182943</c:v>
                </c:pt>
                <c:pt idx="3853">
                  <c:v>201.24868370133069</c:v>
                </c:pt>
                <c:pt idx="3854">
                  <c:v>201.17873991008526</c:v>
                </c:pt>
                <c:pt idx="3855">
                  <c:v>188.37928180852674</c:v>
                </c:pt>
                <c:pt idx="3856">
                  <c:v>238.00493967276878</c:v>
                </c:pt>
                <c:pt idx="3857">
                  <c:v>298.08956141658513</c:v>
                </c:pt>
                <c:pt idx="3858">
                  <c:v>349.6806111785661</c:v>
                </c:pt>
                <c:pt idx="3859">
                  <c:v>160.66574038571204</c:v>
                </c:pt>
                <c:pt idx="3860">
                  <c:v>189.05383189982419</c:v>
                </c:pt>
                <c:pt idx="3861">
                  <c:v>174.76950619882308</c:v>
                </c:pt>
                <c:pt idx="3862">
                  <c:v>157.28984749443575</c:v>
                </c:pt>
                <c:pt idx="3863">
                  <c:v>192.34066795669159</c:v>
                </c:pt>
                <c:pt idx="3864">
                  <c:v>149.690641936584</c:v>
                </c:pt>
                <c:pt idx="3865">
                  <c:v>185.77885365577498</c:v>
                </c:pt>
                <c:pt idx="3866">
                  <c:v>271.69633944653185</c:v>
                </c:pt>
                <c:pt idx="3867">
                  <c:v>167.24442626031765</c:v>
                </c:pt>
                <c:pt idx="3868">
                  <c:v>169.30214118278468</c:v>
                </c:pt>
                <c:pt idx="3869">
                  <c:v>330.25021687001345</c:v>
                </c:pt>
                <c:pt idx="3870">
                  <c:v>238.97198230028411</c:v>
                </c:pt>
                <c:pt idx="3871">
                  <c:v>219.80359711702218</c:v>
                </c:pt>
                <c:pt idx="3872">
                  <c:v>230.7972605237108</c:v>
                </c:pt>
                <c:pt idx="3873">
                  <c:v>208.94584688378842</c:v>
                </c:pt>
                <c:pt idx="3874">
                  <c:v>166.40853072100217</c:v>
                </c:pt>
                <c:pt idx="3875">
                  <c:v>173.01165706760926</c:v>
                </c:pt>
                <c:pt idx="3876">
                  <c:v>171.12922119485575</c:v>
                </c:pt>
                <c:pt idx="3877">
                  <c:v>173.86507343569829</c:v>
                </c:pt>
                <c:pt idx="3878">
                  <c:v>274.12239498032324</c:v>
                </c:pt>
                <c:pt idx="3879">
                  <c:v>191.09235927463951</c:v>
                </c:pt>
                <c:pt idx="3880">
                  <c:v>383.55042100305667</c:v>
                </c:pt>
                <c:pt idx="3881">
                  <c:v>197.99851649304946</c:v>
                </c:pt>
                <c:pt idx="3882">
                  <c:v>156.78703974993087</c:v>
                </c:pt>
                <c:pt idx="3883">
                  <c:v>191.13614726354268</c:v>
                </c:pt>
                <c:pt idx="3884">
                  <c:v>182.38074445774095</c:v>
                </c:pt>
                <c:pt idx="3885">
                  <c:v>191.94947933588341</c:v>
                </c:pt>
                <c:pt idx="3886">
                  <c:v>187.82090712549726</c:v>
                </c:pt>
                <c:pt idx="3887">
                  <c:v>242.33263123691785</c:v>
                </c:pt>
                <c:pt idx="3888">
                  <c:v>176.15471491100328</c:v>
                </c:pt>
                <c:pt idx="3889">
                  <c:v>167.74335283844357</c:v>
                </c:pt>
                <c:pt idx="3890">
                  <c:v>224.63490777621547</c:v>
                </c:pt>
                <c:pt idx="3891">
                  <c:v>327.37582196653767</c:v>
                </c:pt>
                <c:pt idx="3892">
                  <c:v>160.95215336025373</c:v>
                </c:pt>
                <c:pt idx="3893">
                  <c:v>165.53010705043206</c:v>
                </c:pt>
                <c:pt idx="3894">
                  <c:v>216.72078673642764</c:v>
                </c:pt>
                <c:pt idx="3895">
                  <c:v>366.9577786135298</c:v>
                </c:pt>
                <c:pt idx="3896">
                  <c:v>241.40924577898787</c:v>
                </c:pt>
                <c:pt idx="3897">
                  <c:v>242.01870383115906</c:v>
                </c:pt>
                <c:pt idx="3898">
                  <c:v>172.33198487984569</c:v>
                </c:pt>
                <c:pt idx="3899">
                  <c:v>201.27746683314797</c:v>
                </c:pt>
                <c:pt idx="3900">
                  <c:v>162.6003802411027</c:v>
                </c:pt>
                <c:pt idx="3901">
                  <c:v>254.89727263894972</c:v>
                </c:pt>
                <c:pt idx="3902">
                  <c:v>194.36088292275065</c:v>
                </c:pt>
                <c:pt idx="3903">
                  <c:v>222.89534985329482</c:v>
                </c:pt>
                <c:pt idx="3904">
                  <c:v>179.21314442796151</c:v>
                </c:pt>
                <c:pt idx="3905">
                  <c:v>170.5306409826203</c:v>
                </c:pt>
                <c:pt idx="3906">
                  <c:v>200.6414099758484</c:v>
                </c:pt>
                <c:pt idx="3907">
                  <c:v>246.90395947239543</c:v>
                </c:pt>
                <c:pt idx="3908">
                  <c:v>148.87516394708177</c:v>
                </c:pt>
                <c:pt idx="3909">
                  <c:v>155.94868858560577</c:v>
                </c:pt>
                <c:pt idx="3910">
                  <c:v>171.01390430674738</c:v>
                </c:pt>
                <c:pt idx="3911">
                  <c:v>243.2595748615272</c:v>
                </c:pt>
                <c:pt idx="3912">
                  <c:v>203.98544064250123</c:v>
                </c:pt>
                <c:pt idx="3913">
                  <c:v>179.44174795868562</c:v>
                </c:pt>
                <c:pt idx="3914">
                  <c:v>365.0165729408053</c:v>
                </c:pt>
                <c:pt idx="3915">
                  <c:v>151.77510791609839</c:v>
                </c:pt>
                <c:pt idx="3916">
                  <c:v>164.18931240985413</c:v>
                </c:pt>
                <c:pt idx="3917">
                  <c:v>176.11046238043502</c:v>
                </c:pt>
                <c:pt idx="3918">
                  <c:v>300.51320806921962</c:v>
                </c:pt>
                <c:pt idx="3919">
                  <c:v>253.00090207836266</c:v>
                </c:pt>
                <c:pt idx="3920">
                  <c:v>174.04295054034137</c:v>
                </c:pt>
                <c:pt idx="3921">
                  <c:v>231.88660169567558</c:v>
                </c:pt>
                <c:pt idx="3922">
                  <c:v>323.78335321316627</c:v>
                </c:pt>
                <c:pt idx="3923">
                  <c:v>188.2692040317506</c:v>
                </c:pt>
                <c:pt idx="3924">
                  <c:v>201.81123358871602</c:v>
                </c:pt>
                <c:pt idx="3925">
                  <c:v>222.42255141157816</c:v>
                </c:pt>
                <c:pt idx="3926">
                  <c:v>268.90984647217152</c:v>
                </c:pt>
                <c:pt idx="3927">
                  <c:v>193.61154435159003</c:v>
                </c:pt>
                <c:pt idx="3928">
                  <c:v>183.98966030589463</c:v>
                </c:pt>
                <c:pt idx="3929">
                  <c:v>162.39472117449802</c:v>
                </c:pt>
                <c:pt idx="3930">
                  <c:v>162.89150467452768</c:v>
                </c:pt>
                <c:pt idx="3931">
                  <c:v>340.73798499765024</c:v>
                </c:pt>
                <c:pt idx="3932">
                  <c:v>204.59833053768756</c:v>
                </c:pt>
                <c:pt idx="3933">
                  <c:v>186.62294009851456</c:v>
                </c:pt>
                <c:pt idx="3934">
                  <c:v>170.10482513279072</c:v>
                </c:pt>
                <c:pt idx="3935">
                  <c:v>190.47709276876225</c:v>
                </c:pt>
                <c:pt idx="3936">
                  <c:v>284.20643496310424</c:v>
                </c:pt>
                <c:pt idx="3937">
                  <c:v>184.48014602404015</c:v>
                </c:pt>
                <c:pt idx="3938">
                  <c:v>194.6493661085467</c:v>
                </c:pt>
                <c:pt idx="3939">
                  <c:v>184.08881408770071</c:v>
                </c:pt>
                <c:pt idx="3940">
                  <c:v>165.64324972877026</c:v>
                </c:pt>
                <c:pt idx="3941">
                  <c:v>209.79497763544674</c:v>
                </c:pt>
                <c:pt idx="3942">
                  <c:v>190.81619657256198</c:v>
                </c:pt>
                <c:pt idx="3943">
                  <c:v>204.65072469257007</c:v>
                </c:pt>
                <c:pt idx="3944">
                  <c:v>170.23926556276697</c:v>
                </c:pt>
                <c:pt idx="3945">
                  <c:v>168.50336717509686</c:v>
                </c:pt>
                <c:pt idx="3946">
                  <c:v>233.83445585959487</c:v>
                </c:pt>
                <c:pt idx="3947">
                  <c:v>180.65429241128632</c:v>
                </c:pt>
                <c:pt idx="3948">
                  <c:v>295.36874325022467</c:v>
                </c:pt>
                <c:pt idx="3949">
                  <c:v>171.16183867969016</c:v>
                </c:pt>
                <c:pt idx="3950">
                  <c:v>189.70821937227072</c:v>
                </c:pt>
                <c:pt idx="3951">
                  <c:v>154.73179131345697</c:v>
                </c:pt>
                <c:pt idx="3952">
                  <c:v>223.32738937782884</c:v>
                </c:pt>
                <c:pt idx="3953">
                  <c:v>185.88062915485767</c:v>
                </c:pt>
                <c:pt idx="3954">
                  <c:v>190.24350945209804</c:v>
                </c:pt>
                <c:pt idx="3955">
                  <c:v>222.41030267808043</c:v>
                </c:pt>
                <c:pt idx="3956">
                  <c:v>175.33706080332692</c:v>
                </c:pt>
                <c:pt idx="3957">
                  <c:v>194.39222875931537</c:v>
                </c:pt>
                <c:pt idx="3958">
                  <c:v>217.6680653987263</c:v>
                </c:pt>
                <c:pt idx="3959">
                  <c:v>220.07936292770424</c:v>
                </c:pt>
                <c:pt idx="3960">
                  <c:v>219.35612963672259</c:v>
                </c:pt>
                <c:pt idx="3961">
                  <c:v>351.22891721000087</c:v>
                </c:pt>
                <c:pt idx="3962">
                  <c:v>192.61139868398578</c:v>
                </c:pt>
                <c:pt idx="3963">
                  <c:v>184.27887143586153</c:v>
                </c:pt>
                <c:pt idx="3964">
                  <c:v>198.65934281021316</c:v>
                </c:pt>
                <c:pt idx="3965">
                  <c:v>142.0357480101415</c:v>
                </c:pt>
                <c:pt idx="3966">
                  <c:v>274.68896200045822</c:v>
                </c:pt>
                <c:pt idx="3967">
                  <c:v>344.1961556289873</c:v>
                </c:pt>
                <c:pt idx="3968">
                  <c:v>206.49126573541491</c:v>
                </c:pt>
                <c:pt idx="3969">
                  <c:v>216.22120046540917</c:v>
                </c:pt>
                <c:pt idx="3970">
                  <c:v>193.87623110366061</c:v>
                </c:pt>
                <c:pt idx="3971">
                  <c:v>194.98371627918868</c:v>
                </c:pt>
                <c:pt idx="3972">
                  <c:v>177.78931969231272</c:v>
                </c:pt>
                <c:pt idx="3973">
                  <c:v>195.74652176820925</c:v>
                </c:pt>
                <c:pt idx="3974">
                  <c:v>169.58243054714043</c:v>
                </c:pt>
                <c:pt idx="3975">
                  <c:v>162.12838024009977</c:v>
                </c:pt>
                <c:pt idx="3976">
                  <c:v>221.9061685686537</c:v>
                </c:pt>
                <c:pt idx="3977">
                  <c:v>183.6265371517492</c:v>
                </c:pt>
                <c:pt idx="3978">
                  <c:v>146.07992828738347</c:v>
                </c:pt>
                <c:pt idx="3979">
                  <c:v>224.28926763478006</c:v>
                </c:pt>
                <c:pt idx="3980">
                  <c:v>211.48353299796048</c:v>
                </c:pt>
                <c:pt idx="3981">
                  <c:v>176.72646800908262</c:v>
                </c:pt>
                <c:pt idx="3982">
                  <c:v>153.21407867982768</c:v>
                </c:pt>
                <c:pt idx="3983">
                  <c:v>190.15092463230934</c:v>
                </c:pt>
                <c:pt idx="3984">
                  <c:v>353.18554028360757</c:v>
                </c:pt>
                <c:pt idx="3985">
                  <c:v>178.04435455845785</c:v>
                </c:pt>
                <c:pt idx="3986">
                  <c:v>183.83415292666723</c:v>
                </c:pt>
                <c:pt idx="3987">
                  <c:v>176.97416002208772</c:v>
                </c:pt>
                <c:pt idx="3988">
                  <c:v>243.39058044916638</c:v>
                </c:pt>
                <c:pt idx="3989">
                  <c:v>312.86447313394746</c:v>
                </c:pt>
                <c:pt idx="3990">
                  <c:v>221.88769881669953</c:v>
                </c:pt>
                <c:pt idx="3991">
                  <c:v>155.17813274682791</c:v>
                </c:pt>
                <c:pt idx="3992">
                  <c:v>150.82326165096126</c:v>
                </c:pt>
                <c:pt idx="3993">
                  <c:v>167.43417126781807</c:v>
                </c:pt>
                <c:pt idx="3994">
                  <c:v>231.29731821900205</c:v>
                </c:pt>
                <c:pt idx="3995">
                  <c:v>173.49629450255583</c:v>
                </c:pt>
                <c:pt idx="3996">
                  <c:v>217.22634649407655</c:v>
                </c:pt>
                <c:pt idx="3997">
                  <c:v>184.50942056227899</c:v>
                </c:pt>
                <c:pt idx="3998">
                  <c:v>229.61592389327907</c:v>
                </c:pt>
                <c:pt idx="3999">
                  <c:v>173.13165303991084</c:v>
                </c:pt>
                <c:pt idx="4000">
                  <c:v>180.27879028727287</c:v>
                </c:pt>
                <c:pt idx="4001">
                  <c:v>307.88175504621267</c:v>
                </c:pt>
                <c:pt idx="4002">
                  <c:v>287.66769555079628</c:v>
                </c:pt>
                <c:pt idx="4003">
                  <c:v>196.45648166697237</c:v>
                </c:pt>
                <c:pt idx="4004">
                  <c:v>200.86571484524725</c:v>
                </c:pt>
                <c:pt idx="4005">
                  <c:v>238.74603068582462</c:v>
                </c:pt>
                <c:pt idx="4006">
                  <c:v>178.68907780294953</c:v>
                </c:pt>
                <c:pt idx="4007">
                  <c:v>182.38670864918052</c:v>
                </c:pt>
                <c:pt idx="4008">
                  <c:v>222.99128909185492</c:v>
                </c:pt>
                <c:pt idx="4009">
                  <c:v>171.73745802544468</c:v>
                </c:pt>
                <c:pt idx="4010">
                  <c:v>295.43527769182515</c:v>
                </c:pt>
                <c:pt idx="4011">
                  <c:v>179.73155991993789</c:v>
                </c:pt>
                <c:pt idx="4012">
                  <c:v>212.75330868415645</c:v>
                </c:pt>
                <c:pt idx="4013">
                  <c:v>167.67898829674678</c:v>
                </c:pt>
                <c:pt idx="4014">
                  <c:v>187.85274334395459</c:v>
                </c:pt>
                <c:pt idx="4015">
                  <c:v>244.18605086777603</c:v>
                </c:pt>
                <c:pt idx="4016">
                  <c:v>206.6677472390098</c:v>
                </c:pt>
                <c:pt idx="4017">
                  <c:v>175.46274524563964</c:v>
                </c:pt>
                <c:pt idx="4018">
                  <c:v>166.30351820257218</c:v>
                </c:pt>
                <c:pt idx="4019">
                  <c:v>171.90563957061437</c:v>
                </c:pt>
                <c:pt idx="4020">
                  <c:v>167.6299549471654</c:v>
                </c:pt>
                <c:pt idx="4021">
                  <c:v>225.22130721757341</c:v>
                </c:pt>
                <c:pt idx="4022">
                  <c:v>174.61052687633938</c:v>
                </c:pt>
                <c:pt idx="4023">
                  <c:v>238.857133613413</c:v>
                </c:pt>
                <c:pt idx="4024">
                  <c:v>176.29598916358148</c:v>
                </c:pt>
                <c:pt idx="4025">
                  <c:v>304.15935943466388</c:v>
                </c:pt>
                <c:pt idx="4026">
                  <c:v>201.49460338863807</c:v>
                </c:pt>
                <c:pt idx="4027">
                  <c:v>256.77356499331489</c:v>
                </c:pt>
                <c:pt idx="4028">
                  <c:v>216.54047722393301</c:v>
                </c:pt>
                <c:pt idx="4029">
                  <c:v>220.45699212464049</c:v>
                </c:pt>
                <c:pt idx="4030">
                  <c:v>220.65445989497141</c:v>
                </c:pt>
                <c:pt idx="4031">
                  <c:v>177.70980898649623</c:v>
                </c:pt>
                <c:pt idx="4032">
                  <c:v>206.18569564686217</c:v>
                </c:pt>
                <c:pt idx="4033">
                  <c:v>193.5457542096259</c:v>
                </c:pt>
                <c:pt idx="4034">
                  <c:v>164.10241653675035</c:v>
                </c:pt>
                <c:pt idx="4035">
                  <c:v>315.16641640434517</c:v>
                </c:pt>
                <c:pt idx="4036">
                  <c:v>160.43512932120436</c:v>
                </c:pt>
                <c:pt idx="4037">
                  <c:v>284.13213410197375</c:v>
                </c:pt>
                <c:pt idx="4038">
                  <c:v>202.1246227293986</c:v>
                </c:pt>
                <c:pt idx="4039">
                  <c:v>172.17015656281245</c:v>
                </c:pt>
                <c:pt idx="4040">
                  <c:v>224.91561901245203</c:v>
                </c:pt>
                <c:pt idx="4041">
                  <c:v>168.35965514102713</c:v>
                </c:pt>
                <c:pt idx="4042">
                  <c:v>188.06204656882983</c:v>
                </c:pt>
                <c:pt idx="4043">
                  <c:v>263.49177319061874</c:v>
                </c:pt>
                <c:pt idx="4044">
                  <c:v>244.01094712938703</c:v>
                </c:pt>
                <c:pt idx="4045">
                  <c:v>171.93381881989905</c:v>
                </c:pt>
                <c:pt idx="4046">
                  <c:v>161.95867865639471</c:v>
                </c:pt>
                <c:pt idx="4047">
                  <c:v>185.67380074689257</c:v>
                </c:pt>
                <c:pt idx="4048">
                  <c:v>203.81883013187669</c:v>
                </c:pt>
                <c:pt idx="4049">
                  <c:v>272.30137695259555</c:v>
                </c:pt>
                <c:pt idx="4050">
                  <c:v>171.092232782076</c:v>
                </c:pt>
                <c:pt idx="4051">
                  <c:v>233.74849015851603</c:v>
                </c:pt>
                <c:pt idx="4052">
                  <c:v>253.82569888589742</c:v>
                </c:pt>
                <c:pt idx="4053">
                  <c:v>289.28866417875889</c:v>
                </c:pt>
                <c:pt idx="4054">
                  <c:v>160.31056421020463</c:v>
                </c:pt>
                <c:pt idx="4055">
                  <c:v>189.70521961227033</c:v>
                </c:pt>
                <c:pt idx="4056">
                  <c:v>184.49739253172351</c:v>
                </c:pt>
                <c:pt idx="4057">
                  <c:v>171.43362403544381</c:v>
                </c:pt>
                <c:pt idx="4058">
                  <c:v>179.4372785483518</c:v>
                </c:pt>
                <c:pt idx="4059">
                  <c:v>203.42975266634599</c:v>
                </c:pt>
                <c:pt idx="4060">
                  <c:v>159.52503092795692</c:v>
                </c:pt>
                <c:pt idx="4061">
                  <c:v>206.91091143809953</c:v>
                </c:pt>
                <c:pt idx="4062">
                  <c:v>159.37561678317292</c:v>
                </c:pt>
                <c:pt idx="4063">
                  <c:v>182.08543706946168</c:v>
                </c:pt>
                <c:pt idx="4064">
                  <c:v>178.67523398237094</c:v>
                </c:pt>
                <c:pt idx="4065">
                  <c:v>363.25168347428502</c:v>
                </c:pt>
                <c:pt idx="4066">
                  <c:v>222.5989356962975</c:v>
                </c:pt>
                <c:pt idx="4067">
                  <c:v>162.46123284165574</c:v>
                </c:pt>
                <c:pt idx="4068">
                  <c:v>248.13075982348326</c:v>
                </c:pt>
                <c:pt idx="4069">
                  <c:v>298.43386844648813</c:v>
                </c:pt>
                <c:pt idx="4070">
                  <c:v>214.87734908972089</c:v>
                </c:pt>
                <c:pt idx="4071">
                  <c:v>168.16365292108236</c:v>
                </c:pt>
                <c:pt idx="4072">
                  <c:v>170.18940209111375</c:v>
                </c:pt>
                <c:pt idx="4073">
                  <c:v>170.8839622408681</c:v>
                </c:pt>
                <c:pt idx="4074">
                  <c:v>191.27670594970613</c:v>
                </c:pt>
                <c:pt idx="4075">
                  <c:v>155.20760009235747</c:v>
                </c:pt>
                <c:pt idx="4076">
                  <c:v>227.3640551085123</c:v>
                </c:pt>
                <c:pt idx="4077">
                  <c:v>186.35598416553481</c:v>
                </c:pt>
                <c:pt idx="4078">
                  <c:v>201.61893186826666</c:v>
                </c:pt>
                <c:pt idx="4079">
                  <c:v>162.02810295920975</c:v>
                </c:pt>
                <c:pt idx="4080">
                  <c:v>280.41716495559677</c:v>
                </c:pt>
                <c:pt idx="4081">
                  <c:v>165.89819103174872</c:v>
                </c:pt>
                <c:pt idx="4082">
                  <c:v>190.93834043954652</c:v>
                </c:pt>
                <c:pt idx="4083">
                  <c:v>205.58511655498953</c:v>
                </c:pt>
                <c:pt idx="4084">
                  <c:v>284.13352668789321</c:v>
                </c:pt>
                <c:pt idx="4085">
                  <c:v>229.58201020870581</c:v>
                </c:pt>
                <c:pt idx="4086">
                  <c:v>166.60686354016681</c:v>
                </c:pt>
                <c:pt idx="4087">
                  <c:v>183.8947671794206</c:v>
                </c:pt>
                <c:pt idx="4088">
                  <c:v>186.38286798119194</c:v>
                </c:pt>
                <c:pt idx="4089">
                  <c:v>166.14377525124434</c:v>
                </c:pt>
                <c:pt idx="4090">
                  <c:v>260.5929187235858</c:v>
                </c:pt>
                <c:pt idx="4091">
                  <c:v>168.75782959457729</c:v>
                </c:pt>
                <c:pt idx="4092">
                  <c:v>295.22565297121446</c:v>
                </c:pt>
                <c:pt idx="4093">
                  <c:v>262.78224306674025</c:v>
                </c:pt>
                <c:pt idx="4094">
                  <c:v>183.88306287023335</c:v>
                </c:pt>
                <c:pt idx="4095">
                  <c:v>163.30002980560985</c:v>
                </c:pt>
                <c:pt idx="4096">
                  <c:v>182.04853942317305</c:v>
                </c:pt>
                <c:pt idx="4097">
                  <c:v>187.07245377316966</c:v>
                </c:pt>
                <c:pt idx="4098">
                  <c:v>167.02465598232808</c:v>
                </c:pt>
                <c:pt idx="4099">
                  <c:v>157.86468773984737</c:v>
                </c:pt>
                <c:pt idx="4100">
                  <c:v>172.61197707986537</c:v>
                </c:pt>
                <c:pt idx="4101">
                  <c:v>305.99680181702627</c:v>
                </c:pt>
                <c:pt idx="4102">
                  <c:v>154.08298770384977</c:v>
                </c:pt>
                <c:pt idx="4103">
                  <c:v>223.32852261163973</c:v>
                </c:pt>
                <c:pt idx="4104">
                  <c:v>212.26807505565134</c:v>
                </c:pt>
                <c:pt idx="4105">
                  <c:v>191.2302123506698</c:v>
                </c:pt>
                <c:pt idx="4106">
                  <c:v>167.3067183867046</c:v>
                </c:pt>
                <c:pt idx="4107">
                  <c:v>186.05777375430475</c:v>
                </c:pt>
                <c:pt idx="4108">
                  <c:v>164.32252991107364</c:v>
                </c:pt>
                <c:pt idx="4109">
                  <c:v>232.91512380897555</c:v>
                </c:pt>
                <c:pt idx="4110">
                  <c:v>174.07430426366895</c:v>
                </c:pt>
                <c:pt idx="4111">
                  <c:v>176.78379039311645</c:v>
                </c:pt>
                <c:pt idx="4112">
                  <c:v>177.80539440686982</c:v>
                </c:pt>
                <c:pt idx="4113">
                  <c:v>319.46330031991459</c:v>
                </c:pt>
                <c:pt idx="4114">
                  <c:v>222.44798271619749</c:v>
                </c:pt>
                <c:pt idx="4115">
                  <c:v>153.68901568590337</c:v>
                </c:pt>
                <c:pt idx="4116">
                  <c:v>178.12124239670578</c:v>
                </c:pt>
                <c:pt idx="4117">
                  <c:v>181.67938762821078</c:v>
                </c:pt>
                <c:pt idx="4118">
                  <c:v>164.46664381583923</c:v>
                </c:pt>
                <c:pt idx="4119">
                  <c:v>194.99755645958362</c:v>
                </c:pt>
                <c:pt idx="4120">
                  <c:v>216.24444242353951</c:v>
                </c:pt>
                <c:pt idx="4121">
                  <c:v>180.86463748476896</c:v>
                </c:pt>
                <c:pt idx="4122">
                  <c:v>156.57489977779369</c:v>
                </c:pt>
                <c:pt idx="4123">
                  <c:v>163.33780574455807</c:v>
                </c:pt>
                <c:pt idx="4124">
                  <c:v>154.66872798425399</c:v>
                </c:pt>
                <c:pt idx="4125">
                  <c:v>218.41980115544283</c:v>
                </c:pt>
                <c:pt idx="4126">
                  <c:v>224.78660915312244</c:v>
                </c:pt>
                <c:pt idx="4127">
                  <c:v>188.43628950412929</c:v>
                </c:pt>
                <c:pt idx="4128">
                  <c:v>227.44827620422308</c:v>
                </c:pt>
                <c:pt idx="4129">
                  <c:v>187.81424887290927</c:v>
                </c:pt>
                <c:pt idx="4130">
                  <c:v>350.26163774201513</c:v>
                </c:pt>
                <c:pt idx="4131">
                  <c:v>193.16623916517088</c:v>
                </c:pt>
                <c:pt idx="4132">
                  <c:v>164.23330610449887</c:v>
                </c:pt>
                <c:pt idx="4133">
                  <c:v>199.01866329810011</c:v>
                </c:pt>
                <c:pt idx="4134">
                  <c:v>163.23996078633445</c:v>
                </c:pt>
                <c:pt idx="4135">
                  <c:v>252.1073815282798</c:v>
                </c:pt>
                <c:pt idx="4136">
                  <c:v>178.18677546758099</c:v>
                </c:pt>
                <c:pt idx="4137">
                  <c:v>167.34352254255225</c:v>
                </c:pt>
                <c:pt idx="4138">
                  <c:v>160.32432491342018</c:v>
                </c:pt>
                <c:pt idx="4139">
                  <c:v>238.38419891040562</c:v>
                </c:pt>
                <c:pt idx="4140">
                  <c:v>162.78322146081399</c:v>
                </c:pt>
                <c:pt idx="4141">
                  <c:v>216.48006611138044</c:v>
                </c:pt>
                <c:pt idx="4142">
                  <c:v>271.09107326645778</c:v>
                </c:pt>
                <c:pt idx="4143">
                  <c:v>301.4304327634996</c:v>
                </c:pt>
                <c:pt idx="4144">
                  <c:v>204.45634707542024</c:v>
                </c:pt>
                <c:pt idx="4145">
                  <c:v>191.39200497552307</c:v>
                </c:pt>
                <c:pt idx="4146">
                  <c:v>182.80760172604715</c:v>
                </c:pt>
                <c:pt idx="4147">
                  <c:v>223.94066237267683</c:v>
                </c:pt>
                <c:pt idx="4148">
                  <c:v>182.87760239156236</c:v>
                </c:pt>
                <c:pt idx="4149">
                  <c:v>236.84842458335811</c:v>
                </c:pt>
                <c:pt idx="4150">
                  <c:v>163.37227928934257</c:v>
                </c:pt>
                <c:pt idx="4151">
                  <c:v>200.33711790554403</c:v>
                </c:pt>
                <c:pt idx="4152">
                  <c:v>224.23034543398626</c:v>
                </c:pt>
                <c:pt idx="4153">
                  <c:v>169.93990892482014</c:v>
                </c:pt>
                <c:pt idx="4154">
                  <c:v>206.26244886973797</c:v>
                </c:pt>
                <c:pt idx="4155">
                  <c:v>257.03446692243853</c:v>
                </c:pt>
                <c:pt idx="4156">
                  <c:v>185.53271565981822</c:v>
                </c:pt>
                <c:pt idx="4157">
                  <c:v>196.84058779263316</c:v>
                </c:pt>
                <c:pt idx="4158">
                  <c:v>193.44547717118769</c:v>
                </c:pt>
                <c:pt idx="4159">
                  <c:v>165.98644638107237</c:v>
                </c:pt>
                <c:pt idx="4160">
                  <c:v>353.44577990442355</c:v>
                </c:pt>
                <c:pt idx="4161">
                  <c:v>210.90300918770978</c:v>
                </c:pt>
                <c:pt idx="4162">
                  <c:v>164.50665353797635</c:v>
                </c:pt>
                <c:pt idx="4163">
                  <c:v>185.63071826255413</c:v>
                </c:pt>
                <c:pt idx="4164">
                  <c:v>258.72149565338191</c:v>
                </c:pt>
                <c:pt idx="4165">
                  <c:v>199.97200249441661</c:v>
                </c:pt>
                <c:pt idx="4166">
                  <c:v>176.63076694173466</c:v>
                </c:pt>
                <c:pt idx="4167">
                  <c:v>178.14713525117477</c:v>
                </c:pt>
                <c:pt idx="4168">
                  <c:v>198.82132502466524</c:v>
                </c:pt>
                <c:pt idx="4169">
                  <c:v>275.11734635528131</c:v>
                </c:pt>
                <c:pt idx="4170">
                  <c:v>297.73796901856173</c:v>
                </c:pt>
                <c:pt idx="4171">
                  <c:v>201.62488064497629</c:v>
                </c:pt>
                <c:pt idx="4172">
                  <c:v>210.43935062465431</c:v>
                </c:pt>
                <c:pt idx="4173">
                  <c:v>164.08701922659779</c:v>
                </c:pt>
                <c:pt idx="4174">
                  <c:v>170.02141278815279</c:v>
                </c:pt>
                <c:pt idx="4175">
                  <c:v>291.76862703303289</c:v>
                </c:pt>
                <c:pt idx="4176">
                  <c:v>357.88832406684594</c:v>
                </c:pt>
                <c:pt idx="4177">
                  <c:v>187.7568386265132</c:v>
                </c:pt>
                <c:pt idx="4178">
                  <c:v>182.71386337213457</c:v>
                </c:pt>
                <c:pt idx="4179">
                  <c:v>257.7613762260105</c:v>
                </c:pt>
                <c:pt idx="4180">
                  <c:v>264.10444259064263</c:v>
                </c:pt>
                <c:pt idx="4181">
                  <c:v>217.83042005056046</c:v>
                </c:pt>
                <c:pt idx="4182">
                  <c:v>185.84390424332685</c:v>
                </c:pt>
                <c:pt idx="4183">
                  <c:v>202.64119492696187</c:v>
                </c:pt>
                <c:pt idx="4184">
                  <c:v>254.50252607617458</c:v>
                </c:pt>
                <c:pt idx="4185">
                  <c:v>227.57626751420705</c:v>
                </c:pt>
                <c:pt idx="4186">
                  <c:v>178.53032958583674</c:v>
                </c:pt>
                <c:pt idx="4187">
                  <c:v>195.05229730942949</c:v>
                </c:pt>
                <c:pt idx="4188">
                  <c:v>199.50610568409752</c:v>
                </c:pt>
                <c:pt idx="4189">
                  <c:v>176.14639585130817</c:v>
                </c:pt>
                <c:pt idx="4190">
                  <c:v>258.98070556523231</c:v>
                </c:pt>
                <c:pt idx="4191">
                  <c:v>212.14786144587524</c:v>
                </c:pt>
                <c:pt idx="4192">
                  <c:v>185.62289404033663</c:v>
                </c:pt>
                <c:pt idx="4193">
                  <c:v>248.22333672128678</c:v>
                </c:pt>
                <c:pt idx="4194">
                  <c:v>161.485592997233</c:v>
                </c:pt>
                <c:pt idx="4195">
                  <c:v>158.07694646667377</c:v>
                </c:pt>
                <c:pt idx="4196">
                  <c:v>194.52593964534046</c:v>
                </c:pt>
                <c:pt idx="4197">
                  <c:v>181.0843280853955</c:v>
                </c:pt>
                <c:pt idx="4198">
                  <c:v>240.55665126169808</c:v>
                </c:pt>
                <c:pt idx="4199">
                  <c:v>183.76781090959008</c:v>
                </c:pt>
                <c:pt idx="4200">
                  <c:v>158.70672204558477</c:v>
                </c:pt>
                <c:pt idx="4201">
                  <c:v>203.20792982328905</c:v>
                </c:pt>
                <c:pt idx="4202">
                  <c:v>159.09075466529794</c:v>
                </c:pt>
                <c:pt idx="4203">
                  <c:v>187.19022606774897</c:v>
                </c:pt>
                <c:pt idx="4204">
                  <c:v>251.98317233270251</c:v>
                </c:pt>
                <c:pt idx="4205">
                  <c:v>200.52070326432778</c:v>
                </c:pt>
                <c:pt idx="4206">
                  <c:v>161.93101271532353</c:v>
                </c:pt>
                <c:pt idx="4207">
                  <c:v>265.41168534466436</c:v>
                </c:pt>
                <c:pt idx="4208">
                  <c:v>175.25051624640778</c:v>
                </c:pt>
                <c:pt idx="4209">
                  <c:v>179.72299949326367</c:v>
                </c:pt>
                <c:pt idx="4210">
                  <c:v>197.83307742390636</c:v>
                </c:pt>
                <c:pt idx="4211">
                  <c:v>235.74488970506894</c:v>
                </c:pt>
                <c:pt idx="4212">
                  <c:v>178.21610137955253</c:v>
                </c:pt>
                <c:pt idx="4213">
                  <c:v>259.81133595536591</c:v>
                </c:pt>
                <c:pt idx="4214">
                  <c:v>225.86908689642138</c:v>
                </c:pt>
                <c:pt idx="4215">
                  <c:v>212.21204797644984</c:v>
                </c:pt>
                <c:pt idx="4216">
                  <c:v>250.04398110283381</c:v>
                </c:pt>
                <c:pt idx="4217">
                  <c:v>237.47935850787002</c:v>
                </c:pt>
                <c:pt idx="4218">
                  <c:v>179.29222062292695</c:v>
                </c:pt>
                <c:pt idx="4219">
                  <c:v>234.0889920747947</c:v>
                </c:pt>
                <c:pt idx="4220">
                  <c:v>228.2942752235497</c:v>
                </c:pt>
                <c:pt idx="4221">
                  <c:v>204.35902914587047</c:v>
                </c:pt>
                <c:pt idx="4222">
                  <c:v>164.32746723999611</c:v>
                </c:pt>
                <c:pt idx="4223">
                  <c:v>177.90535150103537</c:v>
                </c:pt>
                <c:pt idx="4224">
                  <c:v>170.68206961904338</c:v>
                </c:pt>
                <c:pt idx="4225">
                  <c:v>205.57400264097708</c:v>
                </c:pt>
                <c:pt idx="4226">
                  <c:v>248.49517908420111</c:v>
                </c:pt>
                <c:pt idx="4227">
                  <c:v>224.85277125725855</c:v>
                </c:pt>
                <c:pt idx="4228">
                  <c:v>164.38510505902715</c:v>
                </c:pt>
                <c:pt idx="4229">
                  <c:v>234.53533200462516</c:v>
                </c:pt>
                <c:pt idx="4230">
                  <c:v>199.78157746455054</c:v>
                </c:pt>
                <c:pt idx="4231">
                  <c:v>205.49066961249605</c:v>
                </c:pt>
                <c:pt idx="4232">
                  <c:v>220.67940310304633</c:v>
                </c:pt>
                <c:pt idx="4233">
                  <c:v>172.51235525427469</c:v>
                </c:pt>
                <c:pt idx="4234">
                  <c:v>233.8560713054388</c:v>
                </c:pt>
                <c:pt idx="4235">
                  <c:v>207.48429964341503</c:v>
                </c:pt>
                <c:pt idx="4236">
                  <c:v>235.34422358386743</c:v>
                </c:pt>
                <c:pt idx="4237">
                  <c:v>251.12830733761749</c:v>
                </c:pt>
                <c:pt idx="4238">
                  <c:v>215.01480667497813</c:v>
                </c:pt>
                <c:pt idx="4239">
                  <c:v>195.11923052345858</c:v>
                </c:pt>
                <c:pt idx="4240">
                  <c:v>189.59477269258636</c:v>
                </c:pt>
                <c:pt idx="4241">
                  <c:v>228.23242646157519</c:v>
                </c:pt>
                <c:pt idx="4242">
                  <c:v>335.2365365265735</c:v>
                </c:pt>
                <c:pt idx="4243">
                  <c:v>180.21223140310971</c:v>
                </c:pt>
                <c:pt idx="4244">
                  <c:v>182.47653305069005</c:v>
                </c:pt>
                <c:pt idx="4245">
                  <c:v>159.99787463580628</c:v>
                </c:pt>
                <c:pt idx="4246">
                  <c:v>188.30536906470417</c:v>
                </c:pt>
                <c:pt idx="4247">
                  <c:v>217.63439088594575</c:v>
                </c:pt>
                <c:pt idx="4248">
                  <c:v>194.13693702988232</c:v>
                </c:pt>
                <c:pt idx="4249">
                  <c:v>312.31487144694353</c:v>
                </c:pt>
                <c:pt idx="4250">
                  <c:v>232.51806252416631</c:v>
                </c:pt>
                <c:pt idx="4251">
                  <c:v>229.39638945251551</c:v>
                </c:pt>
                <c:pt idx="4252">
                  <c:v>189.75293539897368</c:v>
                </c:pt>
                <c:pt idx="4253">
                  <c:v>222.0666742318229</c:v>
                </c:pt>
                <c:pt idx="4254">
                  <c:v>321.57936625853483</c:v>
                </c:pt>
                <c:pt idx="4255">
                  <c:v>179.19467840502327</c:v>
                </c:pt>
                <c:pt idx="4256">
                  <c:v>185.68866955237772</c:v>
                </c:pt>
                <c:pt idx="4257">
                  <c:v>189.6825503701769</c:v>
                </c:pt>
                <c:pt idx="4258">
                  <c:v>231.44683376964753</c:v>
                </c:pt>
                <c:pt idx="4259">
                  <c:v>233.74644645785634</c:v>
                </c:pt>
                <c:pt idx="4260">
                  <c:v>174.83014338790127</c:v>
                </c:pt>
                <c:pt idx="4261">
                  <c:v>186.35836786164617</c:v>
                </c:pt>
                <c:pt idx="4262">
                  <c:v>172.30921844453593</c:v>
                </c:pt>
                <c:pt idx="4263">
                  <c:v>217.45917029440167</c:v>
                </c:pt>
                <c:pt idx="4264">
                  <c:v>243.03332254369329</c:v>
                </c:pt>
                <c:pt idx="4265">
                  <c:v>187.64460970239014</c:v>
                </c:pt>
                <c:pt idx="4266">
                  <c:v>183.65493543326355</c:v>
                </c:pt>
                <c:pt idx="4267">
                  <c:v>193.98272068429267</c:v>
                </c:pt>
                <c:pt idx="4268">
                  <c:v>190.83606453555853</c:v>
                </c:pt>
                <c:pt idx="4269">
                  <c:v>170.97950532567182</c:v>
                </c:pt>
                <c:pt idx="4270">
                  <c:v>319.86419511205662</c:v>
                </c:pt>
                <c:pt idx="4271">
                  <c:v>210.75681128123063</c:v>
                </c:pt>
                <c:pt idx="4272">
                  <c:v>193.12200664662592</c:v>
                </c:pt>
                <c:pt idx="4273">
                  <c:v>324.25996135469973</c:v>
                </c:pt>
                <c:pt idx="4274">
                  <c:v>242.84922972005975</c:v>
                </c:pt>
                <c:pt idx="4275">
                  <c:v>206.87208951325002</c:v>
                </c:pt>
                <c:pt idx="4276">
                  <c:v>186.2644208318747</c:v>
                </c:pt>
                <c:pt idx="4277">
                  <c:v>192.55623116067653</c:v>
                </c:pt>
                <c:pt idx="4278">
                  <c:v>222.94838102940921</c:v>
                </c:pt>
                <c:pt idx="4279">
                  <c:v>215.67431311742959</c:v>
                </c:pt>
                <c:pt idx="4280">
                  <c:v>226.92314099037782</c:v>
                </c:pt>
                <c:pt idx="4281">
                  <c:v>214.31064702673385</c:v>
                </c:pt>
                <c:pt idx="4282">
                  <c:v>210.42059690763364</c:v>
                </c:pt>
                <c:pt idx="4283">
                  <c:v>204.25560140922229</c:v>
                </c:pt>
                <c:pt idx="4284">
                  <c:v>186.75923666583844</c:v>
                </c:pt>
                <c:pt idx="4285">
                  <c:v>215.96426690566759</c:v>
                </c:pt>
                <c:pt idx="4286">
                  <c:v>189.7230628950266</c:v>
                </c:pt>
                <c:pt idx="4287">
                  <c:v>203.10650724874571</c:v>
                </c:pt>
                <c:pt idx="4288">
                  <c:v>180.36820848612302</c:v>
                </c:pt>
                <c:pt idx="4289">
                  <c:v>185.86371069592875</c:v>
                </c:pt>
                <c:pt idx="4290">
                  <c:v>187.97854648276834</c:v>
                </c:pt>
                <c:pt idx="4291">
                  <c:v>185.5420082015751</c:v>
                </c:pt>
                <c:pt idx="4292">
                  <c:v>186.04850055212077</c:v>
                </c:pt>
                <c:pt idx="4293">
                  <c:v>339.42333620705261</c:v>
                </c:pt>
                <c:pt idx="4294">
                  <c:v>175.74561253667497</c:v>
                </c:pt>
                <c:pt idx="4295">
                  <c:v>182.77778028713905</c:v>
                </c:pt>
                <c:pt idx="4296">
                  <c:v>187.22216775997967</c:v>
                </c:pt>
                <c:pt idx="4297">
                  <c:v>217.13861183680874</c:v>
                </c:pt>
                <c:pt idx="4298">
                  <c:v>196.64524225800326</c:v>
                </c:pt>
                <c:pt idx="4299">
                  <c:v>205.18137557287062</c:v>
                </c:pt>
                <c:pt idx="4300">
                  <c:v>201.2601334259885</c:v>
                </c:pt>
                <c:pt idx="4301">
                  <c:v>180.04966763807388</c:v>
                </c:pt>
                <c:pt idx="4302">
                  <c:v>187.42585497378641</c:v>
                </c:pt>
                <c:pt idx="4303">
                  <c:v>211.24317442771653</c:v>
                </c:pt>
                <c:pt idx="4304">
                  <c:v>189.84255406589702</c:v>
                </c:pt>
                <c:pt idx="4305">
                  <c:v>271.39994380453334</c:v>
                </c:pt>
                <c:pt idx="4306">
                  <c:v>200.9803781342041</c:v>
                </c:pt>
                <c:pt idx="4307">
                  <c:v>186.62830074953098</c:v>
                </c:pt>
                <c:pt idx="4308">
                  <c:v>224.79336484859513</c:v>
                </c:pt>
                <c:pt idx="4309">
                  <c:v>185.42131634826529</c:v>
                </c:pt>
                <c:pt idx="4310">
                  <c:v>171.62451037242423</c:v>
                </c:pt>
                <c:pt idx="4311">
                  <c:v>180.8274546923501</c:v>
                </c:pt>
                <c:pt idx="4312">
                  <c:v>191.55320880418324</c:v>
                </c:pt>
                <c:pt idx="4313">
                  <c:v>193.34228920237976</c:v>
                </c:pt>
                <c:pt idx="4314">
                  <c:v>198.94847291456639</c:v>
                </c:pt>
                <c:pt idx="4315">
                  <c:v>189.50353092441932</c:v>
                </c:pt>
                <c:pt idx="4316">
                  <c:v>203.50903526219554</c:v>
                </c:pt>
                <c:pt idx="4317">
                  <c:v>223.95310768717505</c:v>
                </c:pt>
                <c:pt idx="4318">
                  <c:v>166.16413007572658</c:v>
                </c:pt>
                <c:pt idx="4319">
                  <c:v>178.97117164433462</c:v>
                </c:pt>
                <c:pt idx="4320">
                  <c:v>207.62556391686178</c:v>
                </c:pt>
                <c:pt idx="4321">
                  <c:v>172.66944857970037</c:v>
                </c:pt>
                <c:pt idx="4322">
                  <c:v>181.47352283516284</c:v>
                </c:pt>
                <c:pt idx="4323">
                  <c:v>176.10824881833511</c:v>
                </c:pt>
                <c:pt idx="4324">
                  <c:v>205.03790595407455</c:v>
                </c:pt>
                <c:pt idx="4325">
                  <c:v>193.60156484333035</c:v>
                </c:pt>
                <c:pt idx="4326">
                  <c:v>181.38198858220937</c:v>
                </c:pt>
                <c:pt idx="4327">
                  <c:v>184.4806215982471</c:v>
                </c:pt>
                <c:pt idx="4328">
                  <c:v>196.3544300094342</c:v>
                </c:pt>
                <c:pt idx="4329">
                  <c:v>282.14249905202496</c:v>
                </c:pt>
                <c:pt idx="4330">
                  <c:v>237.07339306655135</c:v>
                </c:pt>
                <c:pt idx="4331">
                  <c:v>214.07047631852555</c:v>
                </c:pt>
                <c:pt idx="4332">
                  <c:v>216.06238296952722</c:v>
                </c:pt>
                <c:pt idx="4333">
                  <c:v>221.57740251203893</c:v>
                </c:pt>
                <c:pt idx="4334">
                  <c:v>169.94112938119588</c:v>
                </c:pt>
                <c:pt idx="4335">
                  <c:v>201.4420261772523</c:v>
                </c:pt>
                <c:pt idx="4336">
                  <c:v>176.07055158716943</c:v>
                </c:pt>
                <c:pt idx="4337">
                  <c:v>182.28043392730459</c:v>
                </c:pt>
                <c:pt idx="4338">
                  <c:v>228.67521315412736</c:v>
                </c:pt>
                <c:pt idx="4339">
                  <c:v>258.23091170766224</c:v>
                </c:pt>
                <c:pt idx="4340">
                  <c:v>225.35757819807472</c:v>
                </c:pt>
                <c:pt idx="4341">
                  <c:v>178.37859626118961</c:v>
                </c:pt>
                <c:pt idx="4342">
                  <c:v>238.19590421746702</c:v>
                </c:pt>
                <c:pt idx="4343">
                  <c:v>229.40015428268521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DF8-4D46-B091-15471A209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354880"/>
        <c:axId val="57673600"/>
      </c:scatterChart>
      <c:valAx>
        <c:axId val="57354880"/>
        <c:scaling>
          <c:orientation val="minMax"/>
          <c:max val="0.60000000000000009"/>
          <c:min val="0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</c:spPr>
        <c:crossAx val="57673600"/>
        <c:crosses val="autoZero"/>
        <c:crossBetween val="midCat"/>
        <c:majorUnit val="0.2"/>
      </c:valAx>
      <c:valAx>
        <c:axId val="57673600"/>
        <c:scaling>
          <c:orientation val="minMax"/>
          <c:max val="500"/>
        </c:scaling>
        <c:delete val="0"/>
        <c:axPos val="l"/>
        <c:majorGridlines>
          <c:spPr>
            <a:ln w="15875" cap="rnd" cmpd="sng" algn="ctr">
              <a:solidFill>
                <a:srgbClr val="7F7F7F"/>
              </a:solidFill>
              <a:prstDash val="sysDot"/>
              <a:round/>
              <a:headEnd type="none" w="med" len="med"/>
              <a:tailEnd type="none" w="med" len="med"/>
            </a:ln>
          </c:spPr>
        </c:majorGridlines>
        <c:numFmt formatCode="#\ ##0;\-#\ ##0;" sourceLinked="0"/>
        <c:majorTickMark val="none"/>
        <c:minorTickMark val="none"/>
        <c:tickLblPos val="nextTo"/>
        <c:spPr>
          <a:ln w="3175">
            <a:solidFill>
              <a:schemeClr val="tx1"/>
            </a:solidFill>
          </a:ln>
        </c:spPr>
        <c:crossAx val="57354880"/>
        <c:crosses val="autoZero"/>
        <c:crossBetween val="midCat"/>
        <c:majorUnit val="100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>
          <a:latin typeface="+mj-lt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757025594539361E-2"/>
          <c:y val="5.5682020160477193E-2"/>
          <c:w val="0.84380303600049755"/>
          <c:h val="0.76639822163134552"/>
        </c:manualLayout>
      </c:layout>
      <c:scatterChart>
        <c:scatterStyle val="lineMarker"/>
        <c:varyColors val="0"/>
        <c:ser>
          <c:idx val="0"/>
          <c:order val="0"/>
          <c:tx>
            <c:strRef>
              <c:f>'[P2 Charts.xlsx]IEA Electricity Prices'!$F$37</c:f>
              <c:strCache>
                <c:ptCount val="1"/>
                <c:pt idx="0">
                  <c:v>Gas share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3"/>
            <c:spPr>
              <a:solidFill>
                <a:srgbClr val="B088F0"/>
              </a:solidFill>
              <a:ln w="3175" cap="rnd">
                <a:solidFill>
                  <a:schemeClr val="bg1"/>
                </a:solidFill>
              </a:ln>
            </c:spPr>
          </c:marker>
          <c:trendline>
            <c:spPr>
              <a:ln w="19050">
                <a:solidFill>
                  <a:srgbClr val="611BD3"/>
                </a:solidFill>
              </a:ln>
            </c:spPr>
            <c:trendlineType val="exp"/>
            <c:dispRSqr val="0"/>
            <c:dispEq val="0"/>
          </c:trendline>
          <c:xVal>
            <c:numRef>
              <c:f>'[P2 Charts.xlsx]IEA Electricity Prices'!$F$38:$F$4381</c:f>
              <c:numCache>
                <c:formatCode>0%</c:formatCode>
                <c:ptCount val="4344"/>
                <c:pt idx="0">
                  <c:v>0.11207381031426233</c:v>
                </c:pt>
                <c:pt idx="1">
                  <c:v>0.11789077995780756</c:v>
                </c:pt>
                <c:pt idx="2">
                  <c:v>0.11385865942819809</c:v>
                </c:pt>
                <c:pt idx="3">
                  <c:v>0.12537756338119027</c:v>
                </c:pt>
                <c:pt idx="4">
                  <c:v>0.14499799954772383</c:v>
                </c:pt>
                <c:pt idx="5">
                  <c:v>0.14836750919093122</c:v>
                </c:pt>
                <c:pt idx="6">
                  <c:v>0.11466211037771792</c:v>
                </c:pt>
                <c:pt idx="7">
                  <c:v>0.14354562147274053</c:v>
                </c:pt>
                <c:pt idx="8">
                  <c:v>0.15072822461665863</c:v>
                </c:pt>
                <c:pt idx="9">
                  <c:v>0.16506438203597723</c:v>
                </c:pt>
                <c:pt idx="10">
                  <c:v>0.11801814311523286</c:v>
                </c:pt>
                <c:pt idx="11">
                  <c:v>0.13897506746744739</c:v>
                </c:pt>
                <c:pt idx="12">
                  <c:v>0.16684304162449004</c:v>
                </c:pt>
                <c:pt idx="13">
                  <c:v>0.15958883798372003</c:v>
                </c:pt>
                <c:pt idx="14">
                  <c:v>0.16667717603471735</c:v>
                </c:pt>
                <c:pt idx="15">
                  <c:v>0.14591911704233307</c:v>
                </c:pt>
                <c:pt idx="16">
                  <c:v>0.15853280047907661</c:v>
                </c:pt>
                <c:pt idx="17">
                  <c:v>0.14180522174417332</c:v>
                </c:pt>
                <c:pt idx="18">
                  <c:v>0.15542946490194046</c:v>
                </c:pt>
                <c:pt idx="19">
                  <c:v>0.1339558204012393</c:v>
                </c:pt>
                <c:pt idx="20">
                  <c:v>0.1420939598589768</c:v>
                </c:pt>
                <c:pt idx="21">
                  <c:v>0.16423175480049251</c:v>
                </c:pt>
                <c:pt idx="22">
                  <c:v>0.16817813690597236</c:v>
                </c:pt>
                <c:pt idx="23">
                  <c:v>0.13922952807688441</c:v>
                </c:pt>
                <c:pt idx="24">
                  <c:v>0.17080962956804713</c:v>
                </c:pt>
                <c:pt idx="25">
                  <c:v>0.12791555287035927</c:v>
                </c:pt>
                <c:pt idx="26">
                  <c:v>0.12721701830935248</c:v>
                </c:pt>
                <c:pt idx="27">
                  <c:v>0.15935602057156506</c:v>
                </c:pt>
                <c:pt idx="28">
                  <c:v>0.13625543523416511</c:v>
                </c:pt>
                <c:pt idx="29">
                  <c:v>0.13535036740977935</c:v>
                </c:pt>
                <c:pt idx="30">
                  <c:v>0.13131016473825596</c:v>
                </c:pt>
                <c:pt idx="31">
                  <c:v>0.16873812455550014</c:v>
                </c:pt>
                <c:pt idx="32">
                  <c:v>0.16214463394930559</c:v>
                </c:pt>
                <c:pt idx="33">
                  <c:v>0.12386682342543037</c:v>
                </c:pt>
                <c:pt idx="34">
                  <c:v>0.12881375286366006</c:v>
                </c:pt>
                <c:pt idx="35">
                  <c:v>0.16824273681973645</c:v>
                </c:pt>
                <c:pt idx="36">
                  <c:v>0.17071950032721514</c:v>
                </c:pt>
                <c:pt idx="37">
                  <c:v>0.1673283170383624</c:v>
                </c:pt>
                <c:pt idx="38">
                  <c:v>0.14999459253909944</c:v>
                </c:pt>
                <c:pt idx="39">
                  <c:v>0.14690550929698548</c:v>
                </c:pt>
                <c:pt idx="40">
                  <c:v>0.12225621423539398</c:v>
                </c:pt>
                <c:pt idx="41">
                  <c:v>0.12804742878852227</c:v>
                </c:pt>
                <c:pt idx="42">
                  <c:v>0.16241858791028368</c:v>
                </c:pt>
                <c:pt idx="43">
                  <c:v>0.17307938148173793</c:v>
                </c:pt>
                <c:pt idx="44">
                  <c:v>0.17421330539622917</c:v>
                </c:pt>
                <c:pt idx="45">
                  <c:v>0.1193123501303643</c:v>
                </c:pt>
                <c:pt idx="46">
                  <c:v>0.14615347043870464</c:v>
                </c:pt>
                <c:pt idx="47">
                  <c:v>0.13357277580975127</c:v>
                </c:pt>
                <c:pt idx="48">
                  <c:v>0.16219105507070922</c:v>
                </c:pt>
                <c:pt idx="49">
                  <c:v>0.1622098886520241</c:v>
                </c:pt>
                <c:pt idx="50">
                  <c:v>0.12383123737871898</c:v>
                </c:pt>
                <c:pt idx="51">
                  <c:v>0.14585255695122371</c:v>
                </c:pt>
                <c:pt idx="52">
                  <c:v>0.13667486901682438</c:v>
                </c:pt>
                <c:pt idx="53">
                  <c:v>0.15520101086795118</c:v>
                </c:pt>
                <c:pt idx="54">
                  <c:v>0.1721783966285105</c:v>
                </c:pt>
                <c:pt idx="55">
                  <c:v>0.17694823404982693</c:v>
                </c:pt>
                <c:pt idx="56">
                  <c:v>8.9325106837875784E-2</c:v>
                </c:pt>
                <c:pt idx="57">
                  <c:v>0.139093232731239</c:v>
                </c:pt>
                <c:pt idx="58">
                  <c:v>0.16595493424802912</c:v>
                </c:pt>
                <c:pt idx="59">
                  <c:v>0.18229288125293999</c:v>
                </c:pt>
                <c:pt idx="60">
                  <c:v>0.13615042306281763</c:v>
                </c:pt>
                <c:pt idx="61">
                  <c:v>0.16621168850087573</c:v>
                </c:pt>
                <c:pt idx="62">
                  <c:v>0.13024421403611564</c:v>
                </c:pt>
                <c:pt idx="63">
                  <c:v>0.18044390728352724</c:v>
                </c:pt>
                <c:pt idx="64">
                  <c:v>0.15845973164133617</c:v>
                </c:pt>
                <c:pt idx="65">
                  <c:v>0.15303619401232046</c:v>
                </c:pt>
                <c:pt idx="66">
                  <c:v>0.15517370884034434</c:v>
                </c:pt>
                <c:pt idx="67">
                  <c:v>0.13501017795321607</c:v>
                </c:pt>
                <c:pt idx="68">
                  <c:v>0.15712111449717023</c:v>
                </c:pt>
                <c:pt idx="69">
                  <c:v>0.16387579044378789</c:v>
                </c:pt>
                <c:pt idx="70">
                  <c:v>0.17975294821799553</c:v>
                </c:pt>
                <c:pt idx="71">
                  <c:v>0.18596205664154458</c:v>
                </c:pt>
                <c:pt idx="72">
                  <c:v>0.16069585804344116</c:v>
                </c:pt>
                <c:pt idx="73">
                  <c:v>0.18218330891093848</c:v>
                </c:pt>
                <c:pt idx="74">
                  <c:v>0.11890526283209465</c:v>
                </c:pt>
                <c:pt idx="75">
                  <c:v>0.16496420782126156</c:v>
                </c:pt>
                <c:pt idx="76">
                  <c:v>0.14899938017325493</c:v>
                </c:pt>
                <c:pt idx="77">
                  <c:v>0.13217640222809254</c:v>
                </c:pt>
                <c:pt idx="78">
                  <c:v>8.7719838526308769E-2</c:v>
                </c:pt>
                <c:pt idx="79">
                  <c:v>0.15955587474944136</c:v>
                </c:pt>
                <c:pt idx="80">
                  <c:v>0.11687328231300262</c:v>
                </c:pt>
                <c:pt idx="81">
                  <c:v>0.1274087276305072</c:v>
                </c:pt>
                <c:pt idx="82">
                  <c:v>0.1861854416557277</c:v>
                </c:pt>
                <c:pt idx="83">
                  <c:v>0.18654998137593568</c:v>
                </c:pt>
                <c:pt idx="84">
                  <c:v>0.18000766347355271</c:v>
                </c:pt>
                <c:pt idx="85">
                  <c:v>0.15622286012859113</c:v>
                </c:pt>
                <c:pt idx="86">
                  <c:v>0.18152863900476512</c:v>
                </c:pt>
                <c:pt idx="87">
                  <c:v>0.14608044479053611</c:v>
                </c:pt>
                <c:pt idx="88">
                  <c:v>0.17061208708269546</c:v>
                </c:pt>
                <c:pt idx="89">
                  <c:v>9.291858897975673E-2</c:v>
                </c:pt>
                <c:pt idx="90">
                  <c:v>0.14048238501994864</c:v>
                </c:pt>
                <c:pt idx="91">
                  <c:v>0.14840194426755446</c:v>
                </c:pt>
                <c:pt idx="92">
                  <c:v>0.13836291755365973</c:v>
                </c:pt>
                <c:pt idx="93">
                  <c:v>0.18554458074309285</c:v>
                </c:pt>
                <c:pt idx="94">
                  <c:v>0.15259399399529411</c:v>
                </c:pt>
                <c:pt idx="95">
                  <c:v>0.18820160617613271</c:v>
                </c:pt>
                <c:pt idx="96">
                  <c:v>0.15656132694761365</c:v>
                </c:pt>
                <c:pt idx="97">
                  <c:v>0.12174135509931848</c:v>
                </c:pt>
                <c:pt idx="98">
                  <c:v>0.13830135472621247</c:v>
                </c:pt>
                <c:pt idx="99">
                  <c:v>0.18888158133950994</c:v>
                </c:pt>
                <c:pt idx="100">
                  <c:v>0.1479638739769735</c:v>
                </c:pt>
                <c:pt idx="101">
                  <c:v>0.1273317735689059</c:v>
                </c:pt>
                <c:pt idx="102">
                  <c:v>0.14944730400154402</c:v>
                </c:pt>
                <c:pt idx="103">
                  <c:v>0.15779104098588104</c:v>
                </c:pt>
                <c:pt idx="104">
                  <c:v>0.13033316300954084</c:v>
                </c:pt>
                <c:pt idx="105">
                  <c:v>0.17825387731908895</c:v>
                </c:pt>
                <c:pt idx="106">
                  <c:v>0.15311127950101378</c:v>
                </c:pt>
                <c:pt idx="107">
                  <c:v>0.18013523050593142</c:v>
                </c:pt>
                <c:pt idx="108">
                  <c:v>0.18506044671378521</c:v>
                </c:pt>
                <c:pt idx="109">
                  <c:v>0.1560946371065319</c:v>
                </c:pt>
                <c:pt idx="110">
                  <c:v>0.11186039590882546</c:v>
                </c:pt>
                <c:pt idx="111">
                  <c:v>0.16161962369856958</c:v>
                </c:pt>
                <c:pt idx="112">
                  <c:v>0.10345045996617161</c:v>
                </c:pt>
                <c:pt idx="113">
                  <c:v>0.15971698409431073</c:v>
                </c:pt>
                <c:pt idx="114">
                  <c:v>0.13039088803689936</c:v>
                </c:pt>
                <c:pt idx="115">
                  <c:v>0.11763125200085592</c:v>
                </c:pt>
                <c:pt idx="116">
                  <c:v>0.19192342183699979</c:v>
                </c:pt>
                <c:pt idx="117">
                  <c:v>0.17654799590045553</c:v>
                </c:pt>
                <c:pt idx="118">
                  <c:v>0.13870535090500938</c:v>
                </c:pt>
                <c:pt idx="119">
                  <c:v>0.17270676707105179</c:v>
                </c:pt>
                <c:pt idx="120">
                  <c:v>0.16134406134785068</c:v>
                </c:pt>
                <c:pt idx="121">
                  <c:v>0.11925638116196174</c:v>
                </c:pt>
                <c:pt idx="122">
                  <c:v>0.13478748638281352</c:v>
                </c:pt>
                <c:pt idx="123">
                  <c:v>0.13503637147490949</c:v>
                </c:pt>
                <c:pt idx="124">
                  <c:v>0.16838597514045622</c:v>
                </c:pt>
                <c:pt idx="125">
                  <c:v>0.18176973863492263</c:v>
                </c:pt>
                <c:pt idx="126">
                  <c:v>0.14541041641234803</c:v>
                </c:pt>
                <c:pt idx="127">
                  <c:v>0.16435463869314629</c:v>
                </c:pt>
                <c:pt idx="128">
                  <c:v>0.12030521539130976</c:v>
                </c:pt>
                <c:pt idx="129">
                  <c:v>0.1412273055237237</c:v>
                </c:pt>
                <c:pt idx="130">
                  <c:v>0.15378377382137196</c:v>
                </c:pt>
                <c:pt idx="131">
                  <c:v>0.13919599246974218</c:v>
                </c:pt>
                <c:pt idx="132">
                  <c:v>0.18843078067552682</c:v>
                </c:pt>
                <c:pt idx="133">
                  <c:v>0.17780456831304289</c:v>
                </c:pt>
                <c:pt idx="134">
                  <c:v>0.16229961570328563</c:v>
                </c:pt>
                <c:pt idx="135">
                  <c:v>0.14232022856223089</c:v>
                </c:pt>
                <c:pt idx="136">
                  <c:v>0.15923565535444842</c:v>
                </c:pt>
                <c:pt idx="137">
                  <c:v>8.5203175249624355E-2</c:v>
                </c:pt>
                <c:pt idx="138">
                  <c:v>0.18904934242046362</c:v>
                </c:pt>
                <c:pt idx="139">
                  <c:v>0.18381817235636971</c:v>
                </c:pt>
                <c:pt idx="140">
                  <c:v>0.14868368314345803</c:v>
                </c:pt>
                <c:pt idx="141">
                  <c:v>0.11125627753321653</c:v>
                </c:pt>
                <c:pt idx="142">
                  <c:v>0.11743136132566129</c:v>
                </c:pt>
                <c:pt idx="143">
                  <c:v>0.12306703962323648</c:v>
                </c:pt>
                <c:pt idx="144">
                  <c:v>0.15235254786688918</c:v>
                </c:pt>
                <c:pt idx="145">
                  <c:v>0.10604988825981314</c:v>
                </c:pt>
                <c:pt idx="146">
                  <c:v>0.20077930796784954</c:v>
                </c:pt>
                <c:pt idx="147">
                  <c:v>0.15104281427723318</c:v>
                </c:pt>
                <c:pt idx="148">
                  <c:v>0.12803809688037912</c:v>
                </c:pt>
                <c:pt idx="149">
                  <c:v>0.2024852946905068</c:v>
                </c:pt>
                <c:pt idx="150">
                  <c:v>0.18068694138370309</c:v>
                </c:pt>
                <c:pt idx="151">
                  <c:v>0.15621853685558978</c:v>
                </c:pt>
                <c:pt idx="152">
                  <c:v>0.17909888522620826</c:v>
                </c:pt>
                <c:pt idx="153">
                  <c:v>0.14805325673622793</c:v>
                </c:pt>
                <c:pt idx="154">
                  <c:v>0.1191910529552153</c:v>
                </c:pt>
                <c:pt idx="155">
                  <c:v>0.15454532219790459</c:v>
                </c:pt>
                <c:pt idx="156">
                  <c:v>0.12595562354024803</c:v>
                </c:pt>
                <c:pt idx="157">
                  <c:v>0.14330240075351339</c:v>
                </c:pt>
                <c:pt idx="158">
                  <c:v>0.16972105802724602</c:v>
                </c:pt>
                <c:pt idx="159">
                  <c:v>0.1001000075254983</c:v>
                </c:pt>
                <c:pt idx="160">
                  <c:v>0.18828202079485945</c:v>
                </c:pt>
                <c:pt idx="161">
                  <c:v>0.18264760647926154</c:v>
                </c:pt>
                <c:pt idx="162">
                  <c:v>0.18975387777070998</c:v>
                </c:pt>
                <c:pt idx="163">
                  <c:v>0.1425533759918618</c:v>
                </c:pt>
                <c:pt idx="164">
                  <c:v>0.1592913353253127</c:v>
                </c:pt>
                <c:pt idx="165">
                  <c:v>0.19393768178286858</c:v>
                </c:pt>
                <c:pt idx="166">
                  <c:v>0.1985376798919071</c:v>
                </c:pt>
                <c:pt idx="167">
                  <c:v>0.18146910673202635</c:v>
                </c:pt>
                <c:pt idx="168">
                  <c:v>0.1794142305511591</c:v>
                </c:pt>
                <c:pt idx="169">
                  <c:v>0.10359327416348321</c:v>
                </c:pt>
                <c:pt idx="170">
                  <c:v>0.14328170476157601</c:v>
                </c:pt>
                <c:pt idx="171">
                  <c:v>0.19384821714538436</c:v>
                </c:pt>
                <c:pt idx="172">
                  <c:v>0.15497813984006031</c:v>
                </c:pt>
                <c:pt idx="173">
                  <c:v>0.14359996424911017</c:v>
                </c:pt>
                <c:pt idx="174">
                  <c:v>0.16397348559464256</c:v>
                </c:pt>
                <c:pt idx="175">
                  <c:v>0.15813868978811157</c:v>
                </c:pt>
                <c:pt idx="176">
                  <c:v>0.16759124413732246</c:v>
                </c:pt>
                <c:pt idx="177">
                  <c:v>0.12714696670020142</c:v>
                </c:pt>
                <c:pt idx="178">
                  <c:v>0.17910181183191276</c:v>
                </c:pt>
                <c:pt idx="179">
                  <c:v>0.15287688772371794</c:v>
                </c:pt>
                <c:pt idx="180">
                  <c:v>0.15180792999565418</c:v>
                </c:pt>
                <c:pt idx="181">
                  <c:v>0.15648526149988751</c:v>
                </c:pt>
                <c:pt idx="182">
                  <c:v>0.15135150833018723</c:v>
                </c:pt>
                <c:pt idx="183">
                  <c:v>0.15064607192541354</c:v>
                </c:pt>
                <c:pt idx="184">
                  <c:v>0.18420640160678226</c:v>
                </c:pt>
                <c:pt idx="185">
                  <c:v>0.11290571832849604</c:v>
                </c:pt>
                <c:pt idx="186">
                  <c:v>0.16320437408879146</c:v>
                </c:pt>
                <c:pt idx="187">
                  <c:v>0.13601537390643265</c:v>
                </c:pt>
                <c:pt idx="188">
                  <c:v>0.14440438512533543</c:v>
                </c:pt>
                <c:pt idx="189">
                  <c:v>0.20194799699407534</c:v>
                </c:pt>
                <c:pt idx="190">
                  <c:v>0.13807624325020848</c:v>
                </c:pt>
                <c:pt idx="191">
                  <c:v>0.14830532667369631</c:v>
                </c:pt>
                <c:pt idx="192">
                  <c:v>0.11422715101537878</c:v>
                </c:pt>
                <c:pt idx="193">
                  <c:v>0.10420922409115572</c:v>
                </c:pt>
                <c:pt idx="194">
                  <c:v>0.18452977918536115</c:v>
                </c:pt>
                <c:pt idx="195">
                  <c:v>0.20740213469282501</c:v>
                </c:pt>
                <c:pt idx="196">
                  <c:v>0.15567694860221576</c:v>
                </c:pt>
                <c:pt idx="197">
                  <c:v>0.14720713453965567</c:v>
                </c:pt>
                <c:pt idx="198">
                  <c:v>0.11346224094683777</c:v>
                </c:pt>
                <c:pt idx="199">
                  <c:v>0.17341722319958064</c:v>
                </c:pt>
                <c:pt idx="200">
                  <c:v>0.15938361436820708</c:v>
                </c:pt>
                <c:pt idx="201">
                  <c:v>0.16002785987712315</c:v>
                </c:pt>
                <c:pt idx="202">
                  <c:v>0.19824424646122654</c:v>
                </c:pt>
                <c:pt idx="203">
                  <c:v>0.18518816652329714</c:v>
                </c:pt>
                <c:pt idx="204">
                  <c:v>0.14235512089114188</c:v>
                </c:pt>
                <c:pt idx="205">
                  <c:v>0.15411821840104781</c:v>
                </c:pt>
                <c:pt idx="206">
                  <c:v>0.12165721112421071</c:v>
                </c:pt>
                <c:pt idx="207">
                  <c:v>0.15482905443816256</c:v>
                </c:pt>
                <c:pt idx="208">
                  <c:v>0.16802895576835386</c:v>
                </c:pt>
                <c:pt idx="209">
                  <c:v>0.18286662523891309</c:v>
                </c:pt>
                <c:pt idx="210">
                  <c:v>0.16293502130017939</c:v>
                </c:pt>
                <c:pt idx="211">
                  <c:v>0.15320484292075537</c:v>
                </c:pt>
                <c:pt idx="212">
                  <c:v>0.10234627010568585</c:v>
                </c:pt>
                <c:pt idx="213">
                  <c:v>0.14856741430440543</c:v>
                </c:pt>
                <c:pt idx="214">
                  <c:v>0.15275564796103425</c:v>
                </c:pt>
                <c:pt idx="215">
                  <c:v>0.12256769971180992</c:v>
                </c:pt>
                <c:pt idx="216">
                  <c:v>0.15546397142532103</c:v>
                </c:pt>
                <c:pt idx="217">
                  <c:v>0.15199398155292551</c:v>
                </c:pt>
                <c:pt idx="218">
                  <c:v>0.18636787734004362</c:v>
                </c:pt>
                <c:pt idx="219">
                  <c:v>0.17142716643141212</c:v>
                </c:pt>
                <c:pt idx="220">
                  <c:v>0.14731648086576699</c:v>
                </c:pt>
                <c:pt idx="221">
                  <c:v>0.170084218872915</c:v>
                </c:pt>
                <c:pt idx="222">
                  <c:v>0.13176353941092034</c:v>
                </c:pt>
                <c:pt idx="223">
                  <c:v>8.8654608158032264E-2</c:v>
                </c:pt>
                <c:pt idx="224">
                  <c:v>0.16435175720668393</c:v>
                </c:pt>
                <c:pt idx="225">
                  <c:v>0.15976476932131958</c:v>
                </c:pt>
                <c:pt idx="226">
                  <c:v>0.18099964491638626</c:v>
                </c:pt>
                <c:pt idx="227">
                  <c:v>0.15075335735342285</c:v>
                </c:pt>
                <c:pt idx="228">
                  <c:v>0.12702028761590953</c:v>
                </c:pt>
                <c:pt idx="229">
                  <c:v>0.13688071612261746</c:v>
                </c:pt>
                <c:pt idx="230">
                  <c:v>0.12354300055487992</c:v>
                </c:pt>
                <c:pt idx="231">
                  <c:v>0.1666211391464788</c:v>
                </c:pt>
                <c:pt idx="232">
                  <c:v>0.1012669097503391</c:v>
                </c:pt>
                <c:pt idx="233">
                  <c:v>0.12877627120505683</c:v>
                </c:pt>
                <c:pt idx="234">
                  <c:v>0.17811415779017303</c:v>
                </c:pt>
                <c:pt idx="235">
                  <c:v>0.12963712397140159</c:v>
                </c:pt>
                <c:pt idx="236">
                  <c:v>0.20163586924365165</c:v>
                </c:pt>
                <c:pt idx="237">
                  <c:v>0.10912675318628878</c:v>
                </c:pt>
                <c:pt idx="238">
                  <c:v>0.15150247978046569</c:v>
                </c:pt>
                <c:pt idx="239">
                  <c:v>0.11164531115778492</c:v>
                </c:pt>
                <c:pt idx="240">
                  <c:v>0.15228960746323347</c:v>
                </c:pt>
                <c:pt idx="241">
                  <c:v>0.16254125020020521</c:v>
                </c:pt>
                <c:pt idx="242">
                  <c:v>0.15132895861931145</c:v>
                </c:pt>
                <c:pt idx="243">
                  <c:v>0.13246189752666782</c:v>
                </c:pt>
                <c:pt idx="244">
                  <c:v>0.15509614450810916</c:v>
                </c:pt>
                <c:pt idx="245">
                  <c:v>0.14696572157689941</c:v>
                </c:pt>
                <c:pt idx="246">
                  <c:v>0.15050249645652747</c:v>
                </c:pt>
                <c:pt idx="247">
                  <c:v>0.20876063312550563</c:v>
                </c:pt>
                <c:pt idx="248">
                  <c:v>0.16531240626674762</c:v>
                </c:pt>
                <c:pt idx="249">
                  <c:v>0.1205398095346176</c:v>
                </c:pt>
                <c:pt idx="250">
                  <c:v>0.16638327407640729</c:v>
                </c:pt>
                <c:pt idx="251">
                  <c:v>0.13885077067549945</c:v>
                </c:pt>
                <c:pt idx="252">
                  <c:v>0.15874471390351255</c:v>
                </c:pt>
                <c:pt idx="253">
                  <c:v>0.13548797082898212</c:v>
                </c:pt>
                <c:pt idx="254">
                  <c:v>0.11068797683125102</c:v>
                </c:pt>
                <c:pt idx="255">
                  <c:v>0.14537653846554091</c:v>
                </c:pt>
                <c:pt idx="256">
                  <c:v>0.13968535782052735</c:v>
                </c:pt>
                <c:pt idx="257">
                  <c:v>0.10475042753499518</c:v>
                </c:pt>
                <c:pt idx="258">
                  <c:v>0.16662223514450175</c:v>
                </c:pt>
                <c:pt idx="259">
                  <c:v>0.19761627422696496</c:v>
                </c:pt>
                <c:pt idx="260">
                  <c:v>0.18188877524142485</c:v>
                </c:pt>
                <c:pt idx="261">
                  <c:v>0.12406207710175673</c:v>
                </c:pt>
                <c:pt idx="262">
                  <c:v>0.21424206418706504</c:v>
                </c:pt>
                <c:pt idx="263">
                  <c:v>0.15604761958087188</c:v>
                </c:pt>
                <c:pt idx="264">
                  <c:v>0.16446631618696039</c:v>
                </c:pt>
                <c:pt idx="265">
                  <c:v>0.12914474563503153</c:v>
                </c:pt>
                <c:pt idx="266">
                  <c:v>0.15360194027333726</c:v>
                </c:pt>
                <c:pt idx="267">
                  <c:v>0.1899522371716561</c:v>
                </c:pt>
                <c:pt idx="268">
                  <c:v>0.14885691581495331</c:v>
                </c:pt>
                <c:pt idx="269">
                  <c:v>0.13879889620486885</c:v>
                </c:pt>
                <c:pt idx="270">
                  <c:v>0.16333049723975543</c:v>
                </c:pt>
                <c:pt idx="271">
                  <c:v>0.17705366506499021</c:v>
                </c:pt>
                <c:pt idx="272">
                  <c:v>0.10925020620838109</c:v>
                </c:pt>
                <c:pt idx="273">
                  <c:v>0.1613905055831642</c:v>
                </c:pt>
                <c:pt idx="274">
                  <c:v>0.16105636508638643</c:v>
                </c:pt>
                <c:pt idx="275">
                  <c:v>0.19958884727208764</c:v>
                </c:pt>
                <c:pt idx="276">
                  <c:v>9.8623468880397538E-2</c:v>
                </c:pt>
                <c:pt idx="277">
                  <c:v>0.12305428058271801</c:v>
                </c:pt>
                <c:pt idx="278">
                  <c:v>0.20681860770971633</c:v>
                </c:pt>
                <c:pt idx="279">
                  <c:v>0.16484950722159775</c:v>
                </c:pt>
                <c:pt idx="280">
                  <c:v>0.18620767336218869</c:v>
                </c:pt>
                <c:pt idx="281">
                  <c:v>0.12177439192834363</c:v>
                </c:pt>
                <c:pt idx="282">
                  <c:v>0.15572366939051344</c:v>
                </c:pt>
                <c:pt idx="283">
                  <c:v>9.9747297358938086E-2</c:v>
                </c:pt>
                <c:pt idx="284">
                  <c:v>0.14410979737617</c:v>
                </c:pt>
                <c:pt idx="285">
                  <c:v>0.15068381177589601</c:v>
                </c:pt>
                <c:pt idx="286">
                  <c:v>0.16340683593623589</c:v>
                </c:pt>
                <c:pt idx="287">
                  <c:v>0.14196065651382272</c:v>
                </c:pt>
                <c:pt idx="288">
                  <c:v>0.20090020228152444</c:v>
                </c:pt>
                <c:pt idx="289">
                  <c:v>0.13323309152705737</c:v>
                </c:pt>
                <c:pt idx="290">
                  <c:v>0.18899932492502738</c:v>
                </c:pt>
                <c:pt idx="291">
                  <c:v>0.20127903634694608</c:v>
                </c:pt>
                <c:pt idx="292">
                  <c:v>0.10143641645749796</c:v>
                </c:pt>
                <c:pt idx="293">
                  <c:v>0.14933434477527024</c:v>
                </c:pt>
                <c:pt idx="294">
                  <c:v>9.4990134270176621E-2</c:v>
                </c:pt>
                <c:pt idx="295">
                  <c:v>0.15971443791076778</c:v>
                </c:pt>
                <c:pt idx="296">
                  <c:v>0.16281144313792098</c:v>
                </c:pt>
                <c:pt idx="297">
                  <c:v>0.12289209472613496</c:v>
                </c:pt>
                <c:pt idx="298">
                  <c:v>0.10461457640569374</c:v>
                </c:pt>
                <c:pt idx="299">
                  <c:v>0.16225639809155998</c:v>
                </c:pt>
                <c:pt idx="300">
                  <c:v>0.15270025760152417</c:v>
                </c:pt>
                <c:pt idx="301">
                  <c:v>0.13050804471528438</c:v>
                </c:pt>
                <c:pt idx="302">
                  <c:v>8.7551784854377507E-2</c:v>
                </c:pt>
                <c:pt idx="303">
                  <c:v>0.15924389225703448</c:v>
                </c:pt>
                <c:pt idx="304">
                  <c:v>0.16488370850980844</c:v>
                </c:pt>
                <c:pt idx="305">
                  <c:v>0.1092880844980705</c:v>
                </c:pt>
                <c:pt idx="306">
                  <c:v>0.21820624069823172</c:v>
                </c:pt>
                <c:pt idx="307">
                  <c:v>0.14889735458743908</c:v>
                </c:pt>
                <c:pt idx="308">
                  <c:v>0.17601503861633849</c:v>
                </c:pt>
                <c:pt idx="309">
                  <c:v>0.14418221642220291</c:v>
                </c:pt>
                <c:pt idx="310">
                  <c:v>0.12046848353666534</c:v>
                </c:pt>
                <c:pt idx="311">
                  <c:v>0.19835309404388274</c:v>
                </c:pt>
                <c:pt idx="312">
                  <c:v>0.18580087818743962</c:v>
                </c:pt>
                <c:pt idx="313">
                  <c:v>0.15917567531835491</c:v>
                </c:pt>
                <c:pt idx="314">
                  <c:v>0.16976611523103252</c:v>
                </c:pt>
                <c:pt idx="315">
                  <c:v>0.16663486697628344</c:v>
                </c:pt>
                <c:pt idx="316">
                  <c:v>0.22223266463355021</c:v>
                </c:pt>
                <c:pt idx="317">
                  <c:v>0.17550704794381949</c:v>
                </c:pt>
                <c:pt idx="318">
                  <c:v>0.19392342674291865</c:v>
                </c:pt>
                <c:pt idx="319">
                  <c:v>0.15413173601600733</c:v>
                </c:pt>
                <c:pt idx="320">
                  <c:v>0.15954446711651873</c:v>
                </c:pt>
                <c:pt idx="321">
                  <c:v>0.16757574383457818</c:v>
                </c:pt>
                <c:pt idx="322">
                  <c:v>9.0568422052780359E-2</c:v>
                </c:pt>
                <c:pt idx="323">
                  <c:v>0.16277004158413849</c:v>
                </c:pt>
                <c:pt idx="324">
                  <c:v>9.5012410054722093E-2</c:v>
                </c:pt>
                <c:pt idx="325">
                  <c:v>0.18439678714299165</c:v>
                </c:pt>
                <c:pt idx="326">
                  <c:v>0.20487307104092961</c:v>
                </c:pt>
                <c:pt idx="327">
                  <c:v>8.9112563237774028E-2</c:v>
                </c:pt>
                <c:pt idx="328">
                  <c:v>0.19405400073732124</c:v>
                </c:pt>
                <c:pt idx="329">
                  <c:v>0.16111921073491112</c:v>
                </c:pt>
                <c:pt idx="330">
                  <c:v>0.17136505158331314</c:v>
                </c:pt>
                <c:pt idx="331">
                  <c:v>0.11533486503697775</c:v>
                </c:pt>
                <c:pt idx="332">
                  <c:v>0.14902249617666308</c:v>
                </c:pt>
                <c:pt idx="333">
                  <c:v>0.19194317219447277</c:v>
                </c:pt>
                <c:pt idx="334">
                  <c:v>0.10015463183381147</c:v>
                </c:pt>
                <c:pt idx="335">
                  <c:v>0.22365270235242998</c:v>
                </c:pt>
                <c:pt idx="336">
                  <c:v>0.17610604372677929</c:v>
                </c:pt>
                <c:pt idx="337">
                  <c:v>0.12319991032856863</c:v>
                </c:pt>
                <c:pt idx="338">
                  <c:v>0.14004454663797009</c:v>
                </c:pt>
                <c:pt idx="339">
                  <c:v>0.17393570213013662</c:v>
                </c:pt>
                <c:pt idx="340">
                  <c:v>0.14629587266422653</c:v>
                </c:pt>
                <c:pt idx="341">
                  <c:v>0.14985669758441358</c:v>
                </c:pt>
                <c:pt idx="342">
                  <c:v>9.8127951696980478E-2</c:v>
                </c:pt>
                <c:pt idx="343">
                  <c:v>0.15545727662773828</c:v>
                </c:pt>
                <c:pt idx="344">
                  <c:v>0.18106401065505909</c:v>
                </c:pt>
                <c:pt idx="345">
                  <c:v>0.13882500828282437</c:v>
                </c:pt>
                <c:pt idx="346">
                  <c:v>0.12978173801563239</c:v>
                </c:pt>
                <c:pt idx="347">
                  <c:v>0.178985325648094</c:v>
                </c:pt>
                <c:pt idx="348">
                  <c:v>0.11947727796918664</c:v>
                </c:pt>
                <c:pt idx="349">
                  <c:v>0.14517722979969075</c:v>
                </c:pt>
                <c:pt idx="350">
                  <c:v>0.15359240043513911</c:v>
                </c:pt>
                <c:pt idx="351">
                  <c:v>0.16235296272804087</c:v>
                </c:pt>
                <c:pt idx="352">
                  <c:v>0.19631420099508701</c:v>
                </c:pt>
                <c:pt idx="353">
                  <c:v>0.17291714054418328</c:v>
                </c:pt>
                <c:pt idx="354">
                  <c:v>0.15816007029750909</c:v>
                </c:pt>
                <c:pt idx="355">
                  <c:v>0.16041010683364498</c:v>
                </c:pt>
                <c:pt idx="356">
                  <c:v>9.5284843483243398E-2</c:v>
                </c:pt>
                <c:pt idx="357">
                  <c:v>0.13678259771819917</c:v>
                </c:pt>
                <c:pt idx="358">
                  <c:v>0.13349132773195746</c:v>
                </c:pt>
                <c:pt idx="359">
                  <c:v>9.9093834361521693E-2</c:v>
                </c:pt>
                <c:pt idx="360">
                  <c:v>0.1254808387445136</c:v>
                </c:pt>
                <c:pt idx="361">
                  <c:v>0.13905814909163766</c:v>
                </c:pt>
                <c:pt idx="362">
                  <c:v>9.0189593054161007E-2</c:v>
                </c:pt>
                <c:pt idx="363">
                  <c:v>0.14098056989065116</c:v>
                </c:pt>
                <c:pt idx="364">
                  <c:v>0.11930810415196851</c:v>
                </c:pt>
                <c:pt idx="365">
                  <c:v>0.19015298135441058</c:v>
                </c:pt>
                <c:pt idx="366">
                  <c:v>9.0806173939422363E-2</c:v>
                </c:pt>
                <c:pt idx="367">
                  <c:v>0.16310002556048775</c:v>
                </c:pt>
                <c:pt idx="368">
                  <c:v>0.13908557689767234</c:v>
                </c:pt>
                <c:pt idx="369">
                  <c:v>0.21979062096658544</c:v>
                </c:pt>
                <c:pt idx="370">
                  <c:v>0.13832424312494035</c:v>
                </c:pt>
                <c:pt idx="371">
                  <c:v>0.18856379591092015</c:v>
                </c:pt>
                <c:pt idx="372">
                  <c:v>9.1077870495208255E-2</c:v>
                </c:pt>
                <c:pt idx="373">
                  <c:v>8.569583131294424E-2</c:v>
                </c:pt>
                <c:pt idx="374">
                  <c:v>0.15433470798368659</c:v>
                </c:pt>
                <c:pt idx="375">
                  <c:v>0.22094724047712247</c:v>
                </c:pt>
                <c:pt idx="376">
                  <c:v>0.15350815013824362</c:v>
                </c:pt>
                <c:pt idx="377">
                  <c:v>0.17632700774793886</c:v>
                </c:pt>
                <c:pt idx="378">
                  <c:v>0.17042425671559672</c:v>
                </c:pt>
                <c:pt idx="379">
                  <c:v>0.17770111353271265</c:v>
                </c:pt>
                <c:pt idx="380">
                  <c:v>0.15037425918947619</c:v>
                </c:pt>
                <c:pt idx="381">
                  <c:v>0.12653195196769371</c:v>
                </c:pt>
                <c:pt idx="382">
                  <c:v>0.14730476477486001</c:v>
                </c:pt>
                <c:pt idx="383">
                  <c:v>0.18686282584910274</c:v>
                </c:pt>
                <c:pt idx="384">
                  <c:v>0.17211153721790737</c:v>
                </c:pt>
                <c:pt idx="385">
                  <c:v>0.19076184033830967</c:v>
                </c:pt>
                <c:pt idx="386">
                  <c:v>0.11826190370115115</c:v>
                </c:pt>
                <c:pt idx="387">
                  <c:v>0.17191502307281215</c:v>
                </c:pt>
                <c:pt idx="388">
                  <c:v>0.14073667503983667</c:v>
                </c:pt>
                <c:pt idx="389">
                  <c:v>0.23487742891704083</c:v>
                </c:pt>
                <c:pt idx="390">
                  <c:v>0.15924523999920695</c:v>
                </c:pt>
                <c:pt idx="391">
                  <c:v>0.10681486068880588</c:v>
                </c:pt>
                <c:pt idx="392">
                  <c:v>0.16253712692733693</c:v>
                </c:pt>
                <c:pt idx="393">
                  <c:v>0.1873405281279627</c:v>
                </c:pt>
                <c:pt idx="394">
                  <c:v>0.15508669829392102</c:v>
                </c:pt>
                <c:pt idx="395">
                  <c:v>0.18097034794382996</c:v>
                </c:pt>
                <c:pt idx="396">
                  <c:v>0.22702672293256942</c:v>
                </c:pt>
                <c:pt idx="397">
                  <c:v>0.16444222917843968</c:v>
                </c:pt>
                <c:pt idx="398">
                  <c:v>0.16034441997337212</c:v>
                </c:pt>
                <c:pt idx="399">
                  <c:v>0.18417500524542793</c:v>
                </c:pt>
                <c:pt idx="400">
                  <c:v>0.1573112797855066</c:v>
                </c:pt>
                <c:pt idx="401">
                  <c:v>0.18301831864396911</c:v>
                </c:pt>
                <c:pt idx="402">
                  <c:v>0.23499237774766363</c:v>
                </c:pt>
                <c:pt idx="403">
                  <c:v>0.16868390690564899</c:v>
                </c:pt>
                <c:pt idx="404">
                  <c:v>0.13425606096150267</c:v>
                </c:pt>
                <c:pt idx="405">
                  <c:v>0.16206216143848737</c:v>
                </c:pt>
                <c:pt idx="406">
                  <c:v>0.16435476809535299</c:v>
                </c:pt>
                <c:pt idx="407">
                  <c:v>0.16978510678693132</c:v>
                </c:pt>
                <c:pt idx="408">
                  <c:v>0.15862523517369861</c:v>
                </c:pt>
                <c:pt idx="409">
                  <c:v>0.1751705796213526</c:v>
                </c:pt>
                <c:pt idx="410">
                  <c:v>0.12672272232345763</c:v>
                </c:pt>
                <c:pt idx="411">
                  <c:v>0.14836146452175925</c:v>
                </c:pt>
                <c:pt idx="412">
                  <c:v>0.1615356045181256</c:v>
                </c:pt>
                <c:pt idx="413">
                  <c:v>0.16401239726428116</c:v>
                </c:pt>
                <c:pt idx="414">
                  <c:v>0.12586736718988686</c:v>
                </c:pt>
                <c:pt idx="415">
                  <c:v>0.13837422143811853</c:v>
                </c:pt>
                <c:pt idx="416">
                  <c:v>0.22106377557801135</c:v>
                </c:pt>
                <c:pt idx="417">
                  <c:v>0.1512495416042948</c:v>
                </c:pt>
                <c:pt idx="418">
                  <c:v>0.16709882315164384</c:v>
                </c:pt>
                <c:pt idx="419">
                  <c:v>0.15445549595249447</c:v>
                </c:pt>
                <c:pt idx="420">
                  <c:v>0.14135937135958318</c:v>
                </c:pt>
                <c:pt idx="421">
                  <c:v>0.18307725204345107</c:v>
                </c:pt>
                <c:pt idx="422">
                  <c:v>0.13929745071095803</c:v>
                </c:pt>
                <c:pt idx="423">
                  <c:v>0.12928918934184444</c:v>
                </c:pt>
                <c:pt idx="424">
                  <c:v>0.21165152175613902</c:v>
                </c:pt>
                <c:pt idx="425">
                  <c:v>0.17213106363064684</c:v>
                </c:pt>
                <c:pt idx="426">
                  <c:v>0.10246401894698487</c:v>
                </c:pt>
                <c:pt idx="427">
                  <c:v>0.15255071689139937</c:v>
                </c:pt>
                <c:pt idx="428">
                  <c:v>0.15126647745950664</c:v>
                </c:pt>
                <c:pt idx="429">
                  <c:v>0.14581951640329313</c:v>
                </c:pt>
                <c:pt idx="430">
                  <c:v>0.15799760813922323</c:v>
                </c:pt>
                <c:pt idx="431">
                  <c:v>0.14060969627765224</c:v>
                </c:pt>
                <c:pt idx="432">
                  <c:v>0.19568640446639907</c:v>
                </c:pt>
                <c:pt idx="433">
                  <c:v>0.16492611950465014</c:v>
                </c:pt>
                <c:pt idx="434">
                  <c:v>0.10266595543232306</c:v>
                </c:pt>
                <c:pt idx="435">
                  <c:v>0.15359916590885428</c:v>
                </c:pt>
                <c:pt idx="436">
                  <c:v>0.12481064287581524</c:v>
                </c:pt>
                <c:pt idx="437">
                  <c:v>0.15602767761426761</c:v>
                </c:pt>
                <c:pt idx="438">
                  <c:v>0.19984984750359042</c:v>
                </c:pt>
                <c:pt idx="439">
                  <c:v>0.16936569977971391</c:v>
                </c:pt>
                <c:pt idx="440">
                  <c:v>0.14640453219153812</c:v>
                </c:pt>
                <c:pt idx="441">
                  <c:v>0.15584540067809502</c:v>
                </c:pt>
                <c:pt idx="442">
                  <c:v>9.9932808645600835E-2</c:v>
                </c:pt>
                <c:pt idx="443">
                  <c:v>0.18352460023447636</c:v>
                </c:pt>
                <c:pt idx="444">
                  <c:v>0.14192185566352497</c:v>
                </c:pt>
                <c:pt idx="445">
                  <c:v>0.15685163578098982</c:v>
                </c:pt>
                <c:pt idx="446">
                  <c:v>0.20560809110126294</c:v>
                </c:pt>
                <c:pt idx="447">
                  <c:v>0.15956661868586886</c:v>
                </c:pt>
                <c:pt idx="448">
                  <c:v>0.14490911197507661</c:v>
                </c:pt>
                <c:pt idx="449">
                  <c:v>0.17874028188812471</c:v>
                </c:pt>
                <c:pt idx="450">
                  <c:v>9.012408165769413E-2</c:v>
                </c:pt>
                <c:pt idx="451">
                  <c:v>0.22883415044693556</c:v>
                </c:pt>
                <c:pt idx="452">
                  <c:v>0.22162479206930702</c:v>
                </c:pt>
                <c:pt idx="453">
                  <c:v>0.18890841178378967</c:v>
                </c:pt>
                <c:pt idx="454">
                  <c:v>0.14154241314237601</c:v>
                </c:pt>
                <c:pt idx="455">
                  <c:v>0.13192194640993951</c:v>
                </c:pt>
                <c:pt idx="456">
                  <c:v>0.16480713256067284</c:v>
                </c:pt>
                <c:pt idx="457">
                  <c:v>0.15247083102195863</c:v>
                </c:pt>
                <c:pt idx="458">
                  <c:v>0.14020378907572742</c:v>
                </c:pt>
                <c:pt idx="459">
                  <c:v>0.16421538805358626</c:v>
                </c:pt>
                <c:pt idx="460">
                  <c:v>0.23634053687201975</c:v>
                </c:pt>
                <c:pt idx="461">
                  <c:v>0.16565334783706609</c:v>
                </c:pt>
                <c:pt idx="462">
                  <c:v>0.22537896148865599</c:v>
                </c:pt>
                <c:pt idx="463">
                  <c:v>9.4975622700020856E-2</c:v>
                </c:pt>
                <c:pt idx="464">
                  <c:v>0.12639466847095174</c:v>
                </c:pt>
                <c:pt idx="465">
                  <c:v>0.16275136479725763</c:v>
                </c:pt>
                <c:pt idx="466">
                  <c:v>0.17540495541679244</c:v>
                </c:pt>
                <c:pt idx="467">
                  <c:v>0.20409253554996643</c:v>
                </c:pt>
                <c:pt idx="468">
                  <c:v>0.17275451688140819</c:v>
                </c:pt>
                <c:pt idx="469">
                  <c:v>0.23428211833829285</c:v>
                </c:pt>
                <c:pt idx="470">
                  <c:v>0.16294973589649081</c:v>
                </c:pt>
                <c:pt idx="471">
                  <c:v>0.12457988462503136</c:v>
                </c:pt>
                <c:pt idx="472">
                  <c:v>0.16329040103146827</c:v>
                </c:pt>
                <c:pt idx="473">
                  <c:v>0.15618786727345027</c:v>
                </c:pt>
                <c:pt idx="474">
                  <c:v>0.17104691113512993</c:v>
                </c:pt>
                <c:pt idx="475">
                  <c:v>0.15276029382197076</c:v>
                </c:pt>
                <c:pt idx="476">
                  <c:v>0.19990713941965527</c:v>
                </c:pt>
                <c:pt idx="477">
                  <c:v>0.17062420656748672</c:v>
                </c:pt>
                <c:pt idx="478">
                  <c:v>0.11535673154983292</c:v>
                </c:pt>
                <c:pt idx="479">
                  <c:v>0.18806883238023145</c:v>
                </c:pt>
                <c:pt idx="480">
                  <c:v>0.19398343026390155</c:v>
                </c:pt>
                <c:pt idx="481">
                  <c:v>0.12847485335367292</c:v>
                </c:pt>
                <c:pt idx="482">
                  <c:v>0.22769922721201971</c:v>
                </c:pt>
                <c:pt idx="483">
                  <c:v>0.164096564304854</c:v>
                </c:pt>
                <c:pt idx="484">
                  <c:v>0.22039769025154812</c:v>
                </c:pt>
                <c:pt idx="485">
                  <c:v>0.18672773053271083</c:v>
                </c:pt>
                <c:pt idx="486">
                  <c:v>0.22522710841178492</c:v>
                </c:pt>
                <c:pt idx="487">
                  <c:v>0.1633150147791122</c:v>
                </c:pt>
                <c:pt idx="488">
                  <c:v>0.10054870901610637</c:v>
                </c:pt>
                <c:pt idx="489">
                  <c:v>0.18110043230162229</c:v>
                </c:pt>
                <c:pt idx="490">
                  <c:v>0.17429891233128028</c:v>
                </c:pt>
                <c:pt idx="491">
                  <c:v>0.18472908939564628</c:v>
                </c:pt>
                <c:pt idx="492">
                  <c:v>0.18715107996415531</c:v>
                </c:pt>
                <c:pt idx="493">
                  <c:v>0.18501077769645322</c:v>
                </c:pt>
                <c:pt idx="494">
                  <c:v>0.10148557989532331</c:v>
                </c:pt>
                <c:pt idx="495">
                  <c:v>0.11565643081341212</c:v>
                </c:pt>
                <c:pt idx="496">
                  <c:v>0.18429754759834127</c:v>
                </c:pt>
                <c:pt idx="497">
                  <c:v>0.18456844143388174</c:v>
                </c:pt>
                <c:pt idx="498">
                  <c:v>0.16145343634796483</c:v>
                </c:pt>
                <c:pt idx="499">
                  <c:v>0.1643014616641601</c:v>
                </c:pt>
                <c:pt idx="500">
                  <c:v>0.15307449661101641</c:v>
                </c:pt>
                <c:pt idx="501">
                  <c:v>0.15678563155865777</c:v>
                </c:pt>
                <c:pt idx="502">
                  <c:v>0.17079347454125413</c:v>
                </c:pt>
                <c:pt idx="503">
                  <c:v>0.16738932485679284</c:v>
                </c:pt>
                <c:pt idx="504">
                  <c:v>0.15383909017824968</c:v>
                </c:pt>
                <c:pt idx="505">
                  <c:v>0.18008989526786123</c:v>
                </c:pt>
                <c:pt idx="506">
                  <c:v>0.18439033900277024</c:v>
                </c:pt>
                <c:pt idx="507">
                  <c:v>0.20756006547348096</c:v>
                </c:pt>
                <c:pt idx="508">
                  <c:v>0.14857295067908244</c:v>
                </c:pt>
                <c:pt idx="509">
                  <c:v>0.18816920062836193</c:v>
                </c:pt>
                <c:pt idx="510">
                  <c:v>0.19451985933467814</c:v>
                </c:pt>
                <c:pt idx="511">
                  <c:v>0.19425695842298882</c:v>
                </c:pt>
                <c:pt idx="512">
                  <c:v>0.10102673391814286</c:v>
                </c:pt>
                <c:pt idx="513">
                  <c:v>0.10507622373250694</c:v>
                </c:pt>
                <c:pt idx="514">
                  <c:v>0.13709109039607636</c:v>
                </c:pt>
                <c:pt idx="515">
                  <c:v>0.13749377206630239</c:v>
                </c:pt>
                <c:pt idx="516">
                  <c:v>0.17316237969305825</c:v>
                </c:pt>
                <c:pt idx="517">
                  <c:v>0.22564445021157273</c:v>
                </c:pt>
                <c:pt idx="518">
                  <c:v>0.17051405145086565</c:v>
                </c:pt>
                <c:pt idx="519">
                  <c:v>0.18243475735449635</c:v>
                </c:pt>
                <c:pt idx="520">
                  <c:v>0.1865210429954787</c:v>
                </c:pt>
                <c:pt idx="521">
                  <c:v>0.13965356486408576</c:v>
                </c:pt>
                <c:pt idx="522">
                  <c:v>0.178763250939493</c:v>
                </c:pt>
                <c:pt idx="523">
                  <c:v>0.1236936674884466</c:v>
                </c:pt>
                <c:pt idx="524">
                  <c:v>0.15698840392482544</c:v>
                </c:pt>
                <c:pt idx="525">
                  <c:v>0.20414525640127845</c:v>
                </c:pt>
                <c:pt idx="526">
                  <c:v>9.0617445126086396E-2</c:v>
                </c:pt>
                <c:pt idx="527">
                  <c:v>0.14371644113147974</c:v>
                </c:pt>
                <c:pt idx="528">
                  <c:v>0.17485681349751611</c:v>
                </c:pt>
                <c:pt idx="529">
                  <c:v>0.20042253530734769</c:v>
                </c:pt>
                <c:pt idx="530">
                  <c:v>0.16733216516427854</c:v>
                </c:pt>
                <c:pt idx="531">
                  <c:v>0.19151859249581468</c:v>
                </c:pt>
                <c:pt idx="532">
                  <c:v>0.1934702051650406</c:v>
                </c:pt>
                <c:pt idx="533">
                  <c:v>0.18319037194596488</c:v>
                </c:pt>
                <c:pt idx="534">
                  <c:v>0.1891992239631263</c:v>
                </c:pt>
                <c:pt idx="535">
                  <c:v>0.12803103198905522</c:v>
                </c:pt>
                <c:pt idx="536">
                  <c:v>0.21056442070500778</c:v>
                </c:pt>
                <c:pt idx="537">
                  <c:v>0.18382415637184399</c:v>
                </c:pt>
                <c:pt idx="538">
                  <c:v>0.18950841443720653</c:v>
                </c:pt>
                <c:pt idx="539">
                  <c:v>0.17830380551362518</c:v>
                </c:pt>
                <c:pt idx="540">
                  <c:v>0.18871892288917172</c:v>
                </c:pt>
                <c:pt idx="541">
                  <c:v>0.198933213546066</c:v>
                </c:pt>
                <c:pt idx="542">
                  <c:v>0.14371248027902783</c:v>
                </c:pt>
                <c:pt idx="543">
                  <c:v>0.1528077662372439</c:v>
                </c:pt>
                <c:pt idx="544">
                  <c:v>0.22027950619551662</c:v>
                </c:pt>
                <c:pt idx="545">
                  <c:v>0.15481898437886846</c:v>
                </c:pt>
                <c:pt idx="546">
                  <c:v>0.16998327490270496</c:v>
                </c:pt>
                <c:pt idx="547">
                  <c:v>0.22261606052435409</c:v>
                </c:pt>
                <c:pt idx="548">
                  <c:v>0.1324277237556433</c:v>
                </c:pt>
                <c:pt idx="549">
                  <c:v>0.14714273054744961</c:v>
                </c:pt>
                <c:pt idx="550">
                  <c:v>0.19737179322893975</c:v>
                </c:pt>
                <c:pt idx="551">
                  <c:v>0.22317077571641816</c:v>
                </c:pt>
                <c:pt idx="552">
                  <c:v>0.15961534708851538</c:v>
                </c:pt>
                <c:pt idx="553">
                  <c:v>0.14779493381880421</c:v>
                </c:pt>
                <c:pt idx="554">
                  <c:v>0.19410276073619631</c:v>
                </c:pt>
                <c:pt idx="555">
                  <c:v>0.21409026492213401</c:v>
                </c:pt>
                <c:pt idx="556">
                  <c:v>0.15266789240960876</c:v>
                </c:pt>
                <c:pt idx="557">
                  <c:v>0.13810006650030618</c:v>
                </c:pt>
                <c:pt idx="558">
                  <c:v>0.13630714887809575</c:v>
                </c:pt>
                <c:pt idx="559">
                  <c:v>0.17458848485764411</c:v>
                </c:pt>
                <c:pt idx="560">
                  <c:v>0.1738596717922212</c:v>
                </c:pt>
                <c:pt idx="561">
                  <c:v>0.20107424872345769</c:v>
                </c:pt>
                <c:pt idx="562">
                  <c:v>0.13466264673850761</c:v>
                </c:pt>
                <c:pt idx="563">
                  <c:v>0.14436060465703818</c:v>
                </c:pt>
                <c:pt idx="564">
                  <c:v>0.18857277182173998</c:v>
                </c:pt>
                <c:pt idx="565">
                  <c:v>0.13831794783971862</c:v>
                </c:pt>
                <c:pt idx="566">
                  <c:v>0.1689961036609367</c:v>
                </c:pt>
                <c:pt idx="567">
                  <c:v>0.1309401064241304</c:v>
                </c:pt>
                <c:pt idx="568">
                  <c:v>0.15213906274737873</c:v>
                </c:pt>
                <c:pt idx="569">
                  <c:v>0.22407437306656505</c:v>
                </c:pt>
                <c:pt idx="570">
                  <c:v>0.1704493265344397</c:v>
                </c:pt>
                <c:pt idx="571">
                  <c:v>0.14207657499431786</c:v>
                </c:pt>
                <c:pt idx="572">
                  <c:v>9.8823565267745578E-2</c:v>
                </c:pt>
                <c:pt idx="573">
                  <c:v>0.11709271852337168</c:v>
                </c:pt>
                <c:pt idx="574">
                  <c:v>0.14139224049087534</c:v>
                </c:pt>
                <c:pt idx="575">
                  <c:v>0.19914024362638397</c:v>
                </c:pt>
                <c:pt idx="576">
                  <c:v>0.17564522939290381</c:v>
                </c:pt>
                <c:pt idx="577">
                  <c:v>0.22612010389662995</c:v>
                </c:pt>
                <c:pt idx="578">
                  <c:v>0.21495625811063418</c:v>
                </c:pt>
                <c:pt idx="579">
                  <c:v>0.18247545060170983</c:v>
                </c:pt>
                <c:pt idx="580">
                  <c:v>0.13185697261136828</c:v>
                </c:pt>
                <c:pt idx="581">
                  <c:v>0.15057253485294139</c:v>
                </c:pt>
                <c:pt idx="582">
                  <c:v>0.12645110694812592</c:v>
                </c:pt>
                <c:pt idx="583">
                  <c:v>9.4170715761606502E-2</c:v>
                </c:pt>
                <c:pt idx="584">
                  <c:v>0.19043584194739496</c:v>
                </c:pt>
                <c:pt idx="585">
                  <c:v>0.21314771000455277</c:v>
                </c:pt>
                <c:pt idx="586">
                  <c:v>0.1638776655324799</c:v>
                </c:pt>
                <c:pt idx="587">
                  <c:v>0.19688637719353558</c:v>
                </c:pt>
                <c:pt idx="588">
                  <c:v>0.17082967757114031</c:v>
                </c:pt>
                <c:pt idx="589">
                  <c:v>0.17961887413400102</c:v>
                </c:pt>
                <c:pt idx="590">
                  <c:v>0.13216894716478647</c:v>
                </c:pt>
                <c:pt idx="591">
                  <c:v>0.14379084417817287</c:v>
                </c:pt>
                <c:pt idx="592">
                  <c:v>0.1294215358369436</c:v>
                </c:pt>
                <c:pt idx="593">
                  <c:v>0.19085429181217531</c:v>
                </c:pt>
                <c:pt idx="594">
                  <c:v>0.14719666668806697</c:v>
                </c:pt>
                <c:pt idx="595">
                  <c:v>0.17986103673849421</c:v>
                </c:pt>
                <c:pt idx="596">
                  <c:v>0.17678968285191296</c:v>
                </c:pt>
                <c:pt idx="597">
                  <c:v>0.18189463536015849</c:v>
                </c:pt>
                <c:pt idx="598">
                  <c:v>0.22761367614051409</c:v>
                </c:pt>
                <c:pt idx="599">
                  <c:v>0.14814450495137318</c:v>
                </c:pt>
                <c:pt idx="600">
                  <c:v>0.15422033963083465</c:v>
                </c:pt>
                <c:pt idx="601">
                  <c:v>0.22950930675871611</c:v>
                </c:pt>
                <c:pt idx="602">
                  <c:v>0.12882439920638672</c:v>
                </c:pt>
                <c:pt idx="603">
                  <c:v>0.12509712309805959</c:v>
                </c:pt>
                <c:pt idx="604">
                  <c:v>0.15677706163129076</c:v>
                </c:pt>
                <c:pt idx="605">
                  <c:v>0.15863362831858407</c:v>
                </c:pt>
                <c:pt idx="606">
                  <c:v>0.1058784734922799</c:v>
                </c:pt>
                <c:pt idx="607">
                  <c:v>0.2338711956549665</c:v>
                </c:pt>
                <c:pt idx="608">
                  <c:v>0.21097730102545242</c:v>
                </c:pt>
                <c:pt idx="609">
                  <c:v>0.17655956245599153</c:v>
                </c:pt>
                <c:pt idx="610">
                  <c:v>0.18374322716572641</c:v>
                </c:pt>
                <c:pt idx="611">
                  <c:v>0.10228044876634555</c:v>
                </c:pt>
                <c:pt idx="612">
                  <c:v>0.12628273394018991</c:v>
                </c:pt>
                <c:pt idx="613">
                  <c:v>0.14757508798323618</c:v>
                </c:pt>
                <c:pt idx="614">
                  <c:v>0.14375623407076807</c:v>
                </c:pt>
                <c:pt idx="615">
                  <c:v>0.17533515406236083</c:v>
                </c:pt>
                <c:pt idx="616">
                  <c:v>0.17115653614423088</c:v>
                </c:pt>
                <c:pt idx="617">
                  <c:v>0.22061706166328093</c:v>
                </c:pt>
                <c:pt idx="618">
                  <c:v>0.18983674011626028</c:v>
                </c:pt>
                <c:pt idx="619">
                  <c:v>0.18800962672531957</c:v>
                </c:pt>
                <c:pt idx="620">
                  <c:v>0.17317973301445963</c:v>
                </c:pt>
                <c:pt idx="621">
                  <c:v>0.15660239964098524</c:v>
                </c:pt>
                <c:pt idx="622">
                  <c:v>0.10668269122599129</c:v>
                </c:pt>
                <c:pt idx="623">
                  <c:v>0.17754015473628557</c:v>
                </c:pt>
                <c:pt idx="624">
                  <c:v>0.17397896089531351</c:v>
                </c:pt>
                <c:pt idx="625">
                  <c:v>0.19029173747582787</c:v>
                </c:pt>
                <c:pt idx="626">
                  <c:v>0.22630534442298506</c:v>
                </c:pt>
                <c:pt idx="627">
                  <c:v>0.15359015360419581</c:v>
                </c:pt>
                <c:pt idx="628">
                  <c:v>0.23283838589026612</c:v>
                </c:pt>
                <c:pt idx="629">
                  <c:v>0.15027746170363909</c:v>
                </c:pt>
                <c:pt idx="630">
                  <c:v>0.10287832671981093</c:v>
                </c:pt>
                <c:pt idx="631">
                  <c:v>9.5781547965102506E-2</c:v>
                </c:pt>
                <c:pt idx="632">
                  <c:v>0.15552203347835275</c:v>
                </c:pt>
                <c:pt idx="633">
                  <c:v>0.18535839690035116</c:v>
                </c:pt>
                <c:pt idx="634">
                  <c:v>0.12615263430103574</c:v>
                </c:pt>
                <c:pt idx="635">
                  <c:v>0.17342692073865507</c:v>
                </c:pt>
                <c:pt idx="636">
                  <c:v>0.24027229099088943</c:v>
                </c:pt>
                <c:pt idx="637">
                  <c:v>0.14288995962716869</c:v>
                </c:pt>
                <c:pt idx="638">
                  <c:v>0.14405117895847377</c:v>
                </c:pt>
                <c:pt idx="639">
                  <c:v>0.17231160160957945</c:v>
                </c:pt>
                <c:pt idx="640">
                  <c:v>0.1674781661318881</c:v>
                </c:pt>
                <c:pt idx="641">
                  <c:v>0.23726853114804183</c:v>
                </c:pt>
                <c:pt idx="642">
                  <c:v>0.1339345508015429</c:v>
                </c:pt>
                <c:pt idx="643">
                  <c:v>0.21555365091206316</c:v>
                </c:pt>
                <c:pt idx="644">
                  <c:v>0.22081028756607704</c:v>
                </c:pt>
                <c:pt idx="645">
                  <c:v>0.24206667524323397</c:v>
                </c:pt>
                <c:pt idx="646">
                  <c:v>0.21780847372797099</c:v>
                </c:pt>
                <c:pt idx="647">
                  <c:v>0.18677786177786179</c:v>
                </c:pt>
                <c:pt idx="648">
                  <c:v>0.16364683430692933</c:v>
                </c:pt>
                <c:pt idx="649">
                  <c:v>0.16318835227745074</c:v>
                </c:pt>
                <c:pt idx="650">
                  <c:v>0.17838694948320949</c:v>
                </c:pt>
                <c:pt idx="651">
                  <c:v>0.18671933793657633</c:v>
                </c:pt>
                <c:pt idx="652">
                  <c:v>0.18601593279305895</c:v>
                </c:pt>
                <c:pt idx="653">
                  <c:v>0.17425954815875433</c:v>
                </c:pt>
                <c:pt idx="654">
                  <c:v>0.24235811333119137</c:v>
                </c:pt>
                <c:pt idx="655">
                  <c:v>0.23593247383526794</c:v>
                </c:pt>
                <c:pt idx="656">
                  <c:v>0.10239796004210031</c:v>
                </c:pt>
                <c:pt idx="657">
                  <c:v>0.1988917676811931</c:v>
                </c:pt>
                <c:pt idx="658">
                  <c:v>0.18780608267242471</c:v>
                </c:pt>
                <c:pt idx="659">
                  <c:v>0.17325993160293301</c:v>
                </c:pt>
                <c:pt idx="660">
                  <c:v>0.14966565779750529</c:v>
                </c:pt>
                <c:pt idx="661">
                  <c:v>0.19507134735190018</c:v>
                </c:pt>
                <c:pt idx="662">
                  <c:v>0.18485321825071599</c:v>
                </c:pt>
                <c:pt idx="663">
                  <c:v>0.15861788653418352</c:v>
                </c:pt>
                <c:pt idx="664">
                  <c:v>0.19514294081244749</c:v>
                </c:pt>
                <c:pt idx="665">
                  <c:v>0.17022407060598865</c:v>
                </c:pt>
                <c:pt idx="666">
                  <c:v>0.21128769369938682</c:v>
                </c:pt>
                <c:pt idx="667">
                  <c:v>0.21891038070528962</c:v>
                </c:pt>
                <c:pt idx="668">
                  <c:v>0.2201904112432562</c:v>
                </c:pt>
                <c:pt idx="669">
                  <c:v>0.16075363457031894</c:v>
                </c:pt>
                <c:pt idx="670">
                  <c:v>0.13230830416202366</c:v>
                </c:pt>
                <c:pt idx="671">
                  <c:v>0.12632701632415244</c:v>
                </c:pt>
                <c:pt idx="672">
                  <c:v>0.10420384805812385</c:v>
                </c:pt>
                <c:pt idx="673">
                  <c:v>0.19393157274112627</c:v>
                </c:pt>
                <c:pt idx="674">
                  <c:v>0.22654839914506347</c:v>
                </c:pt>
                <c:pt idx="675">
                  <c:v>0.18162697661108432</c:v>
                </c:pt>
                <c:pt idx="676">
                  <c:v>0.16940999211334803</c:v>
                </c:pt>
                <c:pt idx="677">
                  <c:v>0.16652357085671043</c:v>
                </c:pt>
                <c:pt idx="678">
                  <c:v>0.17886968247322074</c:v>
                </c:pt>
                <c:pt idx="679">
                  <c:v>0.15621518063983456</c:v>
                </c:pt>
                <c:pt idx="680">
                  <c:v>0.14766871732822534</c:v>
                </c:pt>
                <c:pt idx="681">
                  <c:v>0.10390555629678362</c:v>
                </c:pt>
                <c:pt idx="682">
                  <c:v>0.18777739196313015</c:v>
                </c:pt>
                <c:pt idx="683">
                  <c:v>0.21727938495937263</c:v>
                </c:pt>
                <c:pt idx="684">
                  <c:v>0.2006913215435536</c:v>
                </c:pt>
                <c:pt idx="685">
                  <c:v>0.24612121093717998</c:v>
                </c:pt>
                <c:pt idx="686">
                  <c:v>0.15205508966032896</c:v>
                </c:pt>
                <c:pt idx="687">
                  <c:v>0.2343696698905631</c:v>
                </c:pt>
                <c:pt idx="688">
                  <c:v>0.17537105225353286</c:v>
                </c:pt>
                <c:pt idx="689">
                  <c:v>0.18871657285704052</c:v>
                </c:pt>
                <c:pt idx="690">
                  <c:v>0.17377383204773686</c:v>
                </c:pt>
                <c:pt idx="691">
                  <c:v>0.21718075875739928</c:v>
                </c:pt>
                <c:pt idx="692">
                  <c:v>0.13444365333684249</c:v>
                </c:pt>
                <c:pt idx="693">
                  <c:v>0.17330064772451104</c:v>
                </c:pt>
                <c:pt idx="694">
                  <c:v>9.3401286127409514E-2</c:v>
                </c:pt>
                <c:pt idx="695">
                  <c:v>0.1725042166404944</c:v>
                </c:pt>
                <c:pt idx="696">
                  <c:v>0.10162824884823762</c:v>
                </c:pt>
                <c:pt idx="697">
                  <c:v>0.23991943063636675</c:v>
                </c:pt>
                <c:pt idx="698">
                  <c:v>0.17947607488399958</c:v>
                </c:pt>
                <c:pt idx="699">
                  <c:v>0.20378885311285486</c:v>
                </c:pt>
                <c:pt idx="700">
                  <c:v>0.15863145102247581</c:v>
                </c:pt>
                <c:pt idx="701">
                  <c:v>0.21303999187771819</c:v>
                </c:pt>
                <c:pt idx="702">
                  <c:v>0.15984990006933966</c:v>
                </c:pt>
                <c:pt idx="703">
                  <c:v>0.15674411883843059</c:v>
                </c:pt>
                <c:pt idx="704">
                  <c:v>0.16082525417994262</c:v>
                </c:pt>
                <c:pt idx="705">
                  <c:v>0.16748177021669308</c:v>
                </c:pt>
                <c:pt idx="706">
                  <c:v>0.14748379863594283</c:v>
                </c:pt>
                <c:pt idx="707">
                  <c:v>0.17158636547076836</c:v>
                </c:pt>
                <c:pt idx="708">
                  <c:v>0.18281520226093562</c:v>
                </c:pt>
                <c:pt idx="709">
                  <c:v>0.13889781477487423</c:v>
                </c:pt>
                <c:pt idx="710">
                  <c:v>0.14672382945121729</c:v>
                </c:pt>
                <c:pt idx="711">
                  <c:v>0.18011987724182268</c:v>
                </c:pt>
                <c:pt idx="712">
                  <c:v>0.20106562969247221</c:v>
                </c:pt>
                <c:pt idx="713">
                  <c:v>0.18635681808311255</c:v>
                </c:pt>
                <c:pt idx="714">
                  <c:v>0.17979739677440942</c:v>
                </c:pt>
                <c:pt idx="715">
                  <c:v>0.16953225319497392</c:v>
                </c:pt>
                <c:pt idx="716">
                  <c:v>0.14827231269699814</c:v>
                </c:pt>
                <c:pt idx="717">
                  <c:v>0.24339792901301724</c:v>
                </c:pt>
                <c:pt idx="718">
                  <c:v>0.1934275052937241</c:v>
                </c:pt>
                <c:pt idx="719">
                  <c:v>0.12543862357093613</c:v>
                </c:pt>
                <c:pt idx="720">
                  <c:v>0.15940470736456305</c:v>
                </c:pt>
                <c:pt idx="721">
                  <c:v>0.10297224053595207</c:v>
                </c:pt>
                <c:pt idx="722">
                  <c:v>0.14775724692442807</c:v>
                </c:pt>
                <c:pt idx="723">
                  <c:v>0.1745439595452957</c:v>
                </c:pt>
                <c:pt idx="724">
                  <c:v>0.22366375451216122</c:v>
                </c:pt>
                <c:pt idx="725">
                  <c:v>0.15426658325617326</c:v>
                </c:pt>
                <c:pt idx="726">
                  <c:v>0.20340610457158498</c:v>
                </c:pt>
                <c:pt idx="727">
                  <c:v>0.24792729893130386</c:v>
                </c:pt>
                <c:pt idx="728">
                  <c:v>0.17532054867740654</c:v>
                </c:pt>
                <c:pt idx="729">
                  <c:v>0.24056833729605168</c:v>
                </c:pt>
                <c:pt idx="730">
                  <c:v>0.17576399372682369</c:v>
                </c:pt>
                <c:pt idx="731">
                  <c:v>0.16021729903292464</c:v>
                </c:pt>
                <c:pt idx="732">
                  <c:v>0.18699467712041593</c:v>
                </c:pt>
                <c:pt idx="733">
                  <c:v>0.14684499681063395</c:v>
                </c:pt>
                <c:pt idx="734">
                  <c:v>0.12816591533278579</c:v>
                </c:pt>
                <c:pt idx="735">
                  <c:v>0.18584657177758512</c:v>
                </c:pt>
                <c:pt idx="736">
                  <c:v>0.15792293598849888</c:v>
                </c:pt>
                <c:pt idx="737">
                  <c:v>0.21066703514590021</c:v>
                </c:pt>
                <c:pt idx="738">
                  <c:v>0.12619304442956242</c:v>
                </c:pt>
                <c:pt idx="739">
                  <c:v>0.19544609003000626</c:v>
                </c:pt>
                <c:pt idx="740">
                  <c:v>0.14889731425055086</c:v>
                </c:pt>
                <c:pt idx="741">
                  <c:v>0.1645226767705544</c:v>
                </c:pt>
                <c:pt idx="742">
                  <c:v>0.12731196080339502</c:v>
                </c:pt>
                <c:pt idx="743">
                  <c:v>0.20844489960415827</c:v>
                </c:pt>
                <c:pt idx="744">
                  <c:v>0.150837939086091</c:v>
                </c:pt>
                <c:pt idx="745">
                  <c:v>0.18125744358372309</c:v>
                </c:pt>
                <c:pt idx="746">
                  <c:v>0.2470423883443047</c:v>
                </c:pt>
                <c:pt idx="747">
                  <c:v>0.18080733766450918</c:v>
                </c:pt>
                <c:pt idx="748">
                  <c:v>0.18888790306714862</c:v>
                </c:pt>
                <c:pt idx="749">
                  <c:v>0.18611317056610904</c:v>
                </c:pt>
                <c:pt idx="750">
                  <c:v>0.10350762485336822</c:v>
                </c:pt>
                <c:pt idx="751">
                  <c:v>0.17723796839179415</c:v>
                </c:pt>
                <c:pt idx="752">
                  <c:v>0.14606290198538532</c:v>
                </c:pt>
                <c:pt idx="753">
                  <c:v>0.20731779736505002</c:v>
                </c:pt>
                <c:pt idx="754">
                  <c:v>0.12949435419968303</c:v>
                </c:pt>
                <c:pt idx="755">
                  <c:v>0.19653275749674054</c:v>
                </c:pt>
                <c:pt idx="756">
                  <c:v>0.10603019626667634</c:v>
                </c:pt>
                <c:pt idx="757">
                  <c:v>0.19169171650122557</c:v>
                </c:pt>
                <c:pt idx="758">
                  <c:v>0.17403468822454635</c:v>
                </c:pt>
                <c:pt idx="759">
                  <c:v>0.20591417152281039</c:v>
                </c:pt>
                <c:pt idx="760">
                  <c:v>0.15906998576913603</c:v>
                </c:pt>
                <c:pt idx="761">
                  <c:v>0.22820853785059986</c:v>
                </c:pt>
                <c:pt idx="762">
                  <c:v>0.13703277101408731</c:v>
                </c:pt>
                <c:pt idx="763">
                  <c:v>0.12867519424090326</c:v>
                </c:pt>
                <c:pt idx="764">
                  <c:v>0.13997638956402392</c:v>
                </c:pt>
                <c:pt idx="765">
                  <c:v>0.13152351768177042</c:v>
                </c:pt>
                <c:pt idx="766">
                  <c:v>0.18562174257536121</c:v>
                </c:pt>
                <c:pt idx="767">
                  <c:v>9.3037710753128083E-2</c:v>
                </c:pt>
                <c:pt idx="768">
                  <c:v>0.1388820405246729</c:v>
                </c:pt>
                <c:pt idx="769">
                  <c:v>0.18164992773227587</c:v>
                </c:pt>
                <c:pt idx="770">
                  <c:v>0.16128852682532449</c:v>
                </c:pt>
                <c:pt idx="771">
                  <c:v>0.19706905213527365</c:v>
                </c:pt>
                <c:pt idx="772">
                  <c:v>0.15990684383765247</c:v>
                </c:pt>
                <c:pt idx="773">
                  <c:v>0.17188827015598088</c:v>
                </c:pt>
                <c:pt idx="774">
                  <c:v>0.18650149917522579</c:v>
                </c:pt>
                <c:pt idx="775">
                  <c:v>0.17325421086429779</c:v>
                </c:pt>
                <c:pt idx="776">
                  <c:v>0.201117115034988</c:v>
                </c:pt>
                <c:pt idx="777">
                  <c:v>0.19739177755607093</c:v>
                </c:pt>
                <c:pt idx="778">
                  <c:v>0.20668659752265439</c:v>
                </c:pt>
                <c:pt idx="779">
                  <c:v>0.14808271455096686</c:v>
                </c:pt>
                <c:pt idx="780">
                  <c:v>0.22929561877481935</c:v>
                </c:pt>
                <c:pt idx="781">
                  <c:v>0.19394897709674791</c:v>
                </c:pt>
                <c:pt idx="782">
                  <c:v>0.1554609961552991</c:v>
                </c:pt>
                <c:pt idx="783">
                  <c:v>0.16373370264121079</c:v>
                </c:pt>
                <c:pt idx="784">
                  <c:v>0.19366747998456985</c:v>
                </c:pt>
                <c:pt idx="785">
                  <c:v>0.11901187665167245</c:v>
                </c:pt>
                <c:pt idx="786">
                  <c:v>0.13436577306876113</c:v>
                </c:pt>
                <c:pt idx="787">
                  <c:v>0.21995552650885764</c:v>
                </c:pt>
                <c:pt idx="788">
                  <c:v>0.16249212564012139</c:v>
                </c:pt>
                <c:pt idx="789">
                  <c:v>0.10258304400285638</c:v>
                </c:pt>
                <c:pt idx="790">
                  <c:v>0.21417856391482912</c:v>
                </c:pt>
                <c:pt idx="791">
                  <c:v>0.17524163669491122</c:v>
                </c:pt>
                <c:pt idx="792">
                  <c:v>0.193415089506872</c:v>
                </c:pt>
                <c:pt idx="793">
                  <c:v>0.19556163301627261</c:v>
                </c:pt>
                <c:pt idx="794">
                  <c:v>0.18928231153629277</c:v>
                </c:pt>
                <c:pt idx="795">
                  <c:v>0.18186981094346885</c:v>
                </c:pt>
                <c:pt idx="796">
                  <c:v>0.18411618827804649</c:v>
                </c:pt>
                <c:pt idx="797">
                  <c:v>0.19516061062513398</c:v>
                </c:pt>
                <c:pt idx="798">
                  <c:v>0.18549156426781088</c:v>
                </c:pt>
                <c:pt idx="799">
                  <c:v>0.19015657975300931</c:v>
                </c:pt>
                <c:pt idx="800">
                  <c:v>0.20610001860234387</c:v>
                </c:pt>
                <c:pt idx="801">
                  <c:v>0.1658841168289748</c:v>
                </c:pt>
                <c:pt idx="802">
                  <c:v>0.14949151290025728</c:v>
                </c:pt>
                <c:pt idx="803">
                  <c:v>0.18605498450571786</c:v>
                </c:pt>
                <c:pt idx="804">
                  <c:v>0.20164162223812007</c:v>
                </c:pt>
                <c:pt idx="805">
                  <c:v>0.19934525004184206</c:v>
                </c:pt>
                <c:pt idx="806">
                  <c:v>0.1873445467544621</c:v>
                </c:pt>
                <c:pt idx="807">
                  <c:v>0.17527006713633966</c:v>
                </c:pt>
                <c:pt idx="808">
                  <c:v>0.16175684876837823</c:v>
                </c:pt>
                <c:pt idx="809">
                  <c:v>0.13651680864660748</c:v>
                </c:pt>
                <c:pt idx="810">
                  <c:v>0.15244687015526462</c:v>
                </c:pt>
                <c:pt idx="811">
                  <c:v>0.23708700598583646</c:v>
                </c:pt>
                <c:pt idx="812">
                  <c:v>0.20397635499158789</c:v>
                </c:pt>
                <c:pt idx="813">
                  <c:v>0.2350601985971969</c:v>
                </c:pt>
                <c:pt idx="814">
                  <c:v>0.21643036966533993</c:v>
                </c:pt>
                <c:pt idx="815">
                  <c:v>0.185413376565389</c:v>
                </c:pt>
                <c:pt idx="816">
                  <c:v>0.20727515458456361</c:v>
                </c:pt>
                <c:pt idx="817">
                  <c:v>0.21135437087692793</c:v>
                </c:pt>
                <c:pt idx="818">
                  <c:v>0.15527403303190571</c:v>
                </c:pt>
                <c:pt idx="819">
                  <c:v>0.17948725853014932</c:v>
                </c:pt>
                <c:pt idx="820">
                  <c:v>0.15844591296733981</c:v>
                </c:pt>
                <c:pt idx="821">
                  <c:v>0.17098543976968453</c:v>
                </c:pt>
                <c:pt idx="822">
                  <c:v>0.19165872951296989</c:v>
                </c:pt>
                <c:pt idx="823">
                  <c:v>0.17221246148945352</c:v>
                </c:pt>
                <c:pt idx="824">
                  <c:v>0.17800469746662401</c:v>
                </c:pt>
                <c:pt idx="825">
                  <c:v>0.23279797799385024</c:v>
                </c:pt>
                <c:pt idx="826">
                  <c:v>0.14786139888305272</c:v>
                </c:pt>
                <c:pt idx="827">
                  <c:v>0.22076679921017414</c:v>
                </c:pt>
                <c:pt idx="828">
                  <c:v>0.20508206718922201</c:v>
                </c:pt>
                <c:pt idx="829">
                  <c:v>0.13240048978554336</c:v>
                </c:pt>
                <c:pt idx="830">
                  <c:v>0.20885131124406311</c:v>
                </c:pt>
                <c:pt idx="831">
                  <c:v>0.18282699491532456</c:v>
                </c:pt>
                <c:pt idx="832">
                  <c:v>0.15413312765038573</c:v>
                </c:pt>
                <c:pt idx="833">
                  <c:v>0.1562706959488514</c:v>
                </c:pt>
                <c:pt idx="834">
                  <c:v>0.16553876624984273</c:v>
                </c:pt>
                <c:pt idx="835">
                  <c:v>0.15958383236684814</c:v>
                </c:pt>
                <c:pt idx="836">
                  <c:v>0.20187452324705984</c:v>
                </c:pt>
                <c:pt idx="837">
                  <c:v>0.18021044524796903</c:v>
                </c:pt>
                <c:pt idx="838">
                  <c:v>0.14527532506254842</c:v>
                </c:pt>
                <c:pt idx="839">
                  <c:v>0.1294812840933178</c:v>
                </c:pt>
                <c:pt idx="840">
                  <c:v>0.17740657356393935</c:v>
                </c:pt>
                <c:pt idx="841">
                  <c:v>0.18316147853506579</c:v>
                </c:pt>
                <c:pt idx="842">
                  <c:v>0.18179012551076093</c:v>
                </c:pt>
                <c:pt idx="843">
                  <c:v>0.12777239159777773</c:v>
                </c:pt>
                <c:pt idx="844">
                  <c:v>0.17888228121189381</c:v>
                </c:pt>
                <c:pt idx="845">
                  <c:v>0.19255909272477817</c:v>
                </c:pt>
                <c:pt idx="846">
                  <c:v>0.2113289052842936</c:v>
                </c:pt>
                <c:pt idx="847">
                  <c:v>0.23345410920072976</c:v>
                </c:pt>
                <c:pt idx="848">
                  <c:v>0.14279313315098302</c:v>
                </c:pt>
                <c:pt idx="849">
                  <c:v>0.22364325426079165</c:v>
                </c:pt>
                <c:pt idx="850">
                  <c:v>0.130850501154742</c:v>
                </c:pt>
                <c:pt idx="851">
                  <c:v>0.16957560497571514</c:v>
                </c:pt>
                <c:pt idx="852">
                  <c:v>0.23179205825078317</c:v>
                </c:pt>
                <c:pt idx="853">
                  <c:v>0.15688864167954808</c:v>
                </c:pt>
                <c:pt idx="854">
                  <c:v>0.11998670485950952</c:v>
                </c:pt>
                <c:pt idx="855">
                  <c:v>0.15543874057467189</c:v>
                </c:pt>
                <c:pt idx="856">
                  <c:v>0.1298535504593463</c:v>
                </c:pt>
                <c:pt idx="857">
                  <c:v>0.20537075386156567</c:v>
                </c:pt>
                <c:pt idx="858">
                  <c:v>0.24142507132834867</c:v>
                </c:pt>
                <c:pt idx="859">
                  <c:v>0.10193689783533533</c:v>
                </c:pt>
                <c:pt idx="860">
                  <c:v>0.22729287534565962</c:v>
                </c:pt>
                <c:pt idx="861">
                  <c:v>0.24740189215507349</c:v>
                </c:pt>
                <c:pt idx="862">
                  <c:v>0.19581688943551159</c:v>
                </c:pt>
                <c:pt idx="863">
                  <c:v>0.23768230042010094</c:v>
                </c:pt>
                <c:pt idx="864">
                  <c:v>0.19366340597002807</c:v>
                </c:pt>
                <c:pt idx="865">
                  <c:v>0.20115198689061861</c:v>
                </c:pt>
                <c:pt idx="866">
                  <c:v>0.17809545941049856</c:v>
                </c:pt>
                <c:pt idx="867">
                  <c:v>0.18377156593070373</c:v>
                </c:pt>
                <c:pt idx="868">
                  <c:v>0.17754014021577025</c:v>
                </c:pt>
                <c:pt idx="869">
                  <c:v>0.20546751441824646</c:v>
                </c:pt>
                <c:pt idx="870">
                  <c:v>0.2012850613650157</c:v>
                </c:pt>
                <c:pt idx="871">
                  <c:v>0.22501299162529803</c:v>
                </c:pt>
                <c:pt idx="872">
                  <c:v>0.13997395189092374</c:v>
                </c:pt>
                <c:pt idx="873">
                  <c:v>0.20563447046061267</c:v>
                </c:pt>
                <c:pt idx="874">
                  <c:v>0.17071833638275799</c:v>
                </c:pt>
                <c:pt idx="875">
                  <c:v>0.16548417313560188</c:v>
                </c:pt>
                <c:pt idx="876">
                  <c:v>0.197667323025083</c:v>
                </c:pt>
                <c:pt idx="877">
                  <c:v>0.17882703192565944</c:v>
                </c:pt>
                <c:pt idx="878">
                  <c:v>0.15103796778950071</c:v>
                </c:pt>
                <c:pt idx="879">
                  <c:v>0.15599790563693253</c:v>
                </c:pt>
                <c:pt idx="880">
                  <c:v>0.21982072045053153</c:v>
                </c:pt>
                <c:pt idx="881">
                  <c:v>0.16736071352768733</c:v>
                </c:pt>
                <c:pt idx="882">
                  <c:v>0.17797675931604032</c:v>
                </c:pt>
                <c:pt idx="883">
                  <c:v>0.19198053765119297</c:v>
                </c:pt>
                <c:pt idx="884">
                  <c:v>0.15251074340059767</c:v>
                </c:pt>
                <c:pt idx="885">
                  <c:v>0.18687235329703569</c:v>
                </c:pt>
                <c:pt idx="886">
                  <c:v>0.14008373809172583</c:v>
                </c:pt>
                <c:pt idx="887">
                  <c:v>0.17809321519999735</c:v>
                </c:pt>
                <c:pt idx="888">
                  <c:v>0.19082889895602403</c:v>
                </c:pt>
                <c:pt idx="889">
                  <c:v>0.18479538495423292</c:v>
                </c:pt>
                <c:pt idx="890">
                  <c:v>0.16689704228631125</c:v>
                </c:pt>
                <c:pt idx="891">
                  <c:v>0.24798563785331854</c:v>
                </c:pt>
                <c:pt idx="892">
                  <c:v>0.22482096954927855</c:v>
                </c:pt>
                <c:pt idx="893">
                  <c:v>0.12070197567570194</c:v>
                </c:pt>
                <c:pt idx="894">
                  <c:v>0.1995467498158072</c:v>
                </c:pt>
                <c:pt idx="895">
                  <c:v>0.24038515293320664</c:v>
                </c:pt>
                <c:pt idx="896">
                  <c:v>0.15161486127413093</c:v>
                </c:pt>
                <c:pt idx="897">
                  <c:v>0.15062002671150279</c:v>
                </c:pt>
                <c:pt idx="898">
                  <c:v>0.23764899610644197</c:v>
                </c:pt>
                <c:pt idx="899">
                  <c:v>0.19127931987947946</c:v>
                </c:pt>
                <c:pt idx="900">
                  <c:v>0.15183959959325435</c:v>
                </c:pt>
                <c:pt idx="901">
                  <c:v>0.19196370676399205</c:v>
                </c:pt>
                <c:pt idx="902">
                  <c:v>0.22207906393648139</c:v>
                </c:pt>
                <c:pt idx="903">
                  <c:v>0.17556189793849911</c:v>
                </c:pt>
                <c:pt idx="904">
                  <c:v>0.15672780987003698</c:v>
                </c:pt>
                <c:pt idx="905">
                  <c:v>0.18255429060528247</c:v>
                </c:pt>
                <c:pt idx="906">
                  <c:v>0.23909926533313677</c:v>
                </c:pt>
                <c:pt idx="907">
                  <c:v>0.20540241740730908</c:v>
                </c:pt>
                <c:pt idx="908">
                  <c:v>0.20618131996741751</c:v>
                </c:pt>
                <c:pt idx="909">
                  <c:v>0.14945341628289924</c:v>
                </c:pt>
                <c:pt idx="910">
                  <c:v>0.20595134479003632</c:v>
                </c:pt>
                <c:pt idx="911">
                  <c:v>0.19816449431977215</c:v>
                </c:pt>
                <c:pt idx="912">
                  <c:v>0.1970841335500074</c:v>
                </c:pt>
                <c:pt idx="913">
                  <c:v>0.21131486303170757</c:v>
                </c:pt>
                <c:pt idx="914">
                  <c:v>0.20231316532780311</c:v>
                </c:pt>
                <c:pt idx="915">
                  <c:v>0.19209174751026267</c:v>
                </c:pt>
                <c:pt idx="916">
                  <c:v>0.10508375723726646</c:v>
                </c:pt>
                <c:pt idx="917">
                  <c:v>0.20933999190174113</c:v>
                </c:pt>
                <c:pt idx="918">
                  <c:v>0.17003937719812967</c:v>
                </c:pt>
                <c:pt idx="919">
                  <c:v>0.14112818908528102</c:v>
                </c:pt>
                <c:pt idx="920">
                  <c:v>0.1755267108077859</c:v>
                </c:pt>
                <c:pt idx="921">
                  <c:v>0.18475377911178895</c:v>
                </c:pt>
                <c:pt idx="922">
                  <c:v>0.19266486263646129</c:v>
                </c:pt>
                <c:pt idx="923">
                  <c:v>0.20939093187655677</c:v>
                </c:pt>
                <c:pt idx="924">
                  <c:v>0.2142618641783888</c:v>
                </c:pt>
                <c:pt idx="925">
                  <c:v>0.20675828288378897</c:v>
                </c:pt>
                <c:pt idx="926">
                  <c:v>0.22695477397594449</c:v>
                </c:pt>
                <c:pt idx="927">
                  <c:v>0.22304793363306838</c:v>
                </c:pt>
                <c:pt idx="928">
                  <c:v>0.19121571359833925</c:v>
                </c:pt>
                <c:pt idx="929">
                  <c:v>0.18105578262999519</c:v>
                </c:pt>
                <c:pt idx="930">
                  <c:v>0.10579668045636212</c:v>
                </c:pt>
                <c:pt idx="931">
                  <c:v>0.18346359710479898</c:v>
                </c:pt>
                <c:pt idx="932">
                  <c:v>0.16205071078062736</c:v>
                </c:pt>
                <c:pt idx="933">
                  <c:v>0.10273666057607424</c:v>
                </c:pt>
                <c:pt idx="934">
                  <c:v>0.18399680478736224</c:v>
                </c:pt>
                <c:pt idx="935">
                  <c:v>0.14458837321868009</c:v>
                </c:pt>
                <c:pt idx="936">
                  <c:v>0.12672127914796952</c:v>
                </c:pt>
                <c:pt idx="937">
                  <c:v>0.10369492051578781</c:v>
                </c:pt>
                <c:pt idx="938">
                  <c:v>0.18572185712117487</c:v>
                </c:pt>
                <c:pt idx="939">
                  <c:v>0.20631119199272066</c:v>
                </c:pt>
                <c:pt idx="940">
                  <c:v>0.10476477090336452</c:v>
                </c:pt>
                <c:pt idx="941">
                  <c:v>0.11039652279272825</c:v>
                </c:pt>
                <c:pt idx="942">
                  <c:v>0.22355731692971478</c:v>
                </c:pt>
                <c:pt idx="943">
                  <c:v>0.2089335977308043</c:v>
                </c:pt>
                <c:pt idx="944">
                  <c:v>0.15225304526910044</c:v>
                </c:pt>
                <c:pt idx="945">
                  <c:v>0.19053537936302445</c:v>
                </c:pt>
                <c:pt idx="946">
                  <c:v>0.16366725730378437</c:v>
                </c:pt>
                <c:pt idx="947">
                  <c:v>0.13023763677751501</c:v>
                </c:pt>
                <c:pt idx="948">
                  <c:v>0.23819116604880033</c:v>
                </c:pt>
                <c:pt idx="949">
                  <c:v>0.1412076066067606</c:v>
                </c:pt>
                <c:pt idx="950">
                  <c:v>0.1725794404107221</c:v>
                </c:pt>
                <c:pt idx="951">
                  <c:v>0.17951266812587613</c:v>
                </c:pt>
                <c:pt idx="952">
                  <c:v>0.19398329752958304</c:v>
                </c:pt>
                <c:pt idx="953">
                  <c:v>0.24535370345869689</c:v>
                </c:pt>
                <c:pt idx="954">
                  <c:v>0.17390610479921872</c:v>
                </c:pt>
                <c:pt idx="955">
                  <c:v>0.21374221687935394</c:v>
                </c:pt>
                <c:pt idx="956">
                  <c:v>0.11778472146602464</c:v>
                </c:pt>
                <c:pt idx="957">
                  <c:v>0.1910865364179781</c:v>
                </c:pt>
                <c:pt idx="958">
                  <c:v>0.22727851456741688</c:v>
                </c:pt>
                <c:pt idx="959">
                  <c:v>0.21298106208689802</c:v>
                </c:pt>
                <c:pt idx="960">
                  <c:v>0.2095142333964837</c:v>
                </c:pt>
                <c:pt idx="961">
                  <c:v>0.23928342803199568</c:v>
                </c:pt>
                <c:pt idx="962">
                  <c:v>0.17336665813746635</c:v>
                </c:pt>
                <c:pt idx="963">
                  <c:v>0.23461154830251496</c:v>
                </c:pt>
                <c:pt idx="964">
                  <c:v>0.18164225140322002</c:v>
                </c:pt>
                <c:pt idx="965">
                  <c:v>0.13978877253554389</c:v>
                </c:pt>
                <c:pt idx="966">
                  <c:v>0.19453688004252667</c:v>
                </c:pt>
                <c:pt idx="967">
                  <c:v>0.1198553841716256</c:v>
                </c:pt>
                <c:pt idx="968">
                  <c:v>0.12977662740156409</c:v>
                </c:pt>
                <c:pt idx="969">
                  <c:v>0.14600556189671893</c:v>
                </c:pt>
                <c:pt idx="970">
                  <c:v>0.24891105898422419</c:v>
                </c:pt>
                <c:pt idx="971">
                  <c:v>0.11428730931340796</c:v>
                </c:pt>
                <c:pt idx="972">
                  <c:v>0.15822733084400017</c:v>
                </c:pt>
                <c:pt idx="973">
                  <c:v>0.13179531230825869</c:v>
                </c:pt>
                <c:pt idx="974">
                  <c:v>0.21830930645489116</c:v>
                </c:pt>
                <c:pt idx="975">
                  <c:v>0.1141352006662035</c:v>
                </c:pt>
                <c:pt idx="976">
                  <c:v>0.14594399429582242</c:v>
                </c:pt>
                <c:pt idx="977">
                  <c:v>0.16508519962341539</c:v>
                </c:pt>
                <c:pt idx="978">
                  <c:v>0.18366066508541173</c:v>
                </c:pt>
                <c:pt idx="979">
                  <c:v>0.1762131729778911</c:v>
                </c:pt>
                <c:pt idx="980">
                  <c:v>0.10323825592839861</c:v>
                </c:pt>
                <c:pt idx="981">
                  <c:v>0.16043206760280779</c:v>
                </c:pt>
                <c:pt idx="982">
                  <c:v>0.14734679190080732</c:v>
                </c:pt>
                <c:pt idx="983">
                  <c:v>0.20012627927701118</c:v>
                </c:pt>
                <c:pt idx="984">
                  <c:v>0.19986790971205357</c:v>
                </c:pt>
                <c:pt idx="985">
                  <c:v>0.15438897262249596</c:v>
                </c:pt>
                <c:pt idx="986">
                  <c:v>0.23767627369972355</c:v>
                </c:pt>
                <c:pt idx="987">
                  <c:v>0.13634600599213231</c:v>
                </c:pt>
                <c:pt idx="988">
                  <c:v>0.17271428805706382</c:v>
                </c:pt>
                <c:pt idx="989">
                  <c:v>0.16661950486395394</c:v>
                </c:pt>
                <c:pt idx="990">
                  <c:v>0.11374540771318076</c:v>
                </c:pt>
                <c:pt idx="991">
                  <c:v>0.15996838404034236</c:v>
                </c:pt>
                <c:pt idx="992">
                  <c:v>0.19540697061464579</c:v>
                </c:pt>
                <c:pt idx="993">
                  <c:v>0.18696257185785686</c:v>
                </c:pt>
                <c:pt idx="994">
                  <c:v>0.14011186725513106</c:v>
                </c:pt>
                <c:pt idx="995">
                  <c:v>0.17458062213436565</c:v>
                </c:pt>
                <c:pt idx="996">
                  <c:v>0.19704313101688456</c:v>
                </c:pt>
                <c:pt idx="997">
                  <c:v>0.21846670459203385</c:v>
                </c:pt>
                <c:pt idx="998">
                  <c:v>0.25742713772897979</c:v>
                </c:pt>
                <c:pt idx="999">
                  <c:v>0.22056219231941399</c:v>
                </c:pt>
                <c:pt idx="1000">
                  <c:v>0.18323592434377706</c:v>
                </c:pt>
                <c:pt idx="1001">
                  <c:v>0.16504505211398382</c:v>
                </c:pt>
                <c:pt idx="1002">
                  <c:v>0.2010736086723687</c:v>
                </c:pt>
                <c:pt idx="1003">
                  <c:v>0.12375462274453361</c:v>
                </c:pt>
                <c:pt idx="1004">
                  <c:v>0.14301073870974895</c:v>
                </c:pt>
                <c:pt idx="1005">
                  <c:v>0.10576666208707335</c:v>
                </c:pt>
                <c:pt idx="1006">
                  <c:v>0.17730116685403099</c:v>
                </c:pt>
                <c:pt idx="1007">
                  <c:v>0.1608344419702771</c:v>
                </c:pt>
                <c:pt idx="1008">
                  <c:v>0.18166071069882256</c:v>
                </c:pt>
                <c:pt idx="1009">
                  <c:v>0.15432627521440734</c:v>
                </c:pt>
                <c:pt idx="1010">
                  <c:v>0.2423058688321939</c:v>
                </c:pt>
                <c:pt idx="1011">
                  <c:v>0.17688684029045476</c:v>
                </c:pt>
                <c:pt idx="1012">
                  <c:v>0.16596104185164884</c:v>
                </c:pt>
                <c:pt idx="1013">
                  <c:v>0.20636214821866761</c:v>
                </c:pt>
                <c:pt idx="1014">
                  <c:v>0.19073477737291714</c:v>
                </c:pt>
                <c:pt idx="1015">
                  <c:v>0.15835103696685629</c:v>
                </c:pt>
                <c:pt idx="1016">
                  <c:v>0.16843070938494553</c:v>
                </c:pt>
                <c:pt idx="1017">
                  <c:v>0.24879042299619339</c:v>
                </c:pt>
                <c:pt idx="1018">
                  <c:v>0.18679862710348091</c:v>
                </c:pt>
                <c:pt idx="1019">
                  <c:v>0.16825720172733477</c:v>
                </c:pt>
                <c:pt idx="1020">
                  <c:v>0.18079289929942566</c:v>
                </c:pt>
                <c:pt idx="1021">
                  <c:v>0.18057664880381669</c:v>
                </c:pt>
                <c:pt idx="1022">
                  <c:v>0.17755354011873806</c:v>
                </c:pt>
                <c:pt idx="1023">
                  <c:v>0.13360506120535667</c:v>
                </c:pt>
                <c:pt idx="1024">
                  <c:v>0.17490970513808954</c:v>
                </c:pt>
                <c:pt idx="1025">
                  <c:v>0.16755883953174086</c:v>
                </c:pt>
                <c:pt idx="1026">
                  <c:v>0.10966372176942699</c:v>
                </c:pt>
                <c:pt idx="1027">
                  <c:v>0.12479307580765732</c:v>
                </c:pt>
                <c:pt idx="1028">
                  <c:v>0.11312029139213062</c:v>
                </c:pt>
                <c:pt idx="1029">
                  <c:v>0.18767270209100431</c:v>
                </c:pt>
                <c:pt idx="1030">
                  <c:v>0.13112459426110332</c:v>
                </c:pt>
                <c:pt idx="1031">
                  <c:v>0.19687796899796156</c:v>
                </c:pt>
                <c:pt idx="1032">
                  <c:v>0.25248475453520552</c:v>
                </c:pt>
                <c:pt idx="1033">
                  <c:v>0.12555627554662985</c:v>
                </c:pt>
                <c:pt idx="1034">
                  <c:v>0.16777453871663753</c:v>
                </c:pt>
                <c:pt idx="1035">
                  <c:v>0.19412474907164529</c:v>
                </c:pt>
                <c:pt idx="1036">
                  <c:v>0.11562104569584523</c:v>
                </c:pt>
                <c:pt idx="1037">
                  <c:v>0.18679975206788213</c:v>
                </c:pt>
                <c:pt idx="1038">
                  <c:v>0.15291207062425499</c:v>
                </c:pt>
                <c:pt idx="1039">
                  <c:v>0.19771342236854714</c:v>
                </c:pt>
                <c:pt idx="1040">
                  <c:v>0.19233076220611478</c:v>
                </c:pt>
                <c:pt idx="1041">
                  <c:v>0.23193012689232501</c:v>
                </c:pt>
                <c:pt idx="1042">
                  <c:v>0.23173102593314107</c:v>
                </c:pt>
                <c:pt idx="1043">
                  <c:v>0.13455966326376631</c:v>
                </c:pt>
                <c:pt idx="1044">
                  <c:v>0.22135686701122426</c:v>
                </c:pt>
                <c:pt idx="1045">
                  <c:v>0.1352780055752284</c:v>
                </c:pt>
                <c:pt idx="1046">
                  <c:v>0.1404200361063058</c:v>
                </c:pt>
                <c:pt idx="1047">
                  <c:v>0.22313992802574203</c:v>
                </c:pt>
                <c:pt idx="1048">
                  <c:v>0.19793256402973408</c:v>
                </c:pt>
                <c:pt idx="1049">
                  <c:v>0.14199102841583469</c:v>
                </c:pt>
                <c:pt idx="1050">
                  <c:v>0.17034934544529937</c:v>
                </c:pt>
                <c:pt idx="1051">
                  <c:v>0.21403895650064866</c:v>
                </c:pt>
                <c:pt idx="1052">
                  <c:v>0.19818955689530093</c:v>
                </c:pt>
                <c:pt idx="1053">
                  <c:v>0.12269730287825817</c:v>
                </c:pt>
                <c:pt idx="1054">
                  <c:v>0.20650571563108563</c:v>
                </c:pt>
                <c:pt idx="1055">
                  <c:v>0.20361545383382959</c:v>
                </c:pt>
                <c:pt idx="1056">
                  <c:v>0.20953168991714738</c:v>
                </c:pt>
                <c:pt idx="1057">
                  <c:v>0.19087539442811294</c:v>
                </c:pt>
                <c:pt idx="1058">
                  <c:v>0.15500443992331733</c:v>
                </c:pt>
                <c:pt idx="1059">
                  <c:v>0.19356979048008899</c:v>
                </c:pt>
                <c:pt idx="1060">
                  <c:v>0.17473284248107007</c:v>
                </c:pt>
                <c:pt idx="1061">
                  <c:v>0.2356683520712736</c:v>
                </c:pt>
                <c:pt idx="1062">
                  <c:v>0.1724323316655515</c:v>
                </c:pt>
                <c:pt idx="1063">
                  <c:v>0.20959221505016223</c:v>
                </c:pt>
                <c:pt idx="1064">
                  <c:v>0.16821346090399208</c:v>
                </c:pt>
                <c:pt idx="1065">
                  <c:v>0.2067722014657844</c:v>
                </c:pt>
                <c:pt idx="1066">
                  <c:v>0.18425248158450946</c:v>
                </c:pt>
                <c:pt idx="1067">
                  <c:v>0.24690754109712509</c:v>
                </c:pt>
                <c:pt idx="1068">
                  <c:v>0.2316821458507963</c:v>
                </c:pt>
                <c:pt idx="1069">
                  <c:v>0.17931240653184355</c:v>
                </c:pt>
                <c:pt idx="1070">
                  <c:v>0.13679099954120297</c:v>
                </c:pt>
                <c:pt idx="1071">
                  <c:v>0.20684459079166256</c:v>
                </c:pt>
                <c:pt idx="1072">
                  <c:v>0.16259284397314477</c:v>
                </c:pt>
                <c:pt idx="1073">
                  <c:v>0.16106317083647131</c:v>
                </c:pt>
                <c:pt idx="1074">
                  <c:v>0.17564402133676185</c:v>
                </c:pt>
                <c:pt idx="1075">
                  <c:v>0.20581639221712314</c:v>
                </c:pt>
                <c:pt idx="1076">
                  <c:v>0.19764472802778529</c:v>
                </c:pt>
                <c:pt idx="1077">
                  <c:v>0.2085548898798619</c:v>
                </c:pt>
                <c:pt idx="1078">
                  <c:v>0.14690014161595288</c:v>
                </c:pt>
                <c:pt idx="1079">
                  <c:v>0.17458122248036198</c:v>
                </c:pt>
                <c:pt idx="1080">
                  <c:v>0.20873647158442685</c:v>
                </c:pt>
                <c:pt idx="1081">
                  <c:v>0.1683447182618717</c:v>
                </c:pt>
                <c:pt idx="1082">
                  <c:v>0.23075162689577752</c:v>
                </c:pt>
                <c:pt idx="1083">
                  <c:v>0.2186674921374604</c:v>
                </c:pt>
                <c:pt idx="1084">
                  <c:v>0.12571967720301122</c:v>
                </c:pt>
                <c:pt idx="1085">
                  <c:v>0.21663933616243786</c:v>
                </c:pt>
                <c:pt idx="1086">
                  <c:v>0.18675144587640605</c:v>
                </c:pt>
                <c:pt idx="1087">
                  <c:v>0.18135392909478923</c:v>
                </c:pt>
                <c:pt idx="1088">
                  <c:v>0.13940293463517997</c:v>
                </c:pt>
                <c:pt idx="1089">
                  <c:v>0.1210662637986185</c:v>
                </c:pt>
                <c:pt idx="1090">
                  <c:v>0.13510153224327465</c:v>
                </c:pt>
                <c:pt idx="1091">
                  <c:v>0.14638807108430008</c:v>
                </c:pt>
                <c:pt idx="1092">
                  <c:v>0.17042553913380368</c:v>
                </c:pt>
                <c:pt idx="1093">
                  <c:v>0.14010246477075466</c:v>
                </c:pt>
                <c:pt idx="1094">
                  <c:v>0.19945536086976187</c:v>
                </c:pt>
                <c:pt idx="1095">
                  <c:v>0.13208037451737772</c:v>
                </c:pt>
                <c:pt idx="1096">
                  <c:v>0.19323224918325066</c:v>
                </c:pt>
                <c:pt idx="1097">
                  <c:v>0.12684603081902887</c:v>
                </c:pt>
                <c:pt idx="1098">
                  <c:v>0.18626111478890284</c:v>
                </c:pt>
                <c:pt idx="1099">
                  <c:v>0.23978607219767339</c:v>
                </c:pt>
                <c:pt idx="1100">
                  <c:v>0.17752380314921104</c:v>
                </c:pt>
                <c:pt idx="1101">
                  <c:v>0.15229406546881896</c:v>
                </c:pt>
                <c:pt idx="1102">
                  <c:v>0.23176994526164824</c:v>
                </c:pt>
                <c:pt idx="1103">
                  <c:v>0.14912742127739931</c:v>
                </c:pt>
                <c:pt idx="1104">
                  <c:v>0.24820015330902637</c:v>
                </c:pt>
                <c:pt idx="1105">
                  <c:v>0.10536814979280051</c:v>
                </c:pt>
                <c:pt idx="1106">
                  <c:v>0.19279005943690811</c:v>
                </c:pt>
                <c:pt idx="1107">
                  <c:v>0.19042291403965433</c:v>
                </c:pt>
                <c:pt idx="1108">
                  <c:v>0.19875239280669671</c:v>
                </c:pt>
                <c:pt idx="1109">
                  <c:v>0.20161299438647209</c:v>
                </c:pt>
                <c:pt idx="1110">
                  <c:v>0.18093661987750684</c:v>
                </c:pt>
                <c:pt idx="1111">
                  <c:v>0.1976347525862327</c:v>
                </c:pt>
                <c:pt idx="1112">
                  <c:v>0.19667143001958751</c:v>
                </c:pt>
                <c:pt idx="1113">
                  <c:v>0.1732714427396406</c:v>
                </c:pt>
                <c:pt idx="1114">
                  <c:v>0.24150250176187285</c:v>
                </c:pt>
                <c:pt idx="1115">
                  <c:v>0.24301019196038892</c:v>
                </c:pt>
                <c:pt idx="1116">
                  <c:v>0.15235435900216385</c:v>
                </c:pt>
                <c:pt idx="1117">
                  <c:v>0.20225801981279057</c:v>
                </c:pt>
                <c:pt idx="1118">
                  <c:v>0.18772181711981609</c:v>
                </c:pt>
                <c:pt idx="1119">
                  <c:v>0.10965670098015072</c:v>
                </c:pt>
                <c:pt idx="1120">
                  <c:v>0.12773617435126652</c:v>
                </c:pt>
                <c:pt idx="1121">
                  <c:v>0.20290572755429503</c:v>
                </c:pt>
                <c:pt idx="1122">
                  <c:v>0.18327124774535472</c:v>
                </c:pt>
                <c:pt idx="1123">
                  <c:v>0.20246178231037149</c:v>
                </c:pt>
                <c:pt idx="1124">
                  <c:v>0.17314663499555014</c:v>
                </c:pt>
                <c:pt idx="1125">
                  <c:v>0.1741566148271782</c:v>
                </c:pt>
                <c:pt idx="1126">
                  <c:v>0.14517890174018816</c:v>
                </c:pt>
                <c:pt idx="1127">
                  <c:v>0.23229236270816336</c:v>
                </c:pt>
                <c:pt idx="1128">
                  <c:v>0.23460657488845202</c:v>
                </c:pt>
                <c:pt idx="1129">
                  <c:v>0.11709099957716386</c:v>
                </c:pt>
                <c:pt idx="1130">
                  <c:v>0.13294002489181805</c:v>
                </c:pt>
                <c:pt idx="1131">
                  <c:v>0.19587886841826574</c:v>
                </c:pt>
                <c:pt idx="1132">
                  <c:v>0.21554058298781253</c:v>
                </c:pt>
                <c:pt idx="1133">
                  <c:v>0.24976428877547044</c:v>
                </c:pt>
                <c:pt idx="1134">
                  <c:v>0.20258026529445045</c:v>
                </c:pt>
                <c:pt idx="1135">
                  <c:v>0.19126989147230783</c:v>
                </c:pt>
                <c:pt idx="1136">
                  <c:v>0.19729399571795694</c:v>
                </c:pt>
                <c:pt idx="1137">
                  <c:v>0.24985913158234588</c:v>
                </c:pt>
                <c:pt idx="1138">
                  <c:v>0.14831461058186499</c:v>
                </c:pt>
                <c:pt idx="1139">
                  <c:v>0.18082723521001456</c:v>
                </c:pt>
                <c:pt idx="1140">
                  <c:v>0.17813438697027228</c:v>
                </c:pt>
                <c:pt idx="1141">
                  <c:v>0.21082061244953426</c:v>
                </c:pt>
                <c:pt idx="1142">
                  <c:v>0.17012348648554279</c:v>
                </c:pt>
                <c:pt idx="1143">
                  <c:v>0.1776408646657171</c:v>
                </c:pt>
                <c:pt idx="1144">
                  <c:v>0.12576170728043301</c:v>
                </c:pt>
                <c:pt idx="1145">
                  <c:v>0.22631798474973502</c:v>
                </c:pt>
                <c:pt idx="1146">
                  <c:v>0.16322567438557592</c:v>
                </c:pt>
                <c:pt idx="1147">
                  <c:v>0.25914594562631038</c:v>
                </c:pt>
                <c:pt idx="1148">
                  <c:v>0.1963052914848723</c:v>
                </c:pt>
                <c:pt idx="1149">
                  <c:v>0.22023712152115588</c:v>
                </c:pt>
                <c:pt idx="1150">
                  <c:v>0.20982814000996872</c:v>
                </c:pt>
                <c:pt idx="1151">
                  <c:v>0.19841885706036963</c:v>
                </c:pt>
                <c:pt idx="1152">
                  <c:v>0.23231016268057766</c:v>
                </c:pt>
                <c:pt idx="1153">
                  <c:v>0.17716416327752688</c:v>
                </c:pt>
                <c:pt idx="1154">
                  <c:v>0.1156900763950828</c:v>
                </c:pt>
                <c:pt idx="1155">
                  <c:v>0.18323666197242852</c:v>
                </c:pt>
                <c:pt idx="1156">
                  <c:v>0.22544482914244077</c:v>
                </c:pt>
                <c:pt idx="1157">
                  <c:v>0.1965982008885527</c:v>
                </c:pt>
                <c:pt idx="1158">
                  <c:v>9.9153835953646921E-2</c:v>
                </c:pt>
                <c:pt idx="1159">
                  <c:v>0.15752692668692558</c:v>
                </c:pt>
                <c:pt idx="1160">
                  <c:v>0.17522506531147145</c:v>
                </c:pt>
                <c:pt idx="1161">
                  <c:v>0.23112718248645878</c:v>
                </c:pt>
                <c:pt idx="1162">
                  <c:v>0.19110184436322949</c:v>
                </c:pt>
                <c:pt idx="1163">
                  <c:v>0.1553056559121716</c:v>
                </c:pt>
                <c:pt idx="1164">
                  <c:v>0.18298986937368478</c:v>
                </c:pt>
                <c:pt idx="1165">
                  <c:v>0.200021577658824</c:v>
                </c:pt>
                <c:pt idx="1166">
                  <c:v>0.21006319052105807</c:v>
                </c:pt>
                <c:pt idx="1167">
                  <c:v>0.22803876966350309</c:v>
                </c:pt>
                <c:pt idx="1168">
                  <c:v>0.13572266689016471</c:v>
                </c:pt>
                <c:pt idx="1169">
                  <c:v>0.2000704527602096</c:v>
                </c:pt>
                <c:pt idx="1170">
                  <c:v>0.17187878948959623</c:v>
                </c:pt>
                <c:pt idx="1171">
                  <c:v>0.24006227026464863</c:v>
                </c:pt>
                <c:pt idx="1172">
                  <c:v>0.19688863022471409</c:v>
                </c:pt>
                <c:pt idx="1173">
                  <c:v>0.13035329277745003</c:v>
                </c:pt>
                <c:pt idx="1174">
                  <c:v>0.2124750771267811</c:v>
                </c:pt>
                <c:pt idx="1175">
                  <c:v>0.19349328930972357</c:v>
                </c:pt>
                <c:pt idx="1176">
                  <c:v>0.16490409290627239</c:v>
                </c:pt>
                <c:pt idx="1177">
                  <c:v>0.1424273663092202</c:v>
                </c:pt>
                <c:pt idx="1178">
                  <c:v>0.12236827178700548</c:v>
                </c:pt>
                <c:pt idx="1179">
                  <c:v>0.16691862240124483</c:v>
                </c:pt>
                <c:pt idx="1180">
                  <c:v>0.21332605196976859</c:v>
                </c:pt>
                <c:pt idx="1181">
                  <c:v>0.19810125851018043</c:v>
                </c:pt>
                <c:pt idx="1182">
                  <c:v>0.18792764533218015</c:v>
                </c:pt>
                <c:pt idx="1183">
                  <c:v>0.13280795496245379</c:v>
                </c:pt>
                <c:pt idx="1184">
                  <c:v>0.18817818197128544</c:v>
                </c:pt>
                <c:pt idx="1185">
                  <c:v>0.11171254758484381</c:v>
                </c:pt>
                <c:pt idx="1186">
                  <c:v>0.14715516789906968</c:v>
                </c:pt>
                <c:pt idx="1187">
                  <c:v>0.17699600618860864</c:v>
                </c:pt>
                <c:pt idx="1188">
                  <c:v>0.21186067435524766</c:v>
                </c:pt>
                <c:pt idx="1189">
                  <c:v>0.17764609991771005</c:v>
                </c:pt>
                <c:pt idx="1190">
                  <c:v>0.22241387603731877</c:v>
                </c:pt>
                <c:pt idx="1191">
                  <c:v>0.18860883965722319</c:v>
                </c:pt>
                <c:pt idx="1192">
                  <c:v>0.15113012994781702</c:v>
                </c:pt>
                <c:pt idx="1193">
                  <c:v>0.18327857745003034</c:v>
                </c:pt>
                <c:pt idx="1194">
                  <c:v>0.17464895873497199</c:v>
                </c:pt>
                <c:pt idx="1195">
                  <c:v>0.12885801996603796</c:v>
                </c:pt>
                <c:pt idx="1196">
                  <c:v>0.22573397618485222</c:v>
                </c:pt>
                <c:pt idx="1197">
                  <c:v>0.15761031107466816</c:v>
                </c:pt>
                <c:pt idx="1198">
                  <c:v>0.1034551619784148</c:v>
                </c:pt>
                <c:pt idx="1199">
                  <c:v>0.19219997388988921</c:v>
                </c:pt>
                <c:pt idx="1200">
                  <c:v>0.19776953634074496</c:v>
                </c:pt>
                <c:pt idx="1201">
                  <c:v>0.19198015906727164</c:v>
                </c:pt>
                <c:pt idx="1202">
                  <c:v>0.11662966929035386</c:v>
                </c:pt>
                <c:pt idx="1203">
                  <c:v>0.14278636850612153</c:v>
                </c:pt>
                <c:pt idx="1204">
                  <c:v>0.11205026980485477</c:v>
                </c:pt>
                <c:pt idx="1205">
                  <c:v>0.18023678394915996</c:v>
                </c:pt>
                <c:pt idx="1206">
                  <c:v>0.13929887972235139</c:v>
                </c:pt>
                <c:pt idx="1207">
                  <c:v>0.18506200819985233</c:v>
                </c:pt>
                <c:pt idx="1208">
                  <c:v>0.1787282444772621</c:v>
                </c:pt>
                <c:pt idx="1209">
                  <c:v>0.12345133499940154</c:v>
                </c:pt>
                <c:pt idx="1210">
                  <c:v>0.13198958984793896</c:v>
                </c:pt>
                <c:pt idx="1211">
                  <c:v>0.14799522331504278</c:v>
                </c:pt>
                <c:pt idx="1212">
                  <c:v>0.19501505404459687</c:v>
                </c:pt>
                <c:pt idx="1213">
                  <c:v>0.11439494664171429</c:v>
                </c:pt>
                <c:pt idx="1214">
                  <c:v>0.15385537120975709</c:v>
                </c:pt>
                <c:pt idx="1215">
                  <c:v>0.17720259942744035</c:v>
                </c:pt>
                <c:pt idx="1216">
                  <c:v>0.19727306040186479</c:v>
                </c:pt>
                <c:pt idx="1217">
                  <c:v>0.19295853057719528</c:v>
                </c:pt>
                <c:pt idx="1218">
                  <c:v>0.247217012994675</c:v>
                </c:pt>
                <c:pt idx="1219">
                  <c:v>0.18573840538742292</c:v>
                </c:pt>
                <c:pt idx="1220">
                  <c:v>0.16707061225635905</c:v>
                </c:pt>
                <c:pt idx="1221">
                  <c:v>0.18931583880037489</c:v>
                </c:pt>
                <c:pt idx="1222">
                  <c:v>0.18758139578558533</c:v>
                </c:pt>
                <c:pt idx="1223">
                  <c:v>0.14681081381630273</c:v>
                </c:pt>
                <c:pt idx="1224">
                  <c:v>0.11549668411053743</c:v>
                </c:pt>
                <c:pt idx="1225">
                  <c:v>0.15497132259504756</c:v>
                </c:pt>
                <c:pt idx="1226">
                  <c:v>0.25787701641810196</c:v>
                </c:pt>
                <c:pt idx="1227">
                  <c:v>0.1092969600732471</c:v>
                </c:pt>
                <c:pt idx="1228">
                  <c:v>0.20794374307691713</c:v>
                </c:pt>
                <c:pt idx="1229">
                  <c:v>0.11492537456128692</c:v>
                </c:pt>
                <c:pt idx="1230">
                  <c:v>0.1255428230094657</c:v>
                </c:pt>
                <c:pt idx="1231">
                  <c:v>0.19130973904714527</c:v>
                </c:pt>
                <c:pt idx="1232">
                  <c:v>0.25782617468284197</c:v>
                </c:pt>
                <c:pt idx="1233">
                  <c:v>0.12972537257134981</c:v>
                </c:pt>
                <c:pt idx="1234">
                  <c:v>0.14847038534252999</c:v>
                </c:pt>
                <c:pt idx="1235">
                  <c:v>0.14800872515041144</c:v>
                </c:pt>
                <c:pt idx="1236">
                  <c:v>0.12767637937271992</c:v>
                </c:pt>
                <c:pt idx="1237">
                  <c:v>0.11849228738937387</c:v>
                </c:pt>
                <c:pt idx="1238">
                  <c:v>0.15847245518973557</c:v>
                </c:pt>
                <c:pt idx="1239">
                  <c:v>0.21137061805584287</c:v>
                </c:pt>
                <c:pt idx="1240">
                  <c:v>0.17692903065213078</c:v>
                </c:pt>
                <c:pt idx="1241">
                  <c:v>0.25989075868956285</c:v>
                </c:pt>
                <c:pt idx="1242">
                  <c:v>0.10363041812854167</c:v>
                </c:pt>
                <c:pt idx="1243">
                  <c:v>0.26353003637420874</c:v>
                </c:pt>
                <c:pt idx="1244">
                  <c:v>0.17794203235944595</c:v>
                </c:pt>
                <c:pt idx="1245">
                  <c:v>0.16874146894509545</c:v>
                </c:pt>
                <c:pt idx="1246">
                  <c:v>0.2035024190882592</c:v>
                </c:pt>
                <c:pt idx="1247">
                  <c:v>0.12821731984240917</c:v>
                </c:pt>
                <c:pt idx="1248">
                  <c:v>0.20348563552765783</c:v>
                </c:pt>
                <c:pt idx="1249">
                  <c:v>0.17608416461370704</c:v>
                </c:pt>
                <c:pt idx="1250">
                  <c:v>0.12779730161901068</c:v>
                </c:pt>
                <c:pt idx="1251">
                  <c:v>0.19978921187579693</c:v>
                </c:pt>
                <c:pt idx="1252">
                  <c:v>0.16771196822971512</c:v>
                </c:pt>
                <c:pt idx="1253">
                  <c:v>0.12577272958041605</c:v>
                </c:pt>
                <c:pt idx="1254">
                  <c:v>0.16446775947678968</c:v>
                </c:pt>
                <c:pt idx="1255">
                  <c:v>0.15891791617179357</c:v>
                </c:pt>
                <c:pt idx="1256">
                  <c:v>0.21939952308222746</c:v>
                </c:pt>
                <c:pt idx="1257">
                  <c:v>0.13767151543414705</c:v>
                </c:pt>
                <c:pt idx="1258">
                  <c:v>0.2121257076058663</c:v>
                </c:pt>
                <c:pt idx="1259">
                  <c:v>0.21484957503039012</c:v>
                </c:pt>
                <c:pt idx="1260">
                  <c:v>0.16532284557625665</c:v>
                </c:pt>
                <c:pt idx="1261">
                  <c:v>0.18747225539417661</c:v>
                </c:pt>
                <c:pt idx="1262">
                  <c:v>0.23930837432383992</c:v>
                </c:pt>
                <c:pt idx="1263">
                  <c:v>0.12101205352614056</c:v>
                </c:pt>
                <c:pt idx="1264">
                  <c:v>0.24857288560708954</c:v>
                </c:pt>
                <c:pt idx="1265">
                  <c:v>0.20548870046579126</c:v>
                </c:pt>
                <c:pt idx="1266">
                  <c:v>0.1770365727500573</c:v>
                </c:pt>
                <c:pt idx="1267">
                  <c:v>0.23332505158236136</c:v>
                </c:pt>
                <c:pt idx="1268">
                  <c:v>0.19454390543776021</c:v>
                </c:pt>
                <c:pt idx="1269">
                  <c:v>0.23809654818853881</c:v>
                </c:pt>
                <c:pt idx="1270">
                  <c:v>0.15234934115313872</c:v>
                </c:pt>
                <c:pt idx="1271">
                  <c:v>0.11582136924261968</c:v>
                </c:pt>
                <c:pt idx="1272">
                  <c:v>0.12408723252145902</c:v>
                </c:pt>
                <c:pt idx="1273">
                  <c:v>0.16166522309899684</c:v>
                </c:pt>
                <c:pt idx="1274">
                  <c:v>0.23370544307753804</c:v>
                </c:pt>
                <c:pt idx="1275">
                  <c:v>0.13240130304326064</c:v>
                </c:pt>
                <c:pt idx="1276">
                  <c:v>0.18534521189277828</c:v>
                </c:pt>
                <c:pt idx="1277">
                  <c:v>0.20310277706313801</c:v>
                </c:pt>
                <c:pt idx="1278">
                  <c:v>0.22425883016551548</c:v>
                </c:pt>
                <c:pt idx="1279">
                  <c:v>0.11267522734184168</c:v>
                </c:pt>
                <c:pt idx="1280">
                  <c:v>0.26017633199450674</c:v>
                </c:pt>
                <c:pt idx="1281">
                  <c:v>0.13078696575417664</c:v>
                </c:pt>
                <c:pt idx="1282">
                  <c:v>0.13078289421814926</c:v>
                </c:pt>
                <c:pt idx="1283">
                  <c:v>0.12791062433900371</c:v>
                </c:pt>
                <c:pt idx="1284">
                  <c:v>0.17246861543179945</c:v>
                </c:pt>
                <c:pt idx="1285">
                  <c:v>0.24619611877165981</c:v>
                </c:pt>
                <c:pt idx="1286">
                  <c:v>0.12327347627646157</c:v>
                </c:pt>
                <c:pt idx="1287">
                  <c:v>0.13288461264951432</c:v>
                </c:pt>
                <c:pt idx="1288">
                  <c:v>0.13403282483773615</c:v>
                </c:pt>
                <c:pt idx="1289">
                  <c:v>0.2373398879301454</c:v>
                </c:pt>
                <c:pt idx="1290">
                  <c:v>0.21411936701108325</c:v>
                </c:pt>
                <c:pt idx="1291">
                  <c:v>0.1322791215415296</c:v>
                </c:pt>
                <c:pt idx="1292">
                  <c:v>0.24406504124781478</c:v>
                </c:pt>
                <c:pt idx="1293">
                  <c:v>0.21654781470018558</c:v>
                </c:pt>
                <c:pt idx="1294">
                  <c:v>0.17852283870815749</c:v>
                </c:pt>
                <c:pt idx="1295">
                  <c:v>0.15265668994861648</c:v>
                </c:pt>
                <c:pt idx="1296">
                  <c:v>0.12419715060105088</c:v>
                </c:pt>
                <c:pt idx="1297">
                  <c:v>0.20080032658234714</c:v>
                </c:pt>
                <c:pt idx="1298">
                  <c:v>0.22488538240332129</c:v>
                </c:pt>
                <c:pt idx="1299">
                  <c:v>0.23099865011296852</c:v>
                </c:pt>
                <c:pt idx="1300">
                  <c:v>0.23840642139660712</c:v>
                </c:pt>
                <c:pt idx="1301">
                  <c:v>0.20238584457511233</c:v>
                </c:pt>
                <c:pt idx="1302">
                  <c:v>0.15738336707404652</c:v>
                </c:pt>
                <c:pt idx="1303">
                  <c:v>0.21424822839404079</c:v>
                </c:pt>
                <c:pt idx="1304">
                  <c:v>0.21820947969492471</c:v>
                </c:pt>
                <c:pt idx="1305">
                  <c:v>0.18736555212056943</c:v>
                </c:pt>
                <c:pt idx="1306">
                  <c:v>0.14407025237017085</c:v>
                </c:pt>
                <c:pt idx="1307">
                  <c:v>0.21123162685069027</c:v>
                </c:pt>
                <c:pt idx="1308">
                  <c:v>0.14086042008435876</c:v>
                </c:pt>
                <c:pt idx="1309">
                  <c:v>0.19973675858335047</c:v>
                </c:pt>
                <c:pt idx="1310">
                  <c:v>0.11617892419886734</c:v>
                </c:pt>
                <c:pt idx="1311">
                  <c:v>0.13978271985481047</c:v>
                </c:pt>
                <c:pt idx="1312">
                  <c:v>0.19777036711808291</c:v>
                </c:pt>
                <c:pt idx="1313">
                  <c:v>0.16394224356142875</c:v>
                </c:pt>
                <c:pt idx="1314">
                  <c:v>0.16594709546610695</c:v>
                </c:pt>
                <c:pt idx="1315">
                  <c:v>0.18388566147346186</c:v>
                </c:pt>
                <c:pt idx="1316">
                  <c:v>0.18098769551550925</c:v>
                </c:pt>
                <c:pt idx="1317">
                  <c:v>0.12689402066933725</c:v>
                </c:pt>
                <c:pt idx="1318">
                  <c:v>0.13026396260620757</c:v>
                </c:pt>
                <c:pt idx="1319">
                  <c:v>0.16143921274636305</c:v>
                </c:pt>
                <c:pt idx="1320">
                  <c:v>0.15817436466552404</c:v>
                </c:pt>
                <c:pt idx="1321">
                  <c:v>0.17232478298953452</c:v>
                </c:pt>
                <c:pt idx="1322">
                  <c:v>0.14021015616764301</c:v>
                </c:pt>
                <c:pt idx="1323">
                  <c:v>0.149127703182421</c:v>
                </c:pt>
                <c:pt idx="1324">
                  <c:v>0.19286851839167066</c:v>
                </c:pt>
                <c:pt idx="1325">
                  <c:v>0.22694109640585247</c:v>
                </c:pt>
                <c:pt idx="1326">
                  <c:v>0.1677004277727803</c:v>
                </c:pt>
                <c:pt idx="1327">
                  <c:v>0.14988549186252056</c:v>
                </c:pt>
                <c:pt idx="1328">
                  <c:v>0.22129680359487233</c:v>
                </c:pt>
                <c:pt idx="1329">
                  <c:v>0.14004862651086972</c:v>
                </c:pt>
                <c:pt idx="1330">
                  <c:v>0.14191871530322281</c:v>
                </c:pt>
                <c:pt idx="1331">
                  <c:v>0.11347518662299019</c:v>
                </c:pt>
                <c:pt idx="1332">
                  <c:v>0.24655616268570907</c:v>
                </c:pt>
                <c:pt idx="1333">
                  <c:v>0.20215647906433168</c:v>
                </c:pt>
                <c:pt idx="1334">
                  <c:v>0.22033662605936391</c:v>
                </c:pt>
                <c:pt idx="1335">
                  <c:v>0.13423756036372811</c:v>
                </c:pt>
                <c:pt idx="1336">
                  <c:v>0.22852459224087512</c:v>
                </c:pt>
                <c:pt idx="1337">
                  <c:v>0.18051786083276228</c:v>
                </c:pt>
                <c:pt idx="1338">
                  <c:v>0.1987940828187813</c:v>
                </c:pt>
                <c:pt idx="1339">
                  <c:v>0.13459238219572003</c:v>
                </c:pt>
                <c:pt idx="1340">
                  <c:v>0.18247049917901825</c:v>
                </c:pt>
                <c:pt idx="1341">
                  <c:v>0.12501589587176873</c:v>
                </c:pt>
                <c:pt idx="1342">
                  <c:v>0.1278366568159264</c:v>
                </c:pt>
                <c:pt idx="1343">
                  <c:v>0.20645501216639847</c:v>
                </c:pt>
                <c:pt idx="1344">
                  <c:v>0.15236292100439189</c:v>
                </c:pt>
                <c:pt idx="1345">
                  <c:v>0.12930436604404696</c:v>
                </c:pt>
                <c:pt idx="1346">
                  <c:v>0.15952573704746534</c:v>
                </c:pt>
                <c:pt idx="1347">
                  <c:v>0.12692490825714572</c:v>
                </c:pt>
                <c:pt idx="1348">
                  <c:v>0.13151289330385801</c:v>
                </c:pt>
                <c:pt idx="1349">
                  <c:v>0.20041388915546435</c:v>
                </c:pt>
                <c:pt idx="1350">
                  <c:v>0.21667085251848747</c:v>
                </c:pt>
                <c:pt idx="1351">
                  <c:v>0.25955493216498426</c:v>
                </c:pt>
                <c:pt idx="1352">
                  <c:v>0.20098578934457559</c:v>
                </c:pt>
                <c:pt idx="1353">
                  <c:v>0.24516896037939426</c:v>
                </c:pt>
                <c:pt idx="1354">
                  <c:v>0.17729883805495694</c:v>
                </c:pt>
                <c:pt idx="1355">
                  <c:v>0.21018797145769622</c:v>
                </c:pt>
                <c:pt idx="1356">
                  <c:v>0.10707704557335576</c:v>
                </c:pt>
                <c:pt idx="1357">
                  <c:v>0.12994905302597609</c:v>
                </c:pt>
                <c:pt idx="1358">
                  <c:v>0.19912229103952572</c:v>
                </c:pt>
                <c:pt idx="1359">
                  <c:v>0.10290906682718873</c:v>
                </c:pt>
                <c:pt idx="1360">
                  <c:v>0.23616012559494176</c:v>
                </c:pt>
                <c:pt idx="1361">
                  <c:v>0.24872583302926463</c:v>
                </c:pt>
                <c:pt idx="1362">
                  <c:v>0.20487527385828833</c:v>
                </c:pt>
                <c:pt idx="1363">
                  <c:v>0.20108162553241912</c:v>
                </c:pt>
                <c:pt idx="1364">
                  <c:v>0.21090434837463168</c:v>
                </c:pt>
                <c:pt idx="1365">
                  <c:v>0.17490914460569168</c:v>
                </c:pt>
                <c:pt idx="1366">
                  <c:v>0.19609512228077286</c:v>
                </c:pt>
                <c:pt idx="1367">
                  <c:v>0.19337313143850426</c:v>
                </c:pt>
                <c:pt idx="1368">
                  <c:v>0.24732154779453158</c:v>
                </c:pt>
                <c:pt idx="1369">
                  <c:v>0.2049586185139359</c:v>
                </c:pt>
                <c:pt idx="1370">
                  <c:v>0.19357120699078717</c:v>
                </c:pt>
                <c:pt idx="1371">
                  <c:v>0.15916884115084842</c:v>
                </c:pt>
                <c:pt idx="1372">
                  <c:v>0.22929280157859941</c:v>
                </c:pt>
                <c:pt idx="1373">
                  <c:v>0.11115048828228732</c:v>
                </c:pt>
                <c:pt idx="1374">
                  <c:v>0.21811616367181821</c:v>
                </c:pt>
                <c:pt idx="1375">
                  <c:v>0.23083838033444506</c:v>
                </c:pt>
                <c:pt idx="1376">
                  <c:v>0.21655702272591218</c:v>
                </c:pt>
                <c:pt idx="1377">
                  <c:v>0.24726130536594423</c:v>
                </c:pt>
                <c:pt idx="1378">
                  <c:v>0.11059378989714065</c:v>
                </c:pt>
                <c:pt idx="1379">
                  <c:v>0.14250890581192094</c:v>
                </c:pt>
                <c:pt idx="1380">
                  <c:v>0.20855094654890249</c:v>
                </c:pt>
                <c:pt idx="1381">
                  <c:v>0.24817191386705248</c:v>
                </c:pt>
                <c:pt idx="1382">
                  <c:v>0.16917736099201022</c:v>
                </c:pt>
                <c:pt idx="1383">
                  <c:v>0.22179735547974722</c:v>
                </c:pt>
                <c:pt idx="1384">
                  <c:v>0.11741827491138243</c:v>
                </c:pt>
                <c:pt idx="1385">
                  <c:v>0.1662890575958455</c:v>
                </c:pt>
                <c:pt idx="1386">
                  <c:v>0.15626371187782748</c:v>
                </c:pt>
                <c:pt idx="1387">
                  <c:v>0.14603798973427146</c:v>
                </c:pt>
                <c:pt idx="1388">
                  <c:v>0.13328732012610497</c:v>
                </c:pt>
                <c:pt idx="1389">
                  <c:v>0.1895376840906137</c:v>
                </c:pt>
                <c:pt idx="1390">
                  <c:v>0.14284303436999227</c:v>
                </c:pt>
                <c:pt idx="1391">
                  <c:v>0.21235948976307989</c:v>
                </c:pt>
                <c:pt idx="1392">
                  <c:v>0.22342951921878315</c:v>
                </c:pt>
                <c:pt idx="1393">
                  <c:v>0.17650108675386239</c:v>
                </c:pt>
                <c:pt idx="1394">
                  <c:v>0.19586217117235577</c:v>
                </c:pt>
                <c:pt idx="1395">
                  <c:v>0.11276980470134505</c:v>
                </c:pt>
                <c:pt idx="1396">
                  <c:v>0.14312874112723808</c:v>
                </c:pt>
                <c:pt idx="1397">
                  <c:v>0.19874040775851029</c:v>
                </c:pt>
                <c:pt idx="1398">
                  <c:v>0.20236347454339376</c:v>
                </c:pt>
                <c:pt idx="1399">
                  <c:v>0.18725135947207747</c:v>
                </c:pt>
                <c:pt idx="1400">
                  <c:v>0.19394702248174311</c:v>
                </c:pt>
                <c:pt idx="1401">
                  <c:v>0.20174863702128065</c:v>
                </c:pt>
                <c:pt idx="1402">
                  <c:v>0.26098210015108453</c:v>
                </c:pt>
                <c:pt idx="1403">
                  <c:v>0.10388181073969988</c:v>
                </c:pt>
                <c:pt idx="1404">
                  <c:v>0.12961681641048772</c:v>
                </c:pt>
                <c:pt idx="1405">
                  <c:v>0.17064881165522688</c:v>
                </c:pt>
                <c:pt idx="1406">
                  <c:v>0.21443765262022119</c:v>
                </c:pt>
                <c:pt idx="1407">
                  <c:v>0.17937923332342279</c:v>
                </c:pt>
                <c:pt idx="1408">
                  <c:v>0.20138697138059738</c:v>
                </c:pt>
                <c:pt idx="1409">
                  <c:v>0.12790324069799652</c:v>
                </c:pt>
                <c:pt idx="1410">
                  <c:v>0.16248398799221647</c:v>
                </c:pt>
                <c:pt idx="1411">
                  <c:v>0.10632645776549891</c:v>
                </c:pt>
                <c:pt idx="1412">
                  <c:v>0.12910948032100644</c:v>
                </c:pt>
                <c:pt idx="1413">
                  <c:v>0.22045087535835986</c:v>
                </c:pt>
                <c:pt idx="1414">
                  <c:v>0.2085631825708385</c:v>
                </c:pt>
                <c:pt idx="1415">
                  <c:v>0.22915463254607479</c:v>
                </c:pt>
                <c:pt idx="1416">
                  <c:v>0.16375882861207161</c:v>
                </c:pt>
                <c:pt idx="1417">
                  <c:v>0.12299983054540171</c:v>
                </c:pt>
                <c:pt idx="1418">
                  <c:v>0.17190003281409849</c:v>
                </c:pt>
                <c:pt idx="1419">
                  <c:v>0.12580288181807808</c:v>
                </c:pt>
                <c:pt idx="1420">
                  <c:v>0.13249202087610595</c:v>
                </c:pt>
                <c:pt idx="1421">
                  <c:v>0.15364534238253835</c:v>
                </c:pt>
                <c:pt idx="1422">
                  <c:v>0.13395183403200772</c:v>
                </c:pt>
                <c:pt idx="1423">
                  <c:v>0.18466911045402026</c:v>
                </c:pt>
                <c:pt idx="1424">
                  <c:v>0.177667648773635</c:v>
                </c:pt>
                <c:pt idx="1425">
                  <c:v>0.17678485103796907</c:v>
                </c:pt>
                <c:pt idx="1426">
                  <c:v>0.16491371552122458</c:v>
                </c:pt>
                <c:pt idx="1427">
                  <c:v>0.24275694224201649</c:v>
                </c:pt>
                <c:pt idx="1428">
                  <c:v>0.14785898226442346</c:v>
                </c:pt>
                <c:pt idx="1429">
                  <c:v>0.12789779232973414</c:v>
                </c:pt>
                <c:pt idx="1430">
                  <c:v>0.13058259915521131</c:v>
                </c:pt>
                <c:pt idx="1431">
                  <c:v>0.12599322922767101</c:v>
                </c:pt>
                <c:pt idx="1432">
                  <c:v>0.17234596350821468</c:v>
                </c:pt>
                <c:pt idx="1433">
                  <c:v>0.15116902626119572</c:v>
                </c:pt>
                <c:pt idx="1434">
                  <c:v>0.17848768121343281</c:v>
                </c:pt>
                <c:pt idx="1435">
                  <c:v>0.17808419172935502</c:v>
                </c:pt>
                <c:pt idx="1436">
                  <c:v>0.20614683447235713</c:v>
                </c:pt>
                <c:pt idx="1437">
                  <c:v>0.11630396004281128</c:v>
                </c:pt>
                <c:pt idx="1438">
                  <c:v>0.21184839837627106</c:v>
                </c:pt>
                <c:pt idx="1439">
                  <c:v>0.14300541804539044</c:v>
                </c:pt>
                <c:pt idx="1440">
                  <c:v>0.18759146530996973</c:v>
                </c:pt>
                <c:pt idx="1441">
                  <c:v>0.15891293094163547</c:v>
                </c:pt>
                <c:pt idx="1442">
                  <c:v>0.19729766560200399</c:v>
                </c:pt>
                <c:pt idx="1443">
                  <c:v>0.1347204787487066</c:v>
                </c:pt>
                <c:pt idx="1444">
                  <c:v>0.20318738082624907</c:v>
                </c:pt>
                <c:pt idx="1445">
                  <c:v>0.17042296954873787</c:v>
                </c:pt>
                <c:pt idx="1446">
                  <c:v>0.18560068057404941</c:v>
                </c:pt>
                <c:pt idx="1447">
                  <c:v>0.13225482240052153</c:v>
                </c:pt>
                <c:pt idx="1448">
                  <c:v>0.18964822456420058</c:v>
                </c:pt>
                <c:pt idx="1449">
                  <c:v>0.14182894823515543</c:v>
                </c:pt>
                <c:pt idx="1450">
                  <c:v>0.20733188636624628</c:v>
                </c:pt>
                <c:pt idx="1451">
                  <c:v>0.1178811292029649</c:v>
                </c:pt>
                <c:pt idx="1452">
                  <c:v>0.13239344762162894</c:v>
                </c:pt>
                <c:pt idx="1453">
                  <c:v>0.20553235347523968</c:v>
                </c:pt>
                <c:pt idx="1454">
                  <c:v>0.19614899345736447</c:v>
                </c:pt>
                <c:pt idx="1455">
                  <c:v>0.13456084559707135</c:v>
                </c:pt>
                <c:pt idx="1456">
                  <c:v>0.21009266862847251</c:v>
                </c:pt>
                <c:pt idx="1457">
                  <c:v>0.19544420291695849</c:v>
                </c:pt>
                <c:pt idx="1458">
                  <c:v>0.20905169395963424</c:v>
                </c:pt>
                <c:pt idx="1459">
                  <c:v>0.15937232651508496</c:v>
                </c:pt>
                <c:pt idx="1460">
                  <c:v>0.13733994477655762</c:v>
                </c:pt>
                <c:pt idx="1461">
                  <c:v>0.1635206340201312</c:v>
                </c:pt>
                <c:pt idx="1462">
                  <c:v>0.19262833936965101</c:v>
                </c:pt>
                <c:pt idx="1463">
                  <c:v>0.23793179584287419</c:v>
                </c:pt>
                <c:pt idx="1464">
                  <c:v>0.13908635064265601</c:v>
                </c:pt>
                <c:pt idx="1465">
                  <c:v>0.21271732745901675</c:v>
                </c:pt>
                <c:pt idx="1466">
                  <c:v>0.24722562479336158</c:v>
                </c:pt>
                <c:pt idx="1467">
                  <c:v>0.16231450988248375</c:v>
                </c:pt>
                <c:pt idx="1468">
                  <c:v>0.10699383624500852</c:v>
                </c:pt>
                <c:pt idx="1469">
                  <c:v>0.22599781257346793</c:v>
                </c:pt>
                <c:pt idx="1470">
                  <c:v>0.19220839546153487</c:v>
                </c:pt>
                <c:pt idx="1471">
                  <c:v>0.25684983188160226</c:v>
                </c:pt>
                <c:pt idx="1472">
                  <c:v>0.25273671794283464</c:v>
                </c:pt>
                <c:pt idx="1473">
                  <c:v>0.18982043755719022</c:v>
                </c:pt>
                <c:pt idx="1474">
                  <c:v>0.15110041340615912</c:v>
                </c:pt>
                <c:pt idx="1475">
                  <c:v>0.14943148109793128</c:v>
                </c:pt>
                <c:pt idx="1476">
                  <c:v>0.1487850110995064</c:v>
                </c:pt>
                <c:pt idx="1477">
                  <c:v>0.22727375580237655</c:v>
                </c:pt>
                <c:pt idx="1478">
                  <c:v>0.25952743951387613</c:v>
                </c:pt>
                <c:pt idx="1479">
                  <c:v>0.11318615745846172</c:v>
                </c:pt>
                <c:pt idx="1480">
                  <c:v>0.18680728526739684</c:v>
                </c:pt>
                <c:pt idx="1481">
                  <c:v>0.20043508674448951</c:v>
                </c:pt>
                <c:pt idx="1482">
                  <c:v>0.122656239084571</c:v>
                </c:pt>
                <c:pt idx="1483">
                  <c:v>0.15486600632116476</c:v>
                </c:pt>
                <c:pt idx="1484">
                  <c:v>0.19080534100296054</c:v>
                </c:pt>
                <c:pt idx="1485">
                  <c:v>0.19234412966365799</c:v>
                </c:pt>
                <c:pt idx="1486">
                  <c:v>0.23083172546810607</c:v>
                </c:pt>
                <c:pt idx="1487">
                  <c:v>0.15952164440179592</c:v>
                </c:pt>
                <c:pt idx="1488">
                  <c:v>0.22161176693148701</c:v>
                </c:pt>
                <c:pt idx="1489">
                  <c:v>0.17533666328464251</c:v>
                </c:pt>
                <c:pt idx="1490">
                  <c:v>0.19344351083022163</c:v>
                </c:pt>
                <c:pt idx="1491">
                  <c:v>0.17287233100026581</c:v>
                </c:pt>
                <c:pt idx="1492">
                  <c:v>0.19016244027419515</c:v>
                </c:pt>
                <c:pt idx="1493">
                  <c:v>0.12631944754350366</c:v>
                </c:pt>
                <c:pt idx="1494">
                  <c:v>0.21242320068911524</c:v>
                </c:pt>
                <c:pt idx="1495">
                  <c:v>0.20483423562924977</c:v>
                </c:pt>
                <c:pt idx="1496">
                  <c:v>0.19086997812150594</c:v>
                </c:pt>
                <c:pt idx="1497">
                  <c:v>0.21268103936637556</c:v>
                </c:pt>
                <c:pt idx="1498">
                  <c:v>0.18640561047084916</c:v>
                </c:pt>
                <c:pt idx="1499">
                  <c:v>0.1750196067849486</c:v>
                </c:pt>
                <c:pt idx="1500">
                  <c:v>0.13334513302671919</c:v>
                </c:pt>
                <c:pt idx="1501">
                  <c:v>0.21863471174009</c:v>
                </c:pt>
                <c:pt idx="1502">
                  <c:v>0.20440218146033032</c:v>
                </c:pt>
                <c:pt idx="1503">
                  <c:v>0.17753940910603372</c:v>
                </c:pt>
                <c:pt idx="1504">
                  <c:v>0.2294420736134424</c:v>
                </c:pt>
                <c:pt idx="1505">
                  <c:v>0.25502864900906563</c:v>
                </c:pt>
                <c:pt idx="1506">
                  <c:v>0.15885543364213167</c:v>
                </c:pt>
                <c:pt idx="1507">
                  <c:v>0.19872318703574776</c:v>
                </c:pt>
                <c:pt idx="1508">
                  <c:v>0.15580913091448859</c:v>
                </c:pt>
                <c:pt idx="1509">
                  <c:v>0.17288901089563849</c:v>
                </c:pt>
                <c:pt idx="1510">
                  <c:v>0.13413951167218083</c:v>
                </c:pt>
                <c:pt idx="1511">
                  <c:v>0.12283144297712524</c:v>
                </c:pt>
                <c:pt idx="1512">
                  <c:v>0.19513800671545209</c:v>
                </c:pt>
                <c:pt idx="1513">
                  <c:v>0.20748806314895071</c:v>
                </c:pt>
                <c:pt idx="1514">
                  <c:v>0.19376045210772158</c:v>
                </c:pt>
                <c:pt idx="1515">
                  <c:v>0.13735520404523835</c:v>
                </c:pt>
                <c:pt idx="1516">
                  <c:v>0.25193988580696192</c:v>
                </c:pt>
                <c:pt idx="1517">
                  <c:v>0.22772488597128654</c:v>
                </c:pt>
                <c:pt idx="1518">
                  <c:v>0.12376475563417132</c:v>
                </c:pt>
                <c:pt idx="1519">
                  <c:v>0.11716934387091295</c:v>
                </c:pt>
                <c:pt idx="1520">
                  <c:v>0.22483370182783313</c:v>
                </c:pt>
                <c:pt idx="1521">
                  <c:v>0.17339922862438018</c:v>
                </c:pt>
                <c:pt idx="1522">
                  <c:v>0.21031921210966822</c:v>
                </c:pt>
                <c:pt idx="1523">
                  <c:v>0.19472108488644393</c:v>
                </c:pt>
                <c:pt idx="1524">
                  <c:v>0.24660544337414594</c:v>
                </c:pt>
                <c:pt idx="1525">
                  <c:v>0.14270570857589709</c:v>
                </c:pt>
                <c:pt idx="1526">
                  <c:v>0.20681557771291806</c:v>
                </c:pt>
                <c:pt idx="1527">
                  <c:v>0.22568902645711575</c:v>
                </c:pt>
                <c:pt idx="1528">
                  <c:v>0.20681083276399997</c:v>
                </c:pt>
                <c:pt idx="1529">
                  <c:v>0.14196243831860697</c:v>
                </c:pt>
                <c:pt idx="1530">
                  <c:v>0.19703725206165446</c:v>
                </c:pt>
                <c:pt idx="1531">
                  <c:v>0.14239381158095715</c:v>
                </c:pt>
                <c:pt idx="1532">
                  <c:v>0.24918148017979688</c:v>
                </c:pt>
                <c:pt idx="1533">
                  <c:v>0.20657801052694619</c:v>
                </c:pt>
                <c:pt idx="1534">
                  <c:v>0.14633538251697439</c:v>
                </c:pt>
                <c:pt idx="1535">
                  <c:v>0.20698599874665261</c:v>
                </c:pt>
                <c:pt idx="1536">
                  <c:v>0.21092186351091577</c:v>
                </c:pt>
                <c:pt idx="1537">
                  <c:v>0.1976123971454021</c:v>
                </c:pt>
                <c:pt idx="1538">
                  <c:v>0.2107730466799547</c:v>
                </c:pt>
                <c:pt idx="1539">
                  <c:v>0.17729553344920809</c:v>
                </c:pt>
                <c:pt idx="1540">
                  <c:v>0.2186019648608841</c:v>
                </c:pt>
                <c:pt idx="1541">
                  <c:v>0.19409895295984622</c:v>
                </c:pt>
                <c:pt idx="1542">
                  <c:v>0.1998998172481018</c:v>
                </c:pt>
                <c:pt idx="1543">
                  <c:v>0.16978796657849438</c:v>
                </c:pt>
                <c:pt idx="1544">
                  <c:v>0.15266705765016575</c:v>
                </c:pt>
                <c:pt idx="1545">
                  <c:v>0.13330835247918235</c:v>
                </c:pt>
                <c:pt idx="1546">
                  <c:v>0.12399295656697333</c:v>
                </c:pt>
                <c:pt idx="1547">
                  <c:v>0.13450987877275153</c:v>
                </c:pt>
                <c:pt idx="1548">
                  <c:v>0.19239207228646862</c:v>
                </c:pt>
                <c:pt idx="1549">
                  <c:v>0.22270603896889751</c:v>
                </c:pt>
                <c:pt idx="1550">
                  <c:v>0.20114447098420668</c:v>
                </c:pt>
                <c:pt idx="1551">
                  <c:v>0.25541847657205574</c:v>
                </c:pt>
                <c:pt idx="1552">
                  <c:v>0.24947691506077554</c:v>
                </c:pt>
                <c:pt idx="1553">
                  <c:v>0.18971569088067453</c:v>
                </c:pt>
                <c:pt idx="1554">
                  <c:v>0.20944407427793391</c:v>
                </c:pt>
                <c:pt idx="1555">
                  <c:v>0.22182200166200453</c:v>
                </c:pt>
                <c:pt idx="1556">
                  <c:v>0.22535553033348871</c:v>
                </c:pt>
                <c:pt idx="1557">
                  <c:v>0.19708944812679252</c:v>
                </c:pt>
                <c:pt idx="1558">
                  <c:v>0.19199599080467869</c:v>
                </c:pt>
                <c:pt idx="1559">
                  <c:v>0.20327346119547635</c:v>
                </c:pt>
                <c:pt idx="1560">
                  <c:v>0.26362504933933506</c:v>
                </c:pt>
                <c:pt idx="1561">
                  <c:v>0.16762258261033619</c:v>
                </c:pt>
                <c:pt idx="1562">
                  <c:v>0.21981700736903773</c:v>
                </c:pt>
                <c:pt idx="1563">
                  <c:v>0.16099832207395173</c:v>
                </c:pt>
                <c:pt idx="1564">
                  <c:v>0.22996905519482838</c:v>
                </c:pt>
                <c:pt idx="1565">
                  <c:v>0.1670808034912894</c:v>
                </c:pt>
                <c:pt idx="1566">
                  <c:v>0.18792583774473798</c:v>
                </c:pt>
                <c:pt idx="1567">
                  <c:v>0.20445588334807271</c:v>
                </c:pt>
                <c:pt idx="1568">
                  <c:v>0.14646778773654009</c:v>
                </c:pt>
                <c:pt idx="1569">
                  <c:v>9.9050635545603616E-2</c:v>
                </c:pt>
                <c:pt idx="1570">
                  <c:v>0.16954464823845267</c:v>
                </c:pt>
                <c:pt idx="1571">
                  <c:v>0.22023504325674895</c:v>
                </c:pt>
                <c:pt idx="1572">
                  <c:v>0.16545269799660869</c:v>
                </c:pt>
                <c:pt idx="1573">
                  <c:v>0.19273669674001373</c:v>
                </c:pt>
                <c:pt idx="1574">
                  <c:v>0.16362052729130133</c:v>
                </c:pt>
                <c:pt idx="1575">
                  <c:v>0.17023000352463824</c:v>
                </c:pt>
                <c:pt idx="1576">
                  <c:v>0.1717627195245181</c:v>
                </c:pt>
                <c:pt idx="1577">
                  <c:v>0.20967838510880682</c:v>
                </c:pt>
                <c:pt idx="1578">
                  <c:v>0.20889165707176982</c:v>
                </c:pt>
                <c:pt idx="1579">
                  <c:v>0.21027096003008949</c:v>
                </c:pt>
                <c:pt idx="1580">
                  <c:v>0.18372133178184002</c:v>
                </c:pt>
                <c:pt idx="1581">
                  <c:v>0.23728201367315715</c:v>
                </c:pt>
                <c:pt idx="1582">
                  <c:v>0.14557469878882048</c:v>
                </c:pt>
                <c:pt idx="1583">
                  <c:v>0.18798947193466845</c:v>
                </c:pt>
                <c:pt idx="1584">
                  <c:v>0.1138439880186547</c:v>
                </c:pt>
                <c:pt idx="1585">
                  <c:v>0.1787236001987435</c:v>
                </c:pt>
                <c:pt idx="1586">
                  <c:v>0.16377277354632847</c:v>
                </c:pt>
                <c:pt idx="1587">
                  <c:v>0.21915587734490685</c:v>
                </c:pt>
                <c:pt idx="1588">
                  <c:v>0.20880727242802391</c:v>
                </c:pt>
                <c:pt idx="1589">
                  <c:v>0.18270491023944738</c:v>
                </c:pt>
                <c:pt idx="1590">
                  <c:v>0.16610054762356108</c:v>
                </c:pt>
                <c:pt idx="1591">
                  <c:v>0.15029481729361915</c:v>
                </c:pt>
                <c:pt idx="1592">
                  <c:v>0.27044062609051994</c:v>
                </c:pt>
                <c:pt idx="1593">
                  <c:v>0.19828470309075188</c:v>
                </c:pt>
                <c:pt idx="1594">
                  <c:v>0.20968023491673751</c:v>
                </c:pt>
                <c:pt idx="1595">
                  <c:v>0.1520009462531805</c:v>
                </c:pt>
                <c:pt idx="1596">
                  <c:v>0.23740504131657525</c:v>
                </c:pt>
                <c:pt idx="1597">
                  <c:v>0.11852192880513493</c:v>
                </c:pt>
                <c:pt idx="1598">
                  <c:v>0.19652487594417448</c:v>
                </c:pt>
                <c:pt idx="1599">
                  <c:v>0.11021379413510014</c:v>
                </c:pt>
                <c:pt idx="1600">
                  <c:v>0.20132715619640804</c:v>
                </c:pt>
                <c:pt idx="1601">
                  <c:v>0.14540649558383756</c:v>
                </c:pt>
                <c:pt idx="1602">
                  <c:v>0.17052802808848519</c:v>
                </c:pt>
                <c:pt idx="1603">
                  <c:v>0.25667669225627338</c:v>
                </c:pt>
                <c:pt idx="1604">
                  <c:v>0.11343766746066514</c:v>
                </c:pt>
                <c:pt idx="1605">
                  <c:v>0.12205637313857121</c:v>
                </c:pt>
                <c:pt idx="1606">
                  <c:v>0.14420226662806659</c:v>
                </c:pt>
                <c:pt idx="1607">
                  <c:v>0.21576660999379205</c:v>
                </c:pt>
                <c:pt idx="1608">
                  <c:v>0.12252807985877576</c:v>
                </c:pt>
                <c:pt idx="1609">
                  <c:v>0.13800806938286855</c:v>
                </c:pt>
                <c:pt idx="1610">
                  <c:v>0.17320548735155855</c:v>
                </c:pt>
                <c:pt idx="1611">
                  <c:v>0.20922621077439546</c:v>
                </c:pt>
                <c:pt idx="1612">
                  <c:v>0.19190151328819793</c:v>
                </c:pt>
                <c:pt idx="1613">
                  <c:v>0.15498457031578033</c:v>
                </c:pt>
                <c:pt idx="1614">
                  <c:v>0.17126760313260286</c:v>
                </c:pt>
                <c:pt idx="1615">
                  <c:v>0.26215119926946318</c:v>
                </c:pt>
                <c:pt idx="1616">
                  <c:v>0.14780773344734252</c:v>
                </c:pt>
                <c:pt idx="1617">
                  <c:v>0.22803819680605053</c:v>
                </c:pt>
                <c:pt idx="1618">
                  <c:v>0.14931859990851057</c:v>
                </c:pt>
                <c:pt idx="1619">
                  <c:v>0.14867150090543771</c:v>
                </c:pt>
                <c:pt idx="1620">
                  <c:v>0.18169271472138782</c:v>
                </c:pt>
                <c:pt idx="1621">
                  <c:v>0.18199963170512673</c:v>
                </c:pt>
                <c:pt idx="1622">
                  <c:v>0.16727851721934234</c:v>
                </c:pt>
                <c:pt idx="1623">
                  <c:v>0.1516498781719855</c:v>
                </c:pt>
                <c:pt idx="1624">
                  <c:v>0.23283860864666173</c:v>
                </c:pt>
                <c:pt idx="1625">
                  <c:v>0.20656833794010668</c:v>
                </c:pt>
                <c:pt idx="1626">
                  <c:v>0.12480029810149314</c:v>
                </c:pt>
                <c:pt idx="1627">
                  <c:v>0.12125290196280045</c:v>
                </c:pt>
                <c:pt idx="1628">
                  <c:v>0.11300788961849949</c:v>
                </c:pt>
                <c:pt idx="1629">
                  <c:v>0.15372686283000322</c:v>
                </c:pt>
                <c:pt idx="1630">
                  <c:v>0.25356646563138957</c:v>
                </c:pt>
                <c:pt idx="1631">
                  <c:v>0.25845546917734424</c:v>
                </c:pt>
                <c:pt idx="1632">
                  <c:v>0.19423459244532804</c:v>
                </c:pt>
                <c:pt idx="1633">
                  <c:v>0.14827060672873477</c:v>
                </c:pt>
                <c:pt idx="1634">
                  <c:v>0.13541305259789727</c:v>
                </c:pt>
                <c:pt idx="1635">
                  <c:v>0.15472145912227872</c:v>
                </c:pt>
                <c:pt idx="1636">
                  <c:v>0.21039156546272217</c:v>
                </c:pt>
                <c:pt idx="1637">
                  <c:v>0.20774223928531629</c:v>
                </c:pt>
                <c:pt idx="1638">
                  <c:v>0.16733285986031354</c:v>
                </c:pt>
                <c:pt idx="1639">
                  <c:v>0.18138622950931568</c:v>
                </c:pt>
                <c:pt idx="1640">
                  <c:v>0.20550281445840779</c:v>
                </c:pt>
                <c:pt idx="1641">
                  <c:v>0.14307498993546497</c:v>
                </c:pt>
                <c:pt idx="1642">
                  <c:v>0.17490979427889486</c:v>
                </c:pt>
                <c:pt idx="1643">
                  <c:v>0.23244104433695509</c:v>
                </c:pt>
                <c:pt idx="1644">
                  <c:v>0.15034424761484735</c:v>
                </c:pt>
                <c:pt idx="1645">
                  <c:v>0.18394432205417627</c:v>
                </c:pt>
                <c:pt idx="1646">
                  <c:v>0.17772474363092536</c:v>
                </c:pt>
                <c:pt idx="1647">
                  <c:v>0.21602239644558435</c:v>
                </c:pt>
                <c:pt idx="1648">
                  <c:v>0.21994024256422692</c:v>
                </c:pt>
                <c:pt idx="1649">
                  <c:v>0.22417021155063618</c:v>
                </c:pt>
                <c:pt idx="1650">
                  <c:v>0.14097056177945172</c:v>
                </c:pt>
                <c:pt idx="1651">
                  <c:v>0.21564329420315881</c:v>
                </c:pt>
                <c:pt idx="1652">
                  <c:v>0.10813232834976605</c:v>
                </c:pt>
                <c:pt idx="1653">
                  <c:v>0.15026455127812174</c:v>
                </c:pt>
                <c:pt idx="1654">
                  <c:v>0.12283258894742941</c:v>
                </c:pt>
                <c:pt idx="1655">
                  <c:v>0.16671358180166243</c:v>
                </c:pt>
                <c:pt idx="1656">
                  <c:v>0.20115734044059264</c:v>
                </c:pt>
                <c:pt idx="1657">
                  <c:v>0.11630376523849126</c:v>
                </c:pt>
                <c:pt idx="1658">
                  <c:v>0.18705737042116269</c:v>
                </c:pt>
                <c:pt idx="1659">
                  <c:v>0.26381932682656067</c:v>
                </c:pt>
                <c:pt idx="1660">
                  <c:v>0.20058952315211862</c:v>
                </c:pt>
                <c:pt idx="1661">
                  <c:v>0.12151263009709692</c:v>
                </c:pt>
                <c:pt idx="1662">
                  <c:v>0.16767597198253986</c:v>
                </c:pt>
                <c:pt idx="1663">
                  <c:v>0.15235848935498308</c:v>
                </c:pt>
                <c:pt idx="1664">
                  <c:v>0.20017139738635856</c:v>
                </c:pt>
                <c:pt idx="1665">
                  <c:v>0.2210515384411032</c:v>
                </c:pt>
                <c:pt idx="1666">
                  <c:v>0.12879669735353319</c:v>
                </c:pt>
                <c:pt idx="1667">
                  <c:v>0.26328064831560821</c:v>
                </c:pt>
                <c:pt idx="1668">
                  <c:v>0.22780707876932085</c:v>
                </c:pt>
                <c:pt idx="1669">
                  <c:v>0.15449353743658131</c:v>
                </c:pt>
                <c:pt idx="1670">
                  <c:v>0.2178706049452688</c:v>
                </c:pt>
                <c:pt idx="1671">
                  <c:v>0.16630968415603103</c:v>
                </c:pt>
                <c:pt idx="1672">
                  <c:v>0.18086051799543418</c:v>
                </c:pt>
                <c:pt idx="1673">
                  <c:v>0.14841321104077851</c:v>
                </c:pt>
                <c:pt idx="1674">
                  <c:v>0.18621369293827225</c:v>
                </c:pt>
                <c:pt idx="1675">
                  <c:v>0.18613603543991122</c:v>
                </c:pt>
                <c:pt idx="1676">
                  <c:v>0.18452812459643461</c:v>
                </c:pt>
                <c:pt idx="1677">
                  <c:v>0.18497300827704899</c:v>
                </c:pt>
                <c:pt idx="1678">
                  <c:v>0.11685052381771342</c:v>
                </c:pt>
                <c:pt idx="1679">
                  <c:v>0.19771254700624744</c:v>
                </c:pt>
                <c:pt idx="1680">
                  <c:v>0.14218637366088316</c:v>
                </c:pt>
                <c:pt idx="1681">
                  <c:v>0.18192004178841145</c:v>
                </c:pt>
                <c:pt idx="1682">
                  <c:v>0.26230784199260559</c:v>
                </c:pt>
                <c:pt idx="1683">
                  <c:v>0.18644244513847105</c:v>
                </c:pt>
                <c:pt idx="1684">
                  <c:v>0.14242744006887467</c:v>
                </c:pt>
                <c:pt idx="1685">
                  <c:v>0.19437441533575334</c:v>
                </c:pt>
                <c:pt idx="1686">
                  <c:v>0.23487982160791288</c:v>
                </c:pt>
                <c:pt idx="1687">
                  <c:v>0.21093612242814588</c:v>
                </c:pt>
                <c:pt idx="1688">
                  <c:v>0.20456183480018966</c:v>
                </c:pt>
                <c:pt idx="1689">
                  <c:v>0.21037499452753436</c:v>
                </c:pt>
                <c:pt idx="1690">
                  <c:v>0.2295254247723959</c:v>
                </c:pt>
                <c:pt idx="1691">
                  <c:v>0.20700564599474242</c:v>
                </c:pt>
                <c:pt idx="1692">
                  <c:v>0.25247342172950338</c:v>
                </c:pt>
                <c:pt idx="1693">
                  <c:v>0.17580228010830642</c:v>
                </c:pt>
                <c:pt idx="1694">
                  <c:v>0.2258658068407578</c:v>
                </c:pt>
                <c:pt idx="1695">
                  <c:v>0.12119058161465046</c:v>
                </c:pt>
                <c:pt idx="1696">
                  <c:v>0.15839758095693049</c:v>
                </c:pt>
                <c:pt idx="1697">
                  <c:v>0.25676238851285588</c:v>
                </c:pt>
                <c:pt idx="1698">
                  <c:v>0.23353806129816679</c:v>
                </c:pt>
                <c:pt idx="1699">
                  <c:v>0.21675050620623859</c:v>
                </c:pt>
                <c:pt idx="1700">
                  <c:v>0.19763000830136923</c:v>
                </c:pt>
                <c:pt idx="1701">
                  <c:v>0.13438702655800611</c:v>
                </c:pt>
                <c:pt idx="1702">
                  <c:v>0.17919442521365095</c:v>
                </c:pt>
                <c:pt idx="1703">
                  <c:v>0.10827126255728804</c:v>
                </c:pt>
                <c:pt idx="1704">
                  <c:v>0.20658248591395137</c:v>
                </c:pt>
                <c:pt idx="1705">
                  <c:v>0.22069437181358728</c:v>
                </c:pt>
                <c:pt idx="1706">
                  <c:v>0.14561513816721361</c:v>
                </c:pt>
                <c:pt idx="1707">
                  <c:v>0.26476722323304547</c:v>
                </c:pt>
                <c:pt idx="1708">
                  <c:v>0.20755174657769138</c:v>
                </c:pt>
                <c:pt idx="1709">
                  <c:v>0.23347581552305963</c:v>
                </c:pt>
                <c:pt idx="1710">
                  <c:v>0.22002366202216622</c:v>
                </c:pt>
                <c:pt idx="1711">
                  <c:v>0.23175300121253284</c:v>
                </c:pt>
                <c:pt idx="1712">
                  <c:v>0.12419921530489171</c:v>
                </c:pt>
                <c:pt idx="1713">
                  <c:v>0.12556555710471159</c:v>
                </c:pt>
                <c:pt idx="1714">
                  <c:v>0.25025317636623973</c:v>
                </c:pt>
                <c:pt idx="1715">
                  <c:v>0.13292765406051063</c:v>
                </c:pt>
                <c:pt idx="1716">
                  <c:v>0.11207438392682979</c:v>
                </c:pt>
                <c:pt idx="1717">
                  <c:v>0.19957874281738947</c:v>
                </c:pt>
                <c:pt idx="1718">
                  <c:v>0.20303748702262006</c:v>
                </c:pt>
                <c:pt idx="1719">
                  <c:v>0.10685447748424232</c:v>
                </c:pt>
                <c:pt idx="1720">
                  <c:v>0.22742132966436512</c:v>
                </c:pt>
                <c:pt idx="1721">
                  <c:v>0.20905966266779324</c:v>
                </c:pt>
                <c:pt idx="1722">
                  <c:v>0.11802283848729636</c:v>
                </c:pt>
                <c:pt idx="1723">
                  <c:v>0.22770670550984165</c:v>
                </c:pt>
                <c:pt idx="1724">
                  <c:v>0.21623642668536883</c:v>
                </c:pt>
                <c:pt idx="1725">
                  <c:v>0.25255535404585766</c:v>
                </c:pt>
                <c:pt idx="1726">
                  <c:v>0.17017482340615428</c:v>
                </c:pt>
                <c:pt idx="1727">
                  <c:v>0.11644035987493598</c:v>
                </c:pt>
                <c:pt idx="1728">
                  <c:v>0.16576061546855442</c:v>
                </c:pt>
                <c:pt idx="1729">
                  <c:v>0.17832737404383844</c:v>
                </c:pt>
                <c:pt idx="1730">
                  <c:v>0.21899875108357392</c:v>
                </c:pt>
                <c:pt idx="1731">
                  <c:v>0.2319290542693134</c:v>
                </c:pt>
                <c:pt idx="1732">
                  <c:v>0.11956507919786845</c:v>
                </c:pt>
                <c:pt idx="1733">
                  <c:v>0.14272762606755299</c:v>
                </c:pt>
                <c:pt idx="1734">
                  <c:v>0.20861954931073809</c:v>
                </c:pt>
                <c:pt idx="1735">
                  <c:v>0.21039939012743877</c:v>
                </c:pt>
                <c:pt idx="1736">
                  <c:v>0.15948007679253184</c:v>
                </c:pt>
                <c:pt idx="1737">
                  <c:v>0.21121433018297833</c:v>
                </c:pt>
                <c:pt idx="1738">
                  <c:v>0.2473411055040039</c:v>
                </c:pt>
                <c:pt idx="1739">
                  <c:v>0.17899745706622075</c:v>
                </c:pt>
                <c:pt idx="1740">
                  <c:v>0.21213487062528355</c:v>
                </c:pt>
                <c:pt idx="1741">
                  <c:v>0.1822034942056093</c:v>
                </c:pt>
                <c:pt idx="1742">
                  <c:v>0.14597101216525477</c:v>
                </c:pt>
                <c:pt idx="1743">
                  <c:v>0.12416866564772272</c:v>
                </c:pt>
                <c:pt idx="1744">
                  <c:v>0.16538097896634513</c:v>
                </c:pt>
                <c:pt idx="1745">
                  <c:v>0.17617962495201092</c:v>
                </c:pt>
                <c:pt idx="1746">
                  <c:v>0.23598858966138012</c:v>
                </c:pt>
                <c:pt idx="1747">
                  <c:v>0.1917736599071683</c:v>
                </c:pt>
                <c:pt idx="1748">
                  <c:v>0.25662964044619452</c:v>
                </c:pt>
                <c:pt idx="1749">
                  <c:v>0.20974045237357367</c:v>
                </c:pt>
                <c:pt idx="1750">
                  <c:v>0.23129468915682141</c:v>
                </c:pt>
                <c:pt idx="1751">
                  <c:v>0.20062854803026958</c:v>
                </c:pt>
                <c:pt idx="1752">
                  <c:v>0.25575954957246028</c:v>
                </c:pt>
                <c:pt idx="1753">
                  <c:v>0.15460090546557045</c:v>
                </c:pt>
                <c:pt idx="1754">
                  <c:v>0.13721824691995171</c:v>
                </c:pt>
                <c:pt idx="1755">
                  <c:v>0.17360660709065628</c:v>
                </c:pt>
                <c:pt idx="1756">
                  <c:v>0.18712790275406588</c:v>
                </c:pt>
                <c:pt idx="1757">
                  <c:v>0.12597434154823964</c:v>
                </c:pt>
                <c:pt idx="1758">
                  <c:v>0.19681533934956189</c:v>
                </c:pt>
                <c:pt idx="1759">
                  <c:v>0.26803677733027387</c:v>
                </c:pt>
                <c:pt idx="1760">
                  <c:v>0.11070131730293407</c:v>
                </c:pt>
                <c:pt idx="1761">
                  <c:v>0.13691492576782141</c:v>
                </c:pt>
                <c:pt idx="1762">
                  <c:v>0.11413853526716912</c:v>
                </c:pt>
                <c:pt idx="1763">
                  <c:v>0.25380020471454545</c:v>
                </c:pt>
                <c:pt idx="1764">
                  <c:v>0.12305292939912339</c:v>
                </c:pt>
                <c:pt idx="1765">
                  <c:v>0.21293039198911928</c:v>
                </c:pt>
                <c:pt idx="1766">
                  <c:v>0.14467087409110929</c:v>
                </c:pt>
                <c:pt idx="1767">
                  <c:v>0.14842773731848283</c:v>
                </c:pt>
                <c:pt idx="1768">
                  <c:v>0.16983801303744328</c:v>
                </c:pt>
                <c:pt idx="1769">
                  <c:v>0.23192474757187431</c:v>
                </c:pt>
                <c:pt idx="1770">
                  <c:v>0.1064941444067161</c:v>
                </c:pt>
                <c:pt idx="1771">
                  <c:v>0.26659015273407571</c:v>
                </c:pt>
                <c:pt idx="1772">
                  <c:v>0.23642853333756106</c:v>
                </c:pt>
                <c:pt idx="1773">
                  <c:v>0.26319283577164088</c:v>
                </c:pt>
                <c:pt idx="1774">
                  <c:v>0.15111475138508415</c:v>
                </c:pt>
                <c:pt idx="1775">
                  <c:v>0.18471126745094119</c:v>
                </c:pt>
                <c:pt idx="1776">
                  <c:v>0.11973338823408307</c:v>
                </c:pt>
                <c:pt idx="1777">
                  <c:v>0.2730435614866818</c:v>
                </c:pt>
                <c:pt idx="1778">
                  <c:v>0.21629013635660616</c:v>
                </c:pt>
                <c:pt idx="1779">
                  <c:v>0.22711415815548441</c:v>
                </c:pt>
                <c:pt idx="1780">
                  <c:v>0.21743158169984114</c:v>
                </c:pt>
                <c:pt idx="1781">
                  <c:v>0.15170248421972843</c:v>
                </c:pt>
                <c:pt idx="1782">
                  <c:v>0.18554038045887827</c:v>
                </c:pt>
                <c:pt idx="1783">
                  <c:v>0.25005093401745043</c:v>
                </c:pt>
                <c:pt idx="1784">
                  <c:v>0.2211684306323311</c:v>
                </c:pt>
                <c:pt idx="1785">
                  <c:v>0.26798431956116936</c:v>
                </c:pt>
                <c:pt idx="1786">
                  <c:v>0.19221268733195884</c:v>
                </c:pt>
                <c:pt idx="1787">
                  <c:v>0.21340386701267164</c:v>
                </c:pt>
                <c:pt idx="1788">
                  <c:v>0.19389913895366265</c:v>
                </c:pt>
                <c:pt idx="1789">
                  <c:v>0.15934414696179067</c:v>
                </c:pt>
                <c:pt idx="1790">
                  <c:v>0.20945142303352321</c:v>
                </c:pt>
                <c:pt idx="1791">
                  <c:v>0.14732529648142703</c:v>
                </c:pt>
                <c:pt idx="1792">
                  <c:v>0.2617078046345081</c:v>
                </c:pt>
                <c:pt idx="1793">
                  <c:v>0.18238947010524423</c:v>
                </c:pt>
                <c:pt idx="1794">
                  <c:v>0.16001783668937053</c:v>
                </c:pt>
                <c:pt idx="1795">
                  <c:v>0.1963169625047208</c:v>
                </c:pt>
                <c:pt idx="1796">
                  <c:v>0.17338282174076106</c:v>
                </c:pt>
                <c:pt idx="1797">
                  <c:v>0.16997749930561276</c:v>
                </c:pt>
                <c:pt idx="1798">
                  <c:v>0.18260909706914716</c:v>
                </c:pt>
                <c:pt idx="1799">
                  <c:v>0.22136893052510057</c:v>
                </c:pt>
                <c:pt idx="1800">
                  <c:v>0.11749215020549868</c:v>
                </c:pt>
                <c:pt idx="1801">
                  <c:v>0.20694340075372708</c:v>
                </c:pt>
                <c:pt idx="1802">
                  <c:v>0.20127489552750757</c:v>
                </c:pt>
                <c:pt idx="1803">
                  <c:v>0.18988523038646404</c:v>
                </c:pt>
                <c:pt idx="1804">
                  <c:v>0.12635444547959521</c:v>
                </c:pt>
                <c:pt idx="1805">
                  <c:v>0.11147269762518099</c:v>
                </c:pt>
                <c:pt idx="1806">
                  <c:v>0.2199055303850799</c:v>
                </c:pt>
                <c:pt idx="1807">
                  <c:v>0.17545662420458688</c:v>
                </c:pt>
                <c:pt idx="1808">
                  <c:v>0.21846938722819773</c:v>
                </c:pt>
                <c:pt idx="1809">
                  <c:v>0.19705479306158097</c:v>
                </c:pt>
                <c:pt idx="1810">
                  <c:v>0.20315400426462327</c:v>
                </c:pt>
                <c:pt idx="1811">
                  <c:v>0.1555163933723876</c:v>
                </c:pt>
                <c:pt idx="1812">
                  <c:v>0.18536645780391364</c:v>
                </c:pt>
                <c:pt idx="1813">
                  <c:v>0.1879124026768742</c:v>
                </c:pt>
                <c:pt idx="1814">
                  <c:v>0.2000164294367654</c:v>
                </c:pt>
                <c:pt idx="1815">
                  <c:v>0.2112327087025492</c:v>
                </c:pt>
                <c:pt idx="1816">
                  <c:v>0.15770221716362021</c:v>
                </c:pt>
                <c:pt idx="1817">
                  <c:v>0.11777072726428184</c:v>
                </c:pt>
                <c:pt idx="1818">
                  <c:v>0.19822375810536516</c:v>
                </c:pt>
                <c:pt idx="1819">
                  <c:v>0.26870960762242324</c:v>
                </c:pt>
                <c:pt idx="1820">
                  <c:v>0.25185941684270052</c:v>
                </c:pt>
                <c:pt idx="1821">
                  <c:v>0.22352484315135135</c:v>
                </c:pt>
                <c:pt idx="1822">
                  <c:v>0.11072689419689759</c:v>
                </c:pt>
                <c:pt idx="1823">
                  <c:v>0.22240245089110636</c:v>
                </c:pt>
                <c:pt idx="1824">
                  <c:v>0.21108242321344528</c:v>
                </c:pt>
                <c:pt idx="1825">
                  <c:v>0.15852133133640733</c:v>
                </c:pt>
                <c:pt idx="1826">
                  <c:v>0.19241562506558413</c:v>
                </c:pt>
                <c:pt idx="1827">
                  <c:v>0.20882790728339121</c:v>
                </c:pt>
                <c:pt idx="1828">
                  <c:v>0.16748172165615893</c:v>
                </c:pt>
                <c:pt idx="1829">
                  <c:v>0.21583561421443412</c:v>
                </c:pt>
                <c:pt idx="1830">
                  <c:v>0.26769210737670152</c:v>
                </c:pt>
                <c:pt idx="1831">
                  <c:v>0.13383320665653253</c:v>
                </c:pt>
                <c:pt idx="1832">
                  <c:v>0.22345351008814798</c:v>
                </c:pt>
                <c:pt idx="1833">
                  <c:v>0.22030849982260578</c:v>
                </c:pt>
                <c:pt idx="1834">
                  <c:v>0.14768035969752707</c:v>
                </c:pt>
                <c:pt idx="1835">
                  <c:v>0.15452647166971412</c:v>
                </c:pt>
                <c:pt idx="1836">
                  <c:v>0.19745582734480346</c:v>
                </c:pt>
                <c:pt idx="1837">
                  <c:v>0.15290702520786711</c:v>
                </c:pt>
                <c:pt idx="1838">
                  <c:v>0.1379883649144224</c:v>
                </c:pt>
                <c:pt idx="1839">
                  <c:v>0.19732281971033341</c:v>
                </c:pt>
                <c:pt idx="1840">
                  <c:v>0.20496166343329131</c:v>
                </c:pt>
                <c:pt idx="1841">
                  <c:v>0.19556207099977466</c:v>
                </c:pt>
                <c:pt idx="1842">
                  <c:v>0.20470326198153402</c:v>
                </c:pt>
                <c:pt idx="1843">
                  <c:v>0.17889406584074896</c:v>
                </c:pt>
                <c:pt idx="1844">
                  <c:v>0.12018066190785204</c:v>
                </c:pt>
                <c:pt idx="1845">
                  <c:v>0.21135504955545409</c:v>
                </c:pt>
                <c:pt idx="1846">
                  <c:v>0.21018561766424829</c:v>
                </c:pt>
                <c:pt idx="1847">
                  <c:v>0.13765660191602735</c:v>
                </c:pt>
                <c:pt idx="1848">
                  <c:v>0.23637572585301531</c:v>
                </c:pt>
                <c:pt idx="1849">
                  <c:v>0.2418771462657448</c:v>
                </c:pt>
                <c:pt idx="1850">
                  <c:v>0.15035872913170362</c:v>
                </c:pt>
                <c:pt idx="1851">
                  <c:v>0.22647940864330376</c:v>
                </c:pt>
                <c:pt idx="1852">
                  <c:v>0.22339829338101372</c:v>
                </c:pt>
                <c:pt idx="1853">
                  <c:v>0.25273083359179305</c:v>
                </c:pt>
                <c:pt idx="1854">
                  <c:v>0.22420740168554204</c:v>
                </c:pt>
                <c:pt idx="1855">
                  <c:v>0.22207895015464271</c:v>
                </c:pt>
                <c:pt idx="1856">
                  <c:v>0.1251038299261226</c:v>
                </c:pt>
                <c:pt idx="1857">
                  <c:v>0.17470596906080776</c:v>
                </c:pt>
                <c:pt idx="1858">
                  <c:v>0.23088775709455445</c:v>
                </c:pt>
                <c:pt idx="1859">
                  <c:v>0.18543070010050083</c:v>
                </c:pt>
                <c:pt idx="1860">
                  <c:v>0.1525578288958245</c:v>
                </c:pt>
                <c:pt idx="1861">
                  <c:v>0.1900951911674256</c:v>
                </c:pt>
                <c:pt idx="1862">
                  <c:v>0.15564798598949212</c:v>
                </c:pt>
                <c:pt idx="1863">
                  <c:v>0.19930579139928786</c:v>
                </c:pt>
                <c:pt idx="1864">
                  <c:v>0.28231415603772569</c:v>
                </c:pt>
                <c:pt idx="1865">
                  <c:v>0.2687162665558846</c:v>
                </c:pt>
                <c:pt idx="1866">
                  <c:v>0.19033582971698301</c:v>
                </c:pt>
                <c:pt idx="1867">
                  <c:v>0.1774568877953597</c:v>
                </c:pt>
                <c:pt idx="1868">
                  <c:v>0.19866305007573587</c:v>
                </c:pt>
                <c:pt idx="1869">
                  <c:v>0.23236326420220546</c:v>
                </c:pt>
                <c:pt idx="1870">
                  <c:v>0.14960245569214481</c:v>
                </c:pt>
                <c:pt idx="1871">
                  <c:v>0.15462997429761588</c:v>
                </c:pt>
                <c:pt idx="1872">
                  <c:v>0.20435871270659572</c:v>
                </c:pt>
                <c:pt idx="1873">
                  <c:v>0.24706232562241903</c:v>
                </c:pt>
                <c:pt idx="1874">
                  <c:v>0.18783292025128123</c:v>
                </c:pt>
                <c:pt idx="1875">
                  <c:v>0.13437203177210064</c:v>
                </c:pt>
                <c:pt idx="1876">
                  <c:v>0.23213987712058098</c:v>
                </c:pt>
                <c:pt idx="1877">
                  <c:v>0.22112591967464054</c:v>
                </c:pt>
                <c:pt idx="1878">
                  <c:v>0.16049387641917651</c:v>
                </c:pt>
                <c:pt idx="1879">
                  <c:v>0.26387652454058314</c:v>
                </c:pt>
                <c:pt idx="1880">
                  <c:v>0.23898745440732672</c:v>
                </c:pt>
                <c:pt idx="1881">
                  <c:v>0.14732846887136636</c:v>
                </c:pt>
                <c:pt idx="1882">
                  <c:v>0.2194664007714188</c:v>
                </c:pt>
                <c:pt idx="1883">
                  <c:v>0.2192001448763814</c:v>
                </c:pt>
                <c:pt idx="1884">
                  <c:v>0.21726813548309082</c:v>
                </c:pt>
                <c:pt idx="1885">
                  <c:v>0.26778209841906381</c:v>
                </c:pt>
                <c:pt idx="1886">
                  <c:v>0.12020217225884813</c:v>
                </c:pt>
                <c:pt idx="1887">
                  <c:v>0.15162375800546821</c:v>
                </c:pt>
                <c:pt idx="1888">
                  <c:v>0.17707041766592704</c:v>
                </c:pt>
                <c:pt idx="1889">
                  <c:v>0.11507082494185747</c:v>
                </c:pt>
                <c:pt idx="1890">
                  <c:v>0.2645177186428016</c:v>
                </c:pt>
                <c:pt idx="1891">
                  <c:v>0.12318210471482227</c:v>
                </c:pt>
                <c:pt idx="1892">
                  <c:v>0.11007828232662779</c:v>
                </c:pt>
                <c:pt idx="1893">
                  <c:v>0.23214076131606742</c:v>
                </c:pt>
                <c:pt idx="1894">
                  <c:v>0.11111473250618539</c:v>
                </c:pt>
                <c:pt idx="1895">
                  <c:v>0.14345800777122367</c:v>
                </c:pt>
                <c:pt idx="1896">
                  <c:v>0.14778813338442595</c:v>
                </c:pt>
                <c:pt idx="1897">
                  <c:v>0.12693285659368905</c:v>
                </c:pt>
                <c:pt idx="1898">
                  <c:v>0.16771028808922298</c:v>
                </c:pt>
                <c:pt idx="1899">
                  <c:v>0.17203317056743561</c:v>
                </c:pt>
                <c:pt idx="1900">
                  <c:v>0.15676150676019934</c:v>
                </c:pt>
                <c:pt idx="1901">
                  <c:v>0.13204646089654334</c:v>
                </c:pt>
                <c:pt idx="1902">
                  <c:v>0.15266480212358646</c:v>
                </c:pt>
                <c:pt idx="1903">
                  <c:v>0.15947374035248041</c:v>
                </c:pt>
                <c:pt idx="1904">
                  <c:v>0.18504202420242025</c:v>
                </c:pt>
                <c:pt idx="1905">
                  <c:v>0.21020955347518319</c:v>
                </c:pt>
                <c:pt idx="1906">
                  <c:v>0.19107983913628168</c:v>
                </c:pt>
                <c:pt idx="1907">
                  <c:v>0.1838262776748964</c:v>
                </c:pt>
                <c:pt idx="1908">
                  <c:v>0.19334336629570542</c:v>
                </c:pt>
                <c:pt idx="1909">
                  <c:v>0.20820003215698887</c:v>
                </c:pt>
                <c:pt idx="1910">
                  <c:v>0.22837702881547217</c:v>
                </c:pt>
                <c:pt idx="1911">
                  <c:v>0.19089778591603801</c:v>
                </c:pt>
                <c:pt idx="1912">
                  <c:v>0.24308966049825922</c:v>
                </c:pt>
                <c:pt idx="1913">
                  <c:v>0.21933822741038042</c:v>
                </c:pt>
                <c:pt idx="1914">
                  <c:v>0.19464517317240154</c:v>
                </c:pt>
                <c:pt idx="1915">
                  <c:v>0.18700434543965894</c:v>
                </c:pt>
                <c:pt idx="1916">
                  <c:v>0.23781629721512304</c:v>
                </c:pt>
                <c:pt idx="1917">
                  <c:v>0.23939134052336464</c:v>
                </c:pt>
                <c:pt idx="1918">
                  <c:v>0.1848420746648046</c:v>
                </c:pt>
                <c:pt idx="1919">
                  <c:v>0.15822616737717224</c:v>
                </c:pt>
                <c:pt idx="1920">
                  <c:v>0.18221383125463742</c:v>
                </c:pt>
                <c:pt idx="1921">
                  <c:v>0.18605630101890877</c:v>
                </c:pt>
                <c:pt idx="1922">
                  <c:v>0.10728098459118079</c:v>
                </c:pt>
                <c:pt idx="1923">
                  <c:v>0.24754316123927556</c:v>
                </c:pt>
                <c:pt idx="1924">
                  <c:v>0.18637306828625841</c:v>
                </c:pt>
                <c:pt idx="1925">
                  <c:v>0.21306198336244866</c:v>
                </c:pt>
                <c:pt idx="1926">
                  <c:v>0.11513056999992866</c:v>
                </c:pt>
                <c:pt idx="1927">
                  <c:v>0.25748700856107232</c:v>
                </c:pt>
                <c:pt idx="1928">
                  <c:v>0.14543404534249113</c:v>
                </c:pt>
                <c:pt idx="1929">
                  <c:v>0.27441371128503012</c:v>
                </c:pt>
                <c:pt idx="1930">
                  <c:v>0.22022640433952448</c:v>
                </c:pt>
                <c:pt idx="1931">
                  <c:v>0.16208147717961718</c:v>
                </c:pt>
                <c:pt idx="1932">
                  <c:v>0.23202456786551356</c:v>
                </c:pt>
                <c:pt idx="1933">
                  <c:v>0.24352030188135837</c:v>
                </c:pt>
                <c:pt idx="1934">
                  <c:v>0.18519000704021546</c:v>
                </c:pt>
                <c:pt idx="1935">
                  <c:v>0.23756206559291079</c:v>
                </c:pt>
                <c:pt idx="1936">
                  <c:v>0.26529714563464357</c:v>
                </c:pt>
                <c:pt idx="1937">
                  <c:v>0.12262315910108203</c:v>
                </c:pt>
                <c:pt idx="1938">
                  <c:v>0.21152938680706876</c:v>
                </c:pt>
                <c:pt idx="1939">
                  <c:v>0.15862386732996742</c:v>
                </c:pt>
                <c:pt idx="1940">
                  <c:v>0.20722124535864886</c:v>
                </c:pt>
                <c:pt idx="1941">
                  <c:v>0.16351222877155128</c:v>
                </c:pt>
                <c:pt idx="1942">
                  <c:v>0.12404726250551415</c:v>
                </c:pt>
                <c:pt idx="1943">
                  <c:v>0.25527620793375277</c:v>
                </c:pt>
                <c:pt idx="1944">
                  <c:v>0.22579206856358239</c:v>
                </c:pt>
                <c:pt idx="1945">
                  <c:v>0.14798331307046672</c:v>
                </c:pt>
                <c:pt idx="1946">
                  <c:v>0.20300102216827445</c:v>
                </c:pt>
                <c:pt idx="1947">
                  <c:v>0.1935560697564884</c:v>
                </c:pt>
                <c:pt idx="1948">
                  <c:v>0.2359579411222528</c:v>
                </c:pt>
                <c:pt idx="1949">
                  <c:v>0.22870815465270641</c:v>
                </c:pt>
                <c:pt idx="1950">
                  <c:v>0.12150401044629691</c:v>
                </c:pt>
                <c:pt idx="1951">
                  <c:v>0.26994292874770165</c:v>
                </c:pt>
                <c:pt idx="1952">
                  <c:v>0.1341499237425299</c:v>
                </c:pt>
                <c:pt idx="1953">
                  <c:v>0.24873003539912372</c:v>
                </c:pt>
                <c:pt idx="1954">
                  <c:v>0.22874872992014236</c:v>
                </c:pt>
                <c:pt idx="1955">
                  <c:v>0.18481497350077766</c:v>
                </c:pt>
                <c:pt idx="1956">
                  <c:v>0.20065982633683158</c:v>
                </c:pt>
                <c:pt idx="1957">
                  <c:v>0.21479604162723526</c:v>
                </c:pt>
                <c:pt idx="1958">
                  <c:v>0.19347837984936891</c:v>
                </c:pt>
                <c:pt idx="1959">
                  <c:v>0.18827511414963241</c:v>
                </c:pt>
                <c:pt idx="1960">
                  <c:v>0.21562012702153158</c:v>
                </c:pt>
                <c:pt idx="1961">
                  <c:v>0.239122901259749</c:v>
                </c:pt>
                <c:pt idx="1962">
                  <c:v>0.22727949716082732</c:v>
                </c:pt>
                <c:pt idx="1963">
                  <c:v>0.26504172567876183</c:v>
                </c:pt>
                <c:pt idx="1964">
                  <c:v>0.24301724389036147</c:v>
                </c:pt>
                <c:pt idx="1965">
                  <c:v>0.1896951363582273</c:v>
                </c:pt>
                <c:pt idx="1966">
                  <c:v>0.18442294306230461</c:v>
                </c:pt>
                <c:pt idx="1967">
                  <c:v>0.20121174388046131</c:v>
                </c:pt>
                <c:pt idx="1968">
                  <c:v>0.20255889342922104</c:v>
                </c:pt>
                <c:pt idx="1969">
                  <c:v>0.27184115594539737</c:v>
                </c:pt>
                <c:pt idx="1970">
                  <c:v>0.20559148788089959</c:v>
                </c:pt>
                <c:pt idx="1971">
                  <c:v>0.20519207760725822</c:v>
                </c:pt>
                <c:pt idx="1972">
                  <c:v>0.22682990884255222</c:v>
                </c:pt>
                <c:pt idx="1973">
                  <c:v>0.17275372224041616</c:v>
                </c:pt>
                <c:pt idx="1974">
                  <c:v>0.22289945465412256</c:v>
                </c:pt>
                <c:pt idx="1975">
                  <c:v>0.18821861057998726</c:v>
                </c:pt>
                <c:pt idx="1976">
                  <c:v>0.17529588643704608</c:v>
                </c:pt>
                <c:pt idx="1977">
                  <c:v>0.23181261969144454</c:v>
                </c:pt>
                <c:pt idx="1978">
                  <c:v>0.18767488025148882</c:v>
                </c:pt>
                <c:pt idx="1979">
                  <c:v>0.15511328229225668</c:v>
                </c:pt>
                <c:pt idx="1980">
                  <c:v>0.1291812188566574</c:v>
                </c:pt>
                <c:pt idx="1981">
                  <c:v>0.2502917642392391</c:v>
                </c:pt>
                <c:pt idx="1982">
                  <c:v>0.1754258891459694</c:v>
                </c:pt>
                <c:pt idx="1983">
                  <c:v>0.16355879955282032</c:v>
                </c:pt>
                <c:pt idx="1984">
                  <c:v>0.116310181776244</c:v>
                </c:pt>
                <c:pt idx="1985">
                  <c:v>0.18936179922654625</c:v>
                </c:pt>
                <c:pt idx="1986">
                  <c:v>0.27522282690557115</c:v>
                </c:pt>
                <c:pt idx="1987">
                  <c:v>0.20053165366818507</c:v>
                </c:pt>
                <c:pt idx="1988">
                  <c:v>0.16981256481597554</c:v>
                </c:pt>
                <c:pt idx="1989">
                  <c:v>0.15086883559789963</c:v>
                </c:pt>
                <c:pt idx="1990">
                  <c:v>0.15329091065730371</c:v>
                </c:pt>
                <c:pt idx="1991">
                  <c:v>0.1701370524274112</c:v>
                </c:pt>
                <c:pt idx="1992">
                  <c:v>0.23187743872835487</c:v>
                </c:pt>
                <c:pt idx="1993">
                  <c:v>0.1103646602547939</c:v>
                </c:pt>
                <c:pt idx="1994">
                  <c:v>0.1828479421485269</c:v>
                </c:pt>
                <c:pt idx="1995">
                  <c:v>0.16304841075711354</c:v>
                </c:pt>
                <c:pt idx="1996">
                  <c:v>0.11910611386866439</c:v>
                </c:pt>
                <c:pt idx="1997">
                  <c:v>0.13739896521005135</c:v>
                </c:pt>
                <c:pt idx="1998">
                  <c:v>0.25696737414148202</c:v>
                </c:pt>
                <c:pt idx="1999">
                  <c:v>0.27314837877406739</c:v>
                </c:pt>
                <c:pt idx="2000">
                  <c:v>0.20870280132730878</c:v>
                </c:pt>
                <c:pt idx="2001">
                  <c:v>0.1453791254793344</c:v>
                </c:pt>
                <c:pt idx="2002">
                  <c:v>0.13600526471992463</c:v>
                </c:pt>
                <c:pt idx="2003">
                  <c:v>0.23123231593522364</c:v>
                </c:pt>
                <c:pt idx="2004">
                  <c:v>0.26071206934987506</c:v>
                </c:pt>
                <c:pt idx="2005">
                  <c:v>0.18713048680359065</c:v>
                </c:pt>
                <c:pt idx="2006">
                  <c:v>0.25696427874773364</c:v>
                </c:pt>
                <c:pt idx="2007">
                  <c:v>0.23787259042161496</c:v>
                </c:pt>
                <c:pt idx="2008">
                  <c:v>0.24349030787098469</c:v>
                </c:pt>
                <c:pt idx="2009">
                  <c:v>0.22060721010379528</c:v>
                </c:pt>
                <c:pt idx="2010">
                  <c:v>0.20221134028481985</c:v>
                </c:pt>
                <c:pt idx="2011">
                  <c:v>0.12643027719940253</c:v>
                </c:pt>
                <c:pt idx="2012">
                  <c:v>0.21650430697737919</c:v>
                </c:pt>
                <c:pt idx="2013">
                  <c:v>0.19024989298081826</c:v>
                </c:pt>
                <c:pt idx="2014">
                  <c:v>0.18792996950005567</c:v>
                </c:pt>
                <c:pt idx="2015">
                  <c:v>0.17241465026910874</c:v>
                </c:pt>
                <c:pt idx="2016">
                  <c:v>0.2162759658522477</c:v>
                </c:pt>
                <c:pt idx="2017">
                  <c:v>0.23714348311026132</c:v>
                </c:pt>
                <c:pt idx="2018">
                  <c:v>0.20092300370215771</c:v>
                </c:pt>
                <c:pt idx="2019">
                  <c:v>0.17675839767475499</c:v>
                </c:pt>
                <c:pt idx="2020">
                  <c:v>0.23270595888416604</c:v>
                </c:pt>
                <c:pt idx="2021">
                  <c:v>0.15608268097914332</c:v>
                </c:pt>
                <c:pt idx="2022">
                  <c:v>0.25329001242618687</c:v>
                </c:pt>
                <c:pt idx="2023">
                  <c:v>0.21065253825672731</c:v>
                </c:pt>
                <c:pt idx="2024">
                  <c:v>0.23490172484138203</c:v>
                </c:pt>
                <c:pt idx="2025">
                  <c:v>0.18053306219000648</c:v>
                </c:pt>
                <c:pt idx="2026">
                  <c:v>0.22695049530570086</c:v>
                </c:pt>
                <c:pt idx="2027">
                  <c:v>0.25279810668418778</c:v>
                </c:pt>
                <c:pt idx="2028">
                  <c:v>0.13820760044860236</c:v>
                </c:pt>
                <c:pt idx="2029">
                  <c:v>0.17180005063184789</c:v>
                </c:pt>
                <c:pt idx="2030">
                  <c:v>0.25742848741401364</c:v>
                </c:pt>
                <c:pt idx="2031">
                  <c:v>0.26369191752226134</c:v>
                </c:pt>
                <c:pt idx="2032">
                  <c:v>0.18906557594599141</c:v>
                </c:pt>
                <c:pt idx="2033">
                  <c:v>0.27732430754389747</c:v>
                </c:pt>
                <c:pt idx="2034">
                  <c:v>0.20236427600909482</c:v>
                </c:pt>
                <c:pt idx="2035">
                  <c:v>0.27749588814471166</c:v>
                </c:pt>
                <c:pt idx="2036">
                  <c:v>0.14090980755854393</c:v>
                </c:pt>
                <c:pt idx="2037">
                  <c:v>0.1328744990652472</c:v>
                </c:pt>
                <c:pt idx="2038">
                  <c:v>0.24529504514501047</c:v>
                </c:pt>
                <c:pt idx="2039">
                  <c:v>0.17382196481846046</c:v>
                </c:pt>
                <c:pt idx="2040">
                  <c:v>0.18568446599743715</c:v>
                </c:pt>
                <c:pt idx="2041">
                  <c:v>0.16515949597304908</c:v>
                </c:pt>
                <c:pt idx="2042">
                  <c:v>0.10780217509645683</c:v>
                </c:pt>
                <c:pt idx="2043">
                  <c:v>0.15117617729390351</c:v>
                </c:pt>
                <c:pt idx="2044">
                  <c:v>0.21351080099407382</c:v>
                </c:pt>
                <c:pt idx="2045">
                  <c:v>0.19594693385722761</c:v>
                </c:pt>
                <c:pt idx="2046">
                  <c:v>0.18010559845093385</c:v>
                </c:pt>
                <c:pt idx="2047">
                  <c:v>0.2379221300913506</c:v>
                </c:pt>
                <c:pt idx="2048">
                  <c:v>0.17680715686743528</c:v>
                </c:pt>
                <c:pt idx="2049">
                  <c:v>0.13117907419162467</c:v>
                </c:pt>
                <c:pt idx="2050">
                  <c:v>0.13466504277357813</c:v>
                </c:pt>
                <c:pt idx="2051">
                  <c:v>0.20313410842671159</c:v>
                </c:pt>
                <c:pt idx="2052">
                  <c:v>0.15254408226893379</c:v>
                </c:pt>
                <c:pt idx="2053">
                  <c:v>0.17920429509953756</c:v>
                </c:pt>
                <c:pt idx="2054">
                  <c:v>0.22866183981976712</c:v>
                </c:pt>
                <c:pt idx="2055">
                  <c:v>0.25267933732988707</c:v>
                </c:pt>
                <c:pt idx="2056">
                  <c:v>0.24091271616162957</c:v>
                </c:pt>
                <c:pt idx="2057">
                  <c:v>0.13695384751103945</c:v>
                </c:pt>
                <c:pt idx="2058">
                  <c:v>0.1257223808349234</c:v>
                </c:pt>
                <c:pt idx="2059">
                  <c:v>0.13106291665655631</c:v>
                </c:pt>
                <c:pt idx="2060">
                  <c:v>0.21416573964487021</c:v>
                </c:pt>
                <c:pt idx="2061">
                  <c:v>0.18810041815179987</c:v>
                </c:pt>
                <c:pt idx="2062">
                  <c:v>0.18628513009390593</c:v>
                </c:pt>
                <c:pt idx="2063">
                  <c:v>0.21112331293172271</c:v>
                </c:pt>
                <c:pt idx="2064">
                  <c:v>0.13347654938183984</c:v>
                </c:pt>
                <c:pt idx="2065">
                  <c:v>0.16374097419961758</c:v>
                </c:pt>
                <c:pt idx="2066">
                  <c:v>0.18204872327729882</c:v>
                </c:pt>
                <c:pt idx="2067">
                  <c:v>0.19673127907430965</c:v>
                </c:pt>
                <c:pt idx="2068">
                  <c:v>0.18403459012630649</c:v>
                </c:pt>
                <c:pt idx="2069">
                  <c:v>0.23757539947081649</c:v>
                </c:pt>
                <c:pt idx="2070">
                  <c:v>0.21909409390292534</c:v>
                </c:pt>
                <c:pt idx="2071">
                  <c:v>0.2265624885410418</c:v>
                </c:pt>
                <c:pt idx="2072">
                  <c:v>0.2643352220072186</c:v>
                </c:pt>
                <c:pt idx="2073">
                  <c:v>0.19007205196259766</c:v>
                </c:pt>
                <c:pt idx="2074">
                  <c:v>0.16865370466404508</c:v>
                </c:pt>
                <c:pt idx="2075">
                  <c:v>0.22944274108333765</c:v>
                </c:pt>
                <c:pt idx="2076">
                  <c:v>0.15950558683688668</c:v>
                </c:pt>
                <c:pt idx="2077">
                  <c:v>0.22683657818693173</c:v>
                </c:pt>
                <c:pt idx="2078">
                  <c:v>0.18170240704294435</c:v>
                </c:pt>
                <c:pt idx="2079">
                  <c:v>0.2222457529814606</c:v>
                </c:pt>
                <c:pt idx="2080">
                  <c:v>0.18236156471172721</c:v>
                </c:pt>
                <c:pt idx="2081">
                  <c:v>0.26425903445699878</c:v>
                </c:pt>
                <c:pt idx="2082">
                  <c:v>0.15403667570239266</c:v>
                </c:pt>
                <c:pt idx="2083">
                  <c:v>0.15407436763042096</c:v>
                </c:pt>
                <c:pt idx="2084">
                  <c:v>0.21563116049036599</c:v>
                </c:pt>
                <c:pt idx="2085">
                  <c:v>9.2997575127459181E-2</c:v>
                </c:pt>
                <c:pt idx="2086">
                  <c:v>0.13398647537511649</c:v>
                </c:pt>
                <c:pt idx="2087">
                  <c:v>0.24361945400336804</c:v>
                </c:pt>
                <c:pt idx="2088">
                  <c:v>0.1705062722042589</c:v>
                </c:pt>
                <c:pt idx="2089">
                  <c:v>0.1472740800623844</c:v>
                </c:pt>
                <c:pt idx="2090">
                  <c:v>0.22695560033775569</c:v>
                </c:pt>
                <c:pt idx="2091">
                  <c:v>0.26972151686218543</c:v>
                </c:pt>
                <c:pt idx="2092">
                  <c:v>0.26127010770548881</c:v>
                </c:pt>
                <c:pt idx="2093">
                  <c:v>0.23736196643164512</c:v>
                </c:pt>
                <c:pt idx="2094">
                  <c:v>0.16506539309192317</c:v>
                </c:pt>
                <c:pt idx="2095">
                  <c:v>0.21906233361074631</c:v>
                </c:pt>
                <c:pt idx="2096">
                  <c:v>0.20589980496301449</c:v>
                </c:pt>
                <c:pt idx="2097">
                  <c:v>0.22329549790818201</c:v>
                </c:pt>
                <c:pt idx="2098">
                  <c:v>0.23952399151088383</c:v>
                </c:pt>
                <c:pt idx="2099">
                  <c:v>0.18906441078535999</c:v>
                </c:pt>
                <c:pt idx="2100">
                  <c:v>0.20070404865613523</c:v>
                </c:pt>
                <c:pt idx="2101">
                  <c:v>0.18123983984708647</c:v>
                </c:pt>
                <c:pt idx="2102">
                  <c:v>0.22468620008224852</c:v>
                </c:pt>
                <c:pt idx="2103">
                  <c:v>0.15539537291416833</c:v>
                </c:pt>
                <c:pt idx="2104">
                  <c:v>0.19711013098678629</c:v>
                </c:pt>
                <c:pt idx="2105">
                  <c:v>0.16202012170718075</c:v>
                </c:pt>
                <c:pt idx="2106">
                  <c:v>0.15384275099831046</c:v>
                </c:pt>
                <c:pt idx="2107">
                  <c:v>0.24280123323491959</c:v>
                </c:pt>
                <c:pt idx="2108">
                  <c:v>0.261002868915655</c:v>
                </c:pt>
                <c:pt idx="2109">
                  <c:v>0.16414383091712709</c:v>
                </c:pt>
                <c:pt idx="2110">
                  <c:v>0.2393718311787561</c:v>
                </c:pt>
                <c:pt idx="2111">
                  <c:v>0.2099863868742276</c:v>
                </c:pt>
                <c:pt idx="2112">
                  <c:v>0.23278439058221059</c:v>
                </c:pt>
                <c:pt idx="2113">
                  <c:v>0.26406891414790895</c:v>
                </c:pt>
                <c:pt idx="2114">
                  <c:v>0.2078970363515055</c:v>
                </c:pt>
                <c:pt idx="2115">
                  <c:v>0.18552520924272159</c:v>
                </c:pt>
                <c:pt idx="2116">
                  <c:v>0.19765460551466513</c:v>
                </c:pt>
                <c:pt idx="2117">
                  <c:v>0.21981390332505354</c:v>
                </c:pt>
                <c:pt idx="2118">
                  <c:v>0.17370483499066139</c:v>
                </c:pt>
                <c:pt idx="2119">
                  <c:v>0.1656362597006652</c:v>
                </c:pt>
                <c:pt idx="2120">
                  <c:v>0.15290542007381142</c:v>
                </c:pt>
                <c:pt idx="2121">
                  <c:v>0.2118972747708105</c:v>
                </c:pt>
                <c:pt idx="2122">
                  <c:v>0.22006859544422386</c:v>
                </c:pt>
                <c:pt idx="2123">
                  <c:v>0.25913917451043889</c:v>
                </c:pt>
                <c:pt idx="2124">
                  <c:v>0.18062656800080509</c:v>
                </c:pt>
                <c:pt idx="2125">
                  <c:v>0.19643351184502086</c:v>
                </c:pt>
                <c:pt idx="2126">
                  <c:v>0.18692825257165038</c:v>
                </c:pt>
                <c:pt idx="2127">
                  <c:v>0.12970859034301799</c:v>
                </c:pt>
                <c:pt idx="2128">
                  <c:v>0.2295549460566762</c:v>
                </c:pt>
                <c:pt idx="2129">
                  <c:v>0.26882632847486149</c:v>
                </c:pt>
                <c:pt idx="2130">
                  <c:v>0.24134546047038366</c:v>
                </c:pt>
                <c:pt idx="2131">
                  <c:v>0.17854050749713704</c:v>
                </c:pt>
                <c:pt idx="2132">
                  <c:v>0.24003135739028347</c:v>
                </c:pt>
                <c:pt idx="2133">
                  <c:v>0.17998445014262615</c:v>
                </c:pt>
                <c:pt idx="2134">
                  <c:v>0.15905051517957927</c:v>
                </c:pt>
                <c:pt idx="2135">
                  <c:v>0.24959563021839204</c:v>
                </c:pt>
                <c:pt idx="2136">
                  <c:v>0.20086699516510173</c:v>
                </c:pt>
                <c:pt idx="2137">
                  <c:v>0.13453335389043067</c:v>
                </c:pt>
                <c:pt idx="2138">
                  <c:v>0.19900713742291165</c:v>
                </c:pt>
                <c:pt idx="2139">
                  <c:v>0.16470513201244488</c:v>
                </c:pt>
                <c:pt idx="2140">
                  <c:v>0.14079859011351661</c:v>
                </c:pt>
                <c:pt idx="2141">
                  <c:v>0.1538311250752589</c:v>
                </c:pt>
                <c:pt idx="2142">
                  <c:v>0.27769457243134449</c:v>
                </c:pt>
                <c:pt idx="2143">
                  <c:v>0.20462655054885506</c:v>
                </c:pt>
                <c:pt idx="2144">
                  <c:v>0.23429609995962966</c:v>
                </c:pt>
                <c:pt idx="2145">
                  <c:v>0.16688362710950053</c:v>
                </c:pt>
                <c:pt idx="2146">
                  <c:v>0.27745368757043115</c:v>
                </c:pt>
                <c:pt idx="2147">
                  <c:v>0.15035092573958542</c:v>
                </c:pt>
                <c:pt idx="2148">
                  <c:v>0.16224089031785863</c:v>
                </c:pt>
                <c:pt idx="2149">
                  <c:v>0.21159925811492136</c:v>
                </c:pt>
                <c:pt idx="2150">
                  <c:v>0.1192193712363295</c:v>
                </c:pt>
                <c:pt idx="2151">
                  <c:v>0.12345799531421831</c:v>
                </c:pt>
                <c:pt idx="2152">
                  <c:v>0.18735532371202129</c:v>
                </c:pt>
                <c:pt idx="2153">
                  <c:v>0.21227360980166776</c:v>
                </c:pt>
                <c:pt idx="2154">
                  <c:v>0.1852875416396299</c:v>
                </c:pt>
                <c:pt idx="2155">
                  <c:v>0.24437783626342352</c:v>
                </c:pt>
                <c:pt idx="2156">
                  <c:v>0.23627298855263035</c:v>
                </c:pt>
                <c:pt idx="2157">
                  <c:v>0.26669003698626947</c:v>
                </c:pt>
                <c:pt idx="2158">
                  <c:v>0.14217618522257627</c:v>
                </c:pt>
                <c:pt idx="2159">
                  <c:v>0.22156913584248142</c:v>
                </c:pt>
                <c:pt idx="2160">
                  <c:v>0.27226600577049126</c:v>
                </c:pt>
                <c:pt idx="2161">
                  <c:v>0.22882142515542803</c:v>
                </c:pt>
                <c:pt idx="2162">
                  <c:v>0.17192195781369776</c:v>
                </c:pt>
                <c:pt idx="2163">
                  <c:v>0.17900824599075621</c:v>
                </c:pt>
                <c:pt idx="2164">
                  <c:v>0.17016421411814886</c:v>
                </c:pt>
                <c:pt idx="2165">
                  <c:v>0.14586087542286807</c:v>
                </c:pt>
                <c:pt idx="2166">
                  <c:v>0.22374303151773586</c:v>
                </c:pt>
                <c:pt idx="2167">
                  <c:v>0.11225284770347747</c:v>
                </c:pt>
                <c:pt idx="2168">
                  <c:v>0.23011739400431724</c:v>
                </c:pt>
                <c:pt idx="2169">
                  <c:v>0.26960168157764092</c:v>
                </c:pt>
                <c:pt idx="2170">
                  <c:v>0.17115800790004485</c:v>
                </c:pt>
                <c:pt idx="2171">
                  <c:v>0.22740754593646059</c:v>
                </c:pt>
                <c:pt idx="2172">
                  <c:v>0.26892509077990445</c:v>
                </c:pt>
                <c:pt idx="2173">
                  <c:v>0.11054113044986286</c:v>
                </c:pt>
                <c:pt idx="2174">
                  <c:v>0.10959367323433108</c:v>
                </c:pt>
                <c:pt idx="2175">
                  <c:v>0.15413658305182437</c:v>
                </c:pt>
                <c:pt idx="2176">
                  <c:v>0.23768135411069316</c:v>
                </c:pt>
                <c:pt idx="2177">
                  <c:v>0.18019748061737773</c:v>
                </c:pt>
                <c:pt idx="2178">
                  <c:v>0.17250656955488244</c:v>
                </c:pt>
                <c:pt idx="2179">
                  <c:v>0.1867602962378235</c:v>
                </c:pt>
                <c:pt idx="2180">
                  <c:v>0.27220261765644399</c:v>
                </c:pt>
                <c:pt idx="2181">
                  <c:v>0.14941345243678109</c:v>
                </c:pt>
                <c:pt idx="2182">
                  <c:v>0.15468271767124095</c:v>
                </c:pt>
                <c:pt idx="2183">
                  <c:v>0.13288363882263601</c:v>
                </c:pt>
                <c:pt idx="2184">
                  <c:v>0.21791944822566719</c:v>
                </c:pt>
                <c:pt idx="2185">
                  <c:v>0.23803725731329509</c:v>
                </c:pt>
                <c:pt idx="2186">
                  <c:v>0.28123610178296804</c:v>
                </c:pt>
                <c:pt idx="2187">
                  <c:v>0.16519338579391868</c:v>
                </c:pt>
                <c:pt idx="2188">
                  <c:v>0.21555625831226888</c:v>
                </c:pt>
                <c:pt idx="2189">
                  <c:v>0.12567132439237244</c:v>
                </c:pt>
                <c:pt idx="2190">
                  <c:v>0.18301855474760209</c:v>
                </c:pt>
                <c:pt idx="2191">
                  <c:v>0.20095123544268084</c:v>
                </c:pt>
                <c:pt idx="2192">
                  <c:v>0.18428027215812703</c:v>
                </c:pt>
                <c:pt idx="2193">
                  <c:v>0.15601802840616261</c:v>
                </c:pt>
                <c:pt idx="2194">
                  <c:v>0.26260188565091613</c:v>
                </c:pt>
                <c:pt idx="2195">
                  <c:v>0.1983716931043448</c:v>
                </c:pt>
                <c:pt idx="2196">
                  <c:v>0.2053606397897689</c:v>
                </c:pt>
                <c:pt idx="2197">
                  <c:v>0.23274273331716006</c:v>
                </c:pt>
                <c:pt idx="2198">
                  <c:v>0.24148082900176021</c:v>
                </c:pt>
                <c:pt idx="2199">
                  <c:v>0.16913308644888891</c:v>
                </c:pt>
                <c:pt idx="2200">
                  <c:v>0.212247430837606</c:v>
                </c:pt>
                <c:pt idx="2201">
                  <c:v>0.2295396044701056</c:v>
                </c:pt>
                <c:pt idx="2202">
                  <c:v>0.23273176097511092</c:v>
                </c:pt>
                <c:pt idx="2203">
                  <c:v>0.22336507786712714</c:v>
                </c:pt>
                <c:pt idx="2204">
                  <c:v>0.14787828838761286</c:v>
                </c:pt>
                <c:pt idx="2205">
                  <c:v>0.12932315775041447</c:v>
                </c:pt>
                <c:pt idx="2206">
                  <c:v>0.22999579405289636</c:v>
                </c:pt>
                <c:pt idx="2207">
                  <c:v>0.13237276631708059</c:v>
                </c:pt>
                <c:pt idx="2208">
                  <c:v>0.21238114076288023</c:v>
                </c:pt>
                <c:pt idx="2209">
                  <c:v>0.23438004873714255</c:v>
                </c:pt>
                <c:pt idx="2210">
                  <c:v>0.1543757623505102</c:v>
                </c:pt>
                <c:pt idx="2211">
                  <c:v>0.26818101359794777</c:v>
                </c:pt>
                <c:pt idx="2212">
                  <c:v>0.1620381019234241</c:v>
                </c:pt>
                <c:pt idx="2213">
                  <c:v>0.23105245931406693</c:v>
                </c:pt>
                <c:pt idx="2214">
                  <c:v>0.2033655834903709</c:v>
                </c:pt>
                <c:pt idx="2215">
                  <c:v>0.24952791949434841</c:v>
                </c:pt>
                <c:pt idx="2216">
                  <c:v>0.20486860026171552</c:v>
                </c:pt>
                <c:pt idx="2217">
                  <c:v>0.15187632151449595</c:v>
                </c:pt>
                <c:pt idx="2218">
                  <c:v>0.2387023567539327</c:v>
                </c:pt>
                <c:pt idx="2219">
                  <c:v>0.15956331914785291</c:v>
                </c:pt>
                <c:pt idx="2220">
                  <c:v>0.24575538548752834</c:v>
                </c:pt>
                <c:pt idx="2221">
                  <c:v>0.19564311294413417</c:v>
                </c:pt>
                <c:pt idx="2222">
                  <c:v>0.15559289515439267</c:v>
                </c:pt>
                <c:pt idx="2223">
                  <c:v>0.17668478148233921</c:v>
                </c:pt>
                <c:pt idx="2224">
                  <c:v>0.19227919608654295</c:v>
                </c:pt>
                <c:pt idx="2225">
                  <c:v>0.1361715507917915</c:v>
                </c:pt>
                <c:pt idx="2226">
                  <c:v>0.16836209577051972</c:v>
                </c:pt>
                <c:pt idx="2227">
                  <c:v>0.18870912113724153</c:v>
                </c:pt>
                <c:pt idx="2228">
                  <c:v>0.13590197257491815</c:v>
                </c:pt>
                <c:pt idx="2229">
                  <c:v>0.19629935731002562</c:v>
                </c:pt>
                <c:pt idx="2230">
                  <c:v>0.23710043785392185</c:v>
                </c:pt>
                <c:pt idx="2231">
                  <c:v>0.1346245372156287</c:v>
                </c:pt>
                <c:pt idx="2232">
                  <c:v>0.1468190059191638</c:v>
                </c:pt>
                <c:pt idx="2233">
                  <c:v>0.203822633823115</c:v>
                </c:pt>
                <c:pt idx="2234">
                  <c:v>0.25691781194749225</c:v>
                </c:pt>
                <c:pt idx="2235">
                  <c:v>0.19474559483097156</c:v>
                </c:pt>
                <c:pt idx="2236">
                  <c:v>0.15432047321758099</c:v>
                </c:pt>
                <c:pt idx="2237">
                  <c:v>0.1429081324474219</c:v>
                </c:pt>
                <c:pt idx="2238">
                  <c:v>0.2191695009703887</c:v>
                </c:pt>
                <c:pt idx="2239">
                  <c:v>0.20395843894333671</c:v>
                </c:pt>
                <c:pt idx="2240">
                  <c:v>0.24213299498947213</c:v>
                </c:pt>
                <c:pt idx="2241">
                  <c:v>0.14867619163951953</c:v>
                </c:pt>
                <c:pt idx="2242">
                  <c:v>0.1583275839446027</c:v>
                </c:pt>
                <c:pt idx="2243">
                  <c:v>0.20522735653598889</c:v>
                </c:pt>
                <c:pt idx="2244">
                  <c:v>0.19381358657998274</c:v>
                </c:pt>
                <c:pt idx="2245">
                  <c:v>0.22164816896939429</c:v>
                </c:pt>
                <c:pt idx="2246">
                  <c:v>0.18067993967442131</c:v>
                </c:pt>
                <c:pt idx="2247">
                  <c:v>0.22680814449585948</c:v>
                </c:pt>
                <c:pt idx="2248">
                  <c:v>0.16700698776963679</c:v>
                </c:pt>
                <c:pt idx="2249">
                  <c:v>0.11928613154445837</c:v>
                </c:pt>
                <c:pt idx="2250">
                  <c:v>0.24317583533628598</c:v>
                </c:pt>
                <c:pt idx="2251">
                  <c:v>0.25044597881907754</c:v>
                </c:pt>
                <c:pt idx="2252">
                  <c:v>0.21828301787162954</c:v>
                </c:pt>
                <c:pt idx="2253">
                  <c:v>0.25790942916780107</c:v>
                </c:pt>
                <c:pt idx="2254">
                  <c:v>0.23437589810691739</c:v>
                </c:pt>
                <c:pt idx="2255">
                  <c:v>0.24890198190868509</c:v>
                </c:pt>
                <c:pt idx="2256">
                  <c:v>0.22756966756111344</c:v>
                </c:pt>
                <c:pt idx="2257">
                  <c:v>0.26946546072066418</c:v>
                </c:pt>
                <c:pt idx="2258">
                  <c:v>0.24102413084035784</c:v>
                </c:pt>
                <c:pt idx="2259">
                  <c:v>0.1528585727408619</c:v>
                </c:pt>
                <c:pt idx="2260">
                  <c:v>0.16943586584276682</c:v>
                </c:pt>
                <c:pt idx="2261">
                  <c:v>0.14027970378801685</c:v>
                </c:pt>
                <c:pt idx="2262">
                  <c:v>0.19893272644602542</c:v>
                </c:pt>
                <c:pt idx="2263">
                  <c:v>0.13801610527205965</c:v>
                </c:pt>
                <c:pt idx="2264">
                  <c:v>0.28337313779659706</c:v>
                </c:pt>
                <c:pt idx="2265">
                  <c:v>0.1962574441988377</c:v>
                </c:pt>
                <c:pt idx="2266">
                  <c:v>0.20816324617684687</c:v>
                </c:pt>
                <c:pt idx="2267">
                  <c:v>0.14550316931061885</c:v>
                </c:pt>
                <c:pt idx="2268">
                  <c:v>0.19789925975877379</c:v>
                </c:pt>
                <c:pt idx="2269">
                  <c:v>0.17899193953294876</c:v>
                </c:pt>
                <c:pt idx="2270">
                  <c:v>0.15890269151138717</c:v>
                </c:pt>
                <c:pt idx="2271">
                  <c:v>0.26579990856846109</c:v>
                </c:pt>
                <c:pt idx="2272">
                  <c:v>0.1334788976995909</c:v>
                </c:pt>
                <c:pt idx="2273">
                  <c:v>0.18657515930734048</c:v>
                </c:pt>
                <c:pt idx="2274">
                  <c:v>0.1723287420330285</c:v>
                </c:pt>
                <c:pt idx="2275">
                  <c:v>0.17016122987241417</c:v>
                </c:pt>
                <c:pt idx="2276">
                  <c:v>0.11254060896464796</c:v>
                </c:pt>
                <c:pt idx="2277">
                  <c:v>0.27900327921674717</c:v>
                </c:pt>
                <c:pt idx="2278">
                  <c:v>0.22273180320179717</c:v>
                </c:pt>
                <c:pt idx="2279">
                  <c:v>0.17028660172957608</c:v>
                </c:pt>
                <c:pt idx="2280">
                  <c:v>0.28171211255929934</c:v>
                </c:pt>
                <c:pt idx="2281">
                  <c:v>0.13161401830163164</c:v>
                </c:pt>
                <c:pt idx="2282">
                  <c:v>0.20005639823342852</c:v>
                </c:pt>
                <c:pt idx="2283">
                  <c:v>0.20144646274840428</c:v>
                </c:pt>
                <c:pt idx="2284">
                  <c:v>0.24908947835374295</c:v>
                </c:pt>
                <c:pt idx="2285">
                  <c:v>0.23686936954136664</c:v>
                </c:pt>
                <c:pt idx="2286">
                  <c:v>0.24815581217933397</c:v>
                </c:pt>
                <c:pt idx="2287">
                  <c:v>0.23862666639789276</c:v>
                </c:pt>
                <c:pt idx="2288">
                  <c:v>0.2042111749260814</c:v>
                </c:pt>
                <c:pt idx="2289">
                  <c:v>0.24649453398172466</c:v>
                </c:pt>
                <c:pt idx="2290">
                  <c:v>0.18649540081859969</c:v>
                </c:pt>
                <c:pt idx="2291">
                  <c:v>0.14019281317157117</c:v>
                </c:pt>
                <c:pt idx="2292">
                  <c:v>0.18006450390763507</c:v>
                </c:pt>
                <c:pt idx="2293">
                  <c:v>0.24219417798461393</c:v>
                </c:pt>
                <c:pt idx="2294">
                  <c:v>0.24816050792524513</c:v>
                </c:pt>
                <c:pt idx="2295">
                  <c:v>0.19933066574728975</c:v>
                </c:pt>
                <c:pt idx="2296">
                  <c:v>0.14174203316394327</c:v>
                </c:pt>
                <c:pt idx="2297">
                  <c:v>0.1945430428417827</c:v>
                </c:pt>
                <c:pt idx="2298">
                  <c:v>0.20098183344362411</c:v>
                </c:pt>
                <c:pt idx="2299">
                  <c:v>0.2137188688803992</c:v>
                </c:pt>
                <c:pt idx="2300">
                  <c:v>0.11902169710338989</c:v>
                </c:pt>
                <c:pt idx="2301">
                  <c:v>0.21521564946832666</c:v>
                </c:pt>
                <c:pt idx="2302">
                  <c:v>0.23860566268363456</c:v>
                </c:pt>
                <c:pt idx="2303">
                  <c:v>0.26255091892481025</c:v>
                </c:pt>
                <c:pt idx="2304">
                  <c:v>0.19900015777213373</c:v>
                </c:pt>
                <c:pt idx="2305">
                  <c:v>0.19943797538985639</c:v>
                </c:pt>
                <c:pt idx="2306">
                  <c:v>0.23777525989375312</c:v>
                </c:pt>
                <c:pt idx="2307">
                  <c:v>0.13691217534497249</c:v>
                </c:pt>
                <c:pt idx="2308">
                  <c:v>0.23182483844869786</c:v>
                </c:pt>
                <c:pt idx="2309">
                  <c:v>0.25130906844421502</c:v>
                </c:pt>
                <c:pt idx="2310">
                  <c:v>0.24054248865771702</c:v>
                </c:pt>
                <c:pt idx="2311">
                  <c:v>0.16133879705152754</c:v>
                </c:pt>
                <c:pt idx="2312">
                  <c:v>0.23068301033364841</c:v>
                </c:pt>
                <c:pt idx="2313">
                  <c:v>0.24488765546304858</c:v>
                </c:pt>
                <c:pt idx="2314">
                  <c:v>0.28380054351392214</c:v>
                </c:pt>
                <c:pt idx="2315">
                  <c:v>0.27187845869227439</c:v>
                </c:pt>
                <c:pt idx="2316">
                  <c:v>0.12525498576562979</c:v>
                </c:pt>
                <c:pt idx="2317">
                  <c:v>0.20665949193523381</c:v>
                </c:pt>
                <c:pt idx="2318">
                  <c:v>0.22783309171999372</c:v>
                </c:pt>
                <c:pt idx="2319">
                  <c:v>0.20686215455147097</c:v>
                </c:pt>
                <c:pt idx="2320">
                  <c:v>0.20550787322991956</c:v>
                </c:pt>
                <c:pt idx="2321">
                  <c:v>0.24330646133339001</c:v>
                </c:pt>
                <c:pt idx="2322">
                  <c:v>0.14959363337827386</c:v>
                </c:pt>
                <c:pt idx="2323">
                  <c:v>0.21992875844207171</c:v>
                </c:pt>
                <c:pt idx="2324">
                  <c:v>0.20364817774091107</c:v>
                </c:pt>
                <c:pt idx="2325">
                  <c:v>0.16343106433589374</c:v>
                </c:pt>
                <c:pt idx="2326">
                  <c:v>0.29234169370785884</c:v>
                </c:pt>
                <c:pt idx="2327">
                  <c:v>0.12032110279730744</c:v>
                </c:pt>
                <c:pt idx="2328">
                  <c:v>0.13701678051119356</c:v>
                </c:pt>
                <c:pt idx="2329">
                  <c:v>0.25276812248798819</c:v>
                </c:pt>
                <c:pt idx="2330">
                  <c:v>0.28946555512472533</c:v>
                </c:pt>
                <c:pt idx="2331">
                  <c:v>0.16323433486893066</c:v>
                </c:pt>
                <c:pt idx="2332">
                  <c:v>0.16789528611800483</c:v>
                </c:pt>
                <c:pt idx="2333">
                  <c:v>0.23558570310461777</c:v>
                </c:pt>
                <c:pt idx="2334">
                  <c:v>0.21072317142569713</c:v>
                </c:pt>
                <c:pt idx="2335">
                  <c:v>0.25996047077740803</c:v>
                </c:pt>
                <c:pt idx="2336">
                  <c:v>0.21213071117104179</c:v>
                </c:pt>
                <c:pt idx="2337">
                  <c:v>0.25261854271483791</c:v>
                </c:pt>
                <c:pt idx="2338">
                  <c:v>0.2756289112643735</c:v>
                </c:pt>
                <c:pt idx="2339">
                  <c:v>0.25977250506079846</c:v>
                </c:pt>
                <c:pt idx="2340">
                  <c:v>0.23794469735289159</c:v>
                </c:pt>
                <c:pt idx="2341">
                  <c:v>0.24092571612118374</c:v>
                </c:pt>
                <c:pt idx="2342">
                  <c:v>0.2270444467876965</c:v>
                </c:pt>
                <c:pt idx="2343">
                  <c:v>0.21752168693800822</c:v>
                </c:pt>
                <c:pt idx="2344">
                  <c:v>0.14551531252970698</c:v>
                </c:pt>
                <c:pt idx="2345">
                  <c:v>0.24105351229854005</c:v>
                </c:pt>
                <c:pt idx="2346">
                  <c:v>0.18537852391510926</c:v>
                </c:pt>
                <c:pt idx="2347">
                  <c:v>0.19272148699878935</c:v>
                </c:pt>
                <c:pt idx="2348">
                  <c:v>0.13512255917024096</c:v>
                </c:pt>
                <c:pt idx="2349">
                  <c:v>0.15338856808938262</c:v>
                </c:pt>
                <c:pt idx="2350">
                  <c:v>0.25781939577928153</c:v>
                </c:pt>
                <c:pt idx="2351">
                  <c:v>0.17736171300337691</c:v>
                </c:pt>
                <c:pt idx="2352">
                  <c:v>0.20687386156460705</c:v>
                </c:pt>
                <c:pt idx="2353">
                  <c:v>0.11633653356615295</c:v>
                </c:pt>
                <c:pt idx="2354">
                  <c:v>0.23948985091747244</c:v>
                </c:pt>
                <c:pt idx="2355">
                  <c:v>0.11911807827242497</c:v>
                </c:pt>
                <c:pt idx="2356">
                  <c:v>0.27033873704663658</c:v>
                </c:pt>
                <c:pt idx="2357">
                  <c:v>0.2240293579397219</c:v>
                </c:pt>
                <c:pt idx="2358">
                  <c:v>0.14417799535401127</c:v>
                </c:pt>
                <c:pt idx="2359">
                  <c:v>0.28194974735276351</c:v>
                </c:pt>
                <c:pt idx="2360">
                  <c:v>0.25297700243708021</c:v>
                </c:pt>
                <c:pt idx="2361">
                  <c:v>0.26364836762807076</c:v>
                </c:pt>
                <c:pt idx="2362">
                  <c:v>0.21172253274393849</c:v>
                </c:pt>
                <c:pt idx="2363">
                  <c:v>0.22051917988945119</c:v>
                </c:pt>
                <c:pt idx="2364">
                  <c:v>0.12340973687165033</c:v>
                </c:pt>
                <c:pt idx="2365">
                  <c:v>0.26583615209895911</c:v>
                </c:pt>
                <c:pt idx="2366">
                  <c:v>0.20773369937316785</c:v>
                </c:pt>
                <c:pt idx="2367">
                  <c:v>0.18996479338868688</c:v>
                </c:pt>
                <c:pt idx="2368">
                  <c:v>0.14765536309624103</c:v>
                </c:pt>
                <c:pt idx="2369">
                  <c:v>0.26325728387755648</c:v>
                </c:pt>
                <c:pt idx="2370">
                  <c:v>0.20145217135348867</c:v>
                </c:pt>
                <c:pt idx="2371">
                  <c:v>0.12923549831730133</c:v>
                </c:pt>
                <c:pt idx="2372">
                  <c:v>0.16833176904711772</c:v>
                </c:pt>
                <c:pt idx="2373">
                  <c:v>0.20604558103094972</c:v>
                </c:pt>
                <c:pt idx="2374">
                  <c:v>0.23262682905086746</c:v>
                </c:pt>
                <c:pt idx="2375">
                  <c:v>0.13490920836377382</c:v>
                </c:pt>
                <c:pt idx="2376">
                  <c:v>0.12640709705210629</c:v>
                </c:pt>
                <c:pt idx="2377">
                  <c:v>0.20286188028519314</c:v>
                </c:pt>
                <c:pt idx="2378">
                  <c:v>0.21482456188245402</c:v>
                </c:pt>
                <c:pt idx="2379">
                  <c:v>0.19892287776667744</c:v>
                </c:pt>
                <c:pt idx="2380">
                  <c:v>0.19261136849263727</c:v>
                </c:pt>
                <c:pt idx="2381">
                  <c:v>0.22974679142938825</c:v>
                </c:pt>
                <c:pt idx="2382">
                  <c:v>0.23920440162071635</c:v>
                </c:pt>
                <c:pt idx="2383">
                  <c:v>0.27456210758064026</c:v>
                </c:pt>
                <c:pt idx="2384">
                  <c:v>0.20636202811672383</c:v>
                </c:pt>
                <c:pt idx="2385">
                  <c:v>0.1282941069925525</c:v>
                </c:pt>
                <c:pt idx="2386">
                  <c:v>0.24792118767340454</c:v>
                </c:pt>
                <c:pt idx="2387">
                  <c:v>0.22704032573094141</c:v>
                </c:pt>
                <c:pt idx="2388">
                  <c:v>0.21138397828248498</c:v>
                </c:pt>
                <c:pt idx="2389">
                  <c:v>0.24277856060148847</c:v>
                </c:pt>
                <c:pt idx="2390">
                  <c:v>0.26073487553839575</c:v>
                </c:pt>
                <c:pt idx="2391">
                  <c:v>0.22475796673887066</c:v>
                </c:pt>
                <c:pt idx="2392">
                  <c:v>0.27989971651891787</c:v>
                </c:pt>
                <c:pt idx="2393">
                  <c:v>0.26640454486428528</c:v>
                </c:pt>
                <c:pt idx="2394">
                  <c:v>0.16089458312691607</c:v>
                </c:pt>
                <c:pt idx="2395">
                  <c:v>0.17989194189766491</c:v>
                </c:pt>
                <c:pt idx="2396">
                  <c:v>0.1728188714062921</c:v>
                </c:pt>
                <c:pt idx="2397">
                  <c:v>0.13574191596198826</c:v>
                </c:pt>
                <c:pt idx="2398">
                  <c:v>0.28020193189512571</c:v>
                </c:pt>
                <c:pt idx="2399">
                  <c:v>0.24002662883429607</c:v>
                </c:pt>
                <c:pt idx="2400">
                  <c:v>0.24887567695855783</c:v>
                </c:pt>
                <c:pt idx="2401">
                  <c:v>0.14653923138121461</c:v>
                </c:pt>
                <c:pt idx="2402">
                  <c:v>0.17415178729973699</c:v>
                </c:pt>
                <c:pt idx="2403">
                  <c:v>0.19425914761472199</c:v>
                </c:pt>
                <c:pt idx="2404">
                  <c:v>0.216023902898338</c:v>
                </c:pt>
                <c:pt idx="2405">
                  <c:v>0.11403539660275559</c:v>
                </c:pt>
                <c:pt idx="2406">
                  <c:v>0.17905933690005882</c:v>
                </c:pt>
                <c:pt idx="2407">
                  <c:v>0.13473983477514442</c:v>
                </c:pt>
                <c:pt idx="2408">
                  <c:v>0.21664128009569733</c:v>
                </c:pt>
                <c:pt idx="2409">
                  <c:v>0.1557255912395325</c:v>
                </c:pt>
                <c:pt idx="2410">
                  <c:v>0.12362216715351712</c:v>
                </c:pt>
                <c:pt idx="2411">
                  <c:v>0.12738752563928968</c:v>
                </c:pt>
                <c:pt idx="2412">
                  <c:v>0.19182673734601952</c:v>
                </c:pt>
                <c:pt idx="2413">
                  <c:v>0.1569805488086396</c:v>
                </c:pt>
                <c:pt idx="2414">
                  <c:v>0.26012748141032016</c:v>
                </c:pt>
                <c:pt idx="2415">
                  <c:v>0.157211159535597</c:v>
                </c:pt>
                <c:pt idx="2416">
                  <c:v>0.1689638019750308</c:v>
                </c:pt>
                <c:pt idx="2417">
                  <c:v>0.1544126013037761</c:v>
                </c:pt>
                <c:pt idx="2418">
                  <c:v>0.25511823186853894</c:v>
                </c:pt>
                <c:pt idx="2419">
                  <c:v>0.19400692392777283</c:v>
                </c:pt>
                <c:pt idx="2420">
                  <c:v>0.18546742352380591</c:v>
                </c:pt>
                <c:pt idx="2421">
                  <c:v>0.14501212681035236</c:v>
                </c:pt>
                <c:pt idx="2422">
                  <c:v>0.22798932212689246</c:v>
                </c:pt>
                <c:pt idx="2423">
                  <c:v>0.23310848931868902</c:v>
                </c:pt>
                <c:pt idx="2424">
                  <c:v>0.2119479617932421</c:v>
                </c:pt>
                <c:pt idx="2425">
                  <c:v>0.23234869094027638</c:v>
                </c:pt>
                <c:pt idx="2426">
                  <c:v>0.15518356651009146</c:v>
                </c:pt>
                <c:pt idx="2427">
                  <c:v>0.19270036941215093</c:v>
                </c:pt>
                <c:pt idx="2428">
                  <c:v>0.1631660864561903</c:v>
                </c:pt>
                <c:pt idx="2429">
                  <c:v>0.24197407696688991</c:v>
                </c:pt>
                <c:pt idx="2430">
                  <c:v>0.16200183979689894</c:v>
                </c:pt>
                <c:pt idx="2431">
                  <c:v>0.12027299988055991</c:v>
                </c:pt>
                <c:pt idx="2432">
                  <c:v>0.22784773141310241</c:v>
                </c:pt>
                <c:pt idx="2433">
                  <c:v>0.13196925094425965</c:v>
                </c:pt>
                <c:pt idx="2434">
                  <c:v>0.13472972311334108</c:v>
                </c:pt>
                <c:pt idx="2435">
                  <c:v>0.27188791483165908</c:v>
                </c:pt>
                <c:pt idx="2436">
                  <c:v>0.16846517189516877</c:v>
                </c:pt>
                <c:pt idx="2437">
                  <c:v>0.11211777332247094</c:v>
                </c:pt>
                <c:pt idx="2438">
                  <c:v>0.15339377747201738</c:v>
                </c:pt>
                <c:pt idx="2439">
                  <c:v>0.22031669898944725</c:v>
                </c:pt>
                <c:pt idx="2440">
                  <c:v>0.15004207903508546</c:v>
                </c:pt>
                <c:pt idx="2441">
                  <c:v>0.1877882725073092</c:v>
                </c:pt>
                <c:pt idx="2442">
                  <c:v>0.1956242483041393</c:v>
                </c:pt>
                <c:pt idx="2443">
                  <c:v>0.17009978762054737</c:v>
                </c:pt>
                <c:pt idx="2444">
                  <c:v>0.16185176702830772</c:v>
                </c:pt>
                <c:pt idx="2445">
                  <c:v>0.13722439862110086</c:v>
                </c:pt>
                <c:pt idx="2446">
                  <c:v>0.21227858750083636</c:v>
                </c:pt>
                <c:pt idx="2447">
                  <c:v>0.21342174780511911</c:v>
                </c:pt>
                <c:pt idx="2448">
                  <c:v>0.24209745206856342</c:v>
                </c:pt>
                <c:pt idx="2449">
                  <c:v>0.19815155224814343</c:v>
                </c:pt>
                <c:pt idx="2450">
                  <c:v>0.19751347301619279</c:v>
                </c:pt>
                <c:pt idx="2451">
                  <c:v>0.25662705044834516</c:v>
                </c:pt>
                <c:pt idx="2452">
                  <c:v>0.21481229550542447</c:v>
                </c:pt>
                <c:pt idx="2453">
                  <c:v>0.23203758906013983</c:v>
                </c:pt>
                <c:pt idx="2454">
                  <c:v>0.21740115418445496</c:v>
                </c:pt>
                <c:pt idx="2455">
                  <c:v>0.17903434899209311</c:v>
                </c:pt>
                <c:pt idx="2456">
                  <c:v>0.28566885393973085</c:v>
                </c:pt>
                <c:pt idx="2457">
                  <c:v>0.17426599056292877</c:v>
                </c:pt>
                <c:pt idx="2458">
                  <c:v>0.16581584727882312</c:v>
                </c:pt>
                <c:pt idx="2459">
                  <c:v>0.21979200545490851</c:v>
                </c:pt>
                <c:pt idx="2460">
                  <c:v>0.2907811394006643</c:v>
                </c:pt>
                <c:pt idx="2461">
                  <c:v>0.15144644666272944</c:v>
                </c:pt>
                <c:pt idx="2462">
                  <c:v>0.28467864594377384</c:v>
                </c:pt>
                <c:pt idx="2463">
                  <c:v>0.24062271702706958</c:v>
                </c:pt>
                <c:pt idx="2464">
                  <c:v>0.21351019273680374</c:v>
                </c:pt>
                <c:pt idx="2465">
                  <c:v>0.21068796265464515</c:v>
                </c:pt>
                <c:pt idx="2466">
                  <c:v>0.13496477489094466</c:v>
                </c:pt>
                <c:pt idx="2467">
                  <c:v>0.21210616462330414</c:v>
                </c:pt>
                <c:pt idx="2468">
                  <c:v>0.22312879298718807</c:v>
                </c:pt>
                <c:pt idx="2469">
                  <c:v>0.22899045549778846</c:v>
                </c:pt>
                <c:pt idx="2470">
                  <c:v>0.21768471547470261</c:v>
                </c:pt>
                <c:pt idx="2471">
                  <c:v>0.16615030642322456</c:v>
                </c:pt>
                <c:pt idx="2472">
                  <c:v>0.13568421260698543</c:v>
                </c:pt>
                <c:pt idx="2473">
                  <c:v>0.26593121866300518</c:v>
                </c:pt>
                <c:pt idx="2474">
                  <c:v>0.19956151557775811</c:v>
                </c:pt>
                <c:pt idx="2475">
                  <c:v>0.23461442803255356</c:v>
                </c:pt>
                <c:pt idx="2476">
                  <c:v>0.18639277358336959</c:v>
                </c:pt>
                <c:pt idx="2477">
                  <c:v>0.26955601246680538</c:v>
                </c:pt>
                <c:pt idx="2478">
                  <c:v>0.21831975273953358</c:v>
                </c:pt>
                <c:pt idx="2479">
                  <c:v>0.23666142990550235</c:v>
                </c:pt>
                <c:pt idx="2480">
                  <c:v>0.22317009613297198</c:v>
                </c:pt>
                <c:pt idx="2481">
                  <c:v>0.27312345983325281</c:v>
                </c:pt>
                <c:pt idx="2482">
                  <c:v>0.14943235792603862</c:v>
                </c:pt>
                <c:pt idx="2483">
                  <c:v>0.14597524909925519</c:v>
                </c:pt>
                <c:pt idx="2484">
                  <c:v>0.20294574230434287</c:v>
                </c:pt>
                <c:pt idx="2485">
                  <c:v>0.25630502197468441</c:v>
                </c:pt>
                <c:pt idx="2486">
                  <c:v>0.21608987106292901</c:v>
                </c:pt>
                <c:pt idx="2487">
                  <c:v>0.24309373653885158</c:v>
                </c:pt>
                <c:pt idx="2488">
                  <c:v>0.23322539623571606</c:v>
                </c:pt>
                <c:pt idx="2489">
                  <c:v>0.15206904813406888</c:v>
                </c:pt>
                <c:pt idx="2490">
                  <c:v>0.16232991266352903</c:v>
                </c:pt>
                <c:pt idx="2491">
                  <c:v>0.15696002800091619</c:v>
                </c:pt>
                <c:pt idx="2492">
                  <c:v>0.24308440297302369</c:v>
                </c:pt>
                <c:pt idx="2493">
                  <c:v>0.19472150449685083</c:v>
                </c:pt>
                <c:pt idx="2494">
                  <c:v>0.23410353969892803</c:v>
                </c:pt>
                <c:pt idx="2495">
                  <c:v>0.15879516217151307</c:v>
                </c:pt>
                <c:pt idx="2496">
                  <c:v>0.24899656693265276</c:v>
                </c:pt>
                <c:pt idx="2497">
                  <c:v>0.11328409071690709</c:v>
                </c:pt>
                <c:pt idx="2498">
                  <c:v>0.15119172794184527</c:v>
                </c:pt>
                <c:pt idx="2499">
                  <c:v>0.21893915770938038</c:v>
                </c:pt>
                <c:pt idx="2500">
                  <c:v>0.23455303839178299</c:v>
                </c:pt>
                <c:pt idx="2501">
                  <c:v>0.17336226759468015</c:v>
                </c:pt>
                <c:pt idx="2502">
                  <c:v>0.23726774107811632</c:v>
                </c:pt>
                <c:pt idx="2503">
                  <c:v>0.22542643349203917</c:v>
                </c:pt>
                <c:pt idx="2504">
                  <c:v>0.18904126270509372</c:v>
                </c:pt>
                <c:pt idx="2505">
                  <c:v>0.15412651583063222</c:v>
                </c:pt>
                <c:pt idx="2506">
                  <c:v>0.16696469064937497</c:v>
                </c:pt>
                <c:pt idx="2507">
                  <c:v>0.26265635603162318</c:v>
                </c:pt>
                <c:pt idx="2508">
                  <c:v>0.25765173163674271</c:v>
                </c:pt>
                <c:pt idx="2509">
                  <c:v>0.17398706231634103</c:v>
                </c:pt>
                <c:pt idx="2510">
                  <c:v>0.21479804482959935</c:v>
                </c:pt>
                <c:pt idx="2511">
                  <c:v>0.11830220600224535</c:v>
                </c:pt>
                <c:pt idx="2512">
                  <c:v>0.16980860022248484</c:v>
                </c:pt>
                <c:pt idx="2513">
                  <c:v>0.26939657301687142</c:v>
                </c:pt>
                <c:pt idx="2514">
                  <c:v>0.26485903909134118</c:v>
                </c:pt>
                <c:pt idx="2515">
                  <c:v>0.19871031629080363</c:v>
                </c:pt>
                <c:pt idx="2516">
                  <c:v>0.16616814120188975</c:v>
                </c:pt>
                <c:pt idx="2517">
                  <c:v>0.1827505387105669</c:v>
                </c:pt>
                <c:pt idx="2518">
                  <c:v>0.25408439111249764</c:v>
                </c:pt>
                <c:pt idx="2519">
                  <c:v>0.19698329166027279</c:v>
                </c:pt>
                <c:pt idx="2520">
                  <c:v>0.13535206658132723</c:v>
                </c:pt>
                <c:pt idx="2521">
                  <c:v>0.2259685984233635</c:v>
                </c:pt>
                <c:pt idx="2522">
                  <c:v>0.1518031054578145</c:v>
                </c:pt>
                <c:pt idx="2523">
                  <c:v>0.23962678443982524</c:v>
                </c:pt>
                <c:pt idx="2524">
                  <c:v>0.19785072396752965</c:v>
                </c:pt>
                <c:pt idx="2525">
                  <c:v>0.21296337575616583</c:v>
                </c:pt>
                <c:pt idx="2526">
                  <c:v>0.23731633890092005</c:v>
                </c:pt>
                <c:pt idx="2527">
                  <c:v>0.18882290404396815</c:v>
                </c:pt>
                <c:pt idx="2528">
                  <c:v>0.22082772593229938</c:v>
                </c:pt>
                <c:pt idx="2529">
                  <c:v>0.20132746395532353</c:v>
                </c:pt>
                <c:pt idx="2530">
                  <c:v>0.13343978551856014</c:v>
                </c:pt>
                <c:pt idx="2531">
                  <c:v>0.24151888375374744</c:v>
                </c:pt>
                <c:pt idx="2532">
                  <c:v>0.14611017877004989</c:v>
                </c:pt>
                <c:pt idx="2533">
                  <c:v>0.2655566652109812</c:v>
                </c:pt>
                <c:pt idx="2534">
                  <c:v>0.17845752967395859</c:v>
                </c:pt>
                <c:pt idx="2535">
                  <c:v>0.17349846423328852</c:v>
                </c:pt>
                <c:pt idx="2536">
                  <c:v>0.25942338547365673</c:v>
                </c:pt>
                <c:pt idx="2537">
                  <c:v>0.13844272196853488</c:v>
                </c:pt>
                <c:pt idx="2538">
                  <c:v>0.1796981838007633</c:v>
                </c:pt>
                <c:pt idx="2539">
                  <c:v>0.18309733999724354</c:v>
                </c:pt>
                <c:pt idx="2540">
                  <c:v>0.20391913686469049</c:v>
                </c:pt>
                <c:pt idx="2541">
                  <c:v>0.16133695621707067</c:v>
                </c:pt>
                <c:pt idx="2542">
                  <c:v>0.13975072983513015</c:v>
                </c:pt>
                <c:pt idx="2543">
                  <c:v>0.16411707168076911</c:v>
                </c:pt>
                <c:pt idx="2544">
                  <c:v>0.25714050640128588</c:v>
                </c:pt>
                <c:pt idx="2545">
                  <c:v>0.16653271956316776</c:v>
                </c:pt>
                <c:pt idx="2546">
                  <c:v>0.21992533740684472</c:v>
                </c:pt>
                <c:pt idx="2547">
                  <c:v>0.17626898215110814</c:v>
                </c:pt>
                <c:pt idx="2548">
                  <c:v>0.16727594782345953</c:v>
                </c:pt>
                <c:pt idx="2549">
                  <c:v>0.12391118493826141</c:v>
                </c:pt>
                <c:pt idx="2550">
                  <c:v>0.1731237375736332</c:v>
                </c:pt>
                <c:pt idx="2551">
                  <c:v>0.21575227617636356</c:v>
                </c:pt>
                <c:pt idx="2552">
                  <c:v>0.2218318913508745</c:v>
                </c:pt>
                <c:pt idx="2553">
                  <c:v>0.15678684747299237</c:v>
                </c:pt>
                <c:pt idx="2554">
                  <c:v>0.24586835398808193</c:v>
                </c:pt>
                <c:pt idx="2555">
                  <c:v>0.15988479717349019</c:v>
                </c:pt>
                <c:pt idx="2556">
                  <c:v>0.12954595009915792</c:v>
                </c:pt>
                <c:pt idx="2557">
                  <c:v>0.2093142108492928</c:v>
                </c:pt>
                <c:pt idx="2558">
                  <c:v>0.2609823544119923</c:v>
                </c:pt>
                <c:pt idx="2559">
                  <c:v>0.23308345686992629</c:v>
                </c:pt>
                <c:pt idx="2560">
                  <c:v>0.16179668402407424</c:v>
                </c:pt>
                <c:pt idx="2561">
                  <c:v>0.25701722577095021</c:v>
                </c:pt>
                <c:pt idx="2562">
                  <c:v>0.20500531987151305</c:v>
                </c:pt>
                <c:pt idx="2563">
                  <c:v>0.16049144854449401</c:v>
                </c:pt>
                <c:pt idx="2564">
                  <c:v>0.22616700394257316</c:v>
                </c:pt>
                <c:pt idx="2565">
                  <c:v>0.21253891745434164</c:v>
                </c:pt>
                <c:pt idx="2566">
                  <c:v>0.23018935449807137</c:v>
                </c:pt>
                <c:pt idx="2567">
                  <c:v>0.18010676402900105</c:v>
                </c:pt>
                <c:pt idx="2568">
                  <c:v>0.16822326842436996</c:v>
                </c:pt>
                <c:pt idx="2569">
                  <c:v>0.13050296751732504</c:v>
                </c:pt>
                <c:pt idx="2570">
                  <c:v>0.25891743883746215</c:v>
                </c:pt>
                <c:pt idx="2571">
                  <c:v>0.15602350662997155</c:v>
                </c:pt>
                <c:pt idx="2572">
                  <c:v>0.2082533861302098</c:v>
                </c:pt>
                <c:pt idx="2573">
                  <c:v>0.14127379800025117</c:v>
                </c:pt>
                <c:pt idx="2574">
                  <c:v>0.15762443651507077</c:v>
                </c:pt>
                <c:pt idx="2575">
                  <c:v>0.28163577620538149</c:v>
                </c:pt>
                <c:pt idx="2576">
                  <c:v>0.27272305538217578</c:v>
                </c:pt>
                <c:pt idx="2577">
                  <c:v>0.17751368344810048</c:v>
                </c:pt>
                <c:pt idx="2578">
                  <c:v>0.25909070575429072</c:v>
                </c:pt>
                <c:pt idx="2579">
                  <c:v>0.15711647078006258</c:v>
                </c:pt>
                <c:pt idx="2580">
                  <c:v>0.19129108844890175</c:v>
                </c:pt>
                <c:pt idx="2581">
                  <c:v>0.15104931597288795</c:v>
                </c:pt>
                <c:pt idx="2582">
                  <c:v>0.16235595059686839</c:v>
                </c:pt>
                <c:pt idx="2583">
                  <c:v>0.22258708405150485</c:v>
                </c:pt>
                <c:pt idx="2584">
                  <c:v>0.27321009182075323</c:v>
                </c:pt>
                <c:pt idx="2585">
                  <c:v>0.16969626105179841</c:v>
                </c:pt>
                <c:pt idx="2586">
                  <c:v>0.24576825913084391</c:v>
                </c:pt>
                <c:pt idx="2587">
                  <c:v>0.16373947577765205</c:v>
                </c:pt>
                <c:pt idx="2588">
                  <c:v>0.19361469649244215</c:v>
                </c:pt>
                <c:pt idx="2589">
                  <c:v>0.15865002896933542</c:v>
                </c:pt>
                <c:pt idx="2590">
                  <c:v>0.24667279975467646</c:v>
                </c:pt>
                <c:pt idx="2591">
                  <c:v>0.19136888915618747</c:v>
                </c:pt>
                <c:pt idx="2592">
                  <c:v>0.17809308685231726</c:v>
                </c:pt>
                <c:pt idx="2593">
                  <c:v>0.1589045385101249</c:v>
                </c:pt>
                <c:pt idx="2594">
                  <c:v>0.19385946622185155</c:v>
                </c:pt>
                <c:pt idx="2595">
                  <c:v>0.24421499465035973</c:v>
                </c:pt>
                <c:pt idx="2596">
                  <c:v>0.16137871925520536</c:v>
                </c:pt>
                <c:pt idx="2597">
                  <c:v>0.13229216301190433</c:v>
                </c:pt>
                <c:pt idx="2598">
                  <c:v>0.18010615810824845</c:v>
                </c:pt>
                <c:pt idx="2599">
                  <c:v>0.1716936637273776</c:v>
                </c:pt>
                <c:pt idx="2600">
                  <c:v>0.17877534144235829</c:v>
                </c:pt>
                <c:pt idx="2601">
                  <c:v>0.22055972213004135</c:v>
                </c:pt>
                <c:pt idx="2602">
                  <c:v>0.23663832359958495</c:v>
                </c:pt>
                <c:pt idx="2603">
                  <c:v>0.22185851339822052</c:v>
                </c:pt>
                <c:pt idx="2604">
                  <c:v>0.19771647369407175</c:v>
                </c:pt>
                <c:pt idx="2605">
                  <c:v>0.15654721062994806</c:v>
                </c:pt>
                <c:pt idx="2606">
                  <c:v>0.26178311812391669</c:v>
                </c:pt>
                <c:pt idx="2607">
                  <c:v>0.18444801519066018</c:v>
                </c:pt>
                <c:pt idx="2608">
                  <c:v>0.20941671150078586</c:v>
                </c:pt>
                <c:pt idx="2609">
                  <c:v>0.21424002373441942</c:v>
                </c:pt>
                <c:pt idx="2610">
                  <c:v>0.21116722738331337</c:v>
                </c:pt>
                <c:pt idx="2611">
                  <c:v>0.28490249582397009</c:v>
                </c:pt>
                <c:pt idx="2612">
                  <c:v>0.24364501113862896</c:v>
                </c:pt>
                <c:pt idx="2613">
                  <c:v>0.2350460161474632</c:v>
                </c:pt>
                <c:pt idx="2614">
                  <c:v>0.21664592349718556</c:v>
                </c:pt>
                <c:pt idx="2615">
                  <c:v>0.14974899556148977</c:v>
                </c:pt>
                <c:pt idx="2616">
                  <c:v>0.20620010250641624</c:v>
                </c:pt>
                <c:pt idx="2617">
                  <c:v>0.14397611636867155</c:v>
                </c:pt>
                <c:pt idx="2618">
                  <c:v>0.26219311749484103</c:v>
                </c:pt>
                <c:pt idx="2619">
                  <c:v>0.18218603187991966</c:v>
                </c:pt>
                <c:pt idx="2620">
                  <c:v>0.15901241509811956</c:v>
                </c:pt>
                <c:pt idx="2621">
                  <c:v>0.29766907663172698</c:v>
                </c:pt>
                <c:pt idx="2622">
                  <c:v>0.13351508750179297</c:v>
                </c:pt>
                <c:pt idx="2623">
                  <c:v>0.29212044320615088</c:v>
                </c:pt>
                <c:pt idx="2624">
                  <c:v>0.15596009526532928</c:v>
                </c:pt>
                <c:pt idx="2625">
                  <c:v>0.21218222664242181</c:v>
                </c:pt>
                <c:pt idx="2626">
                  <c:v>0.10559288751171002</c:v>
                </c:pt>
                <c:pt idx="2627">
                  <c:v>0.2411613650391283</c:v>
                </c:pt>
                <c:pt idx="2628">
                  <c:v>0.15204963593041773</c:v>
                </c:pt>
                <c:pt idx="2629">
                  <c:v>0.21078788289947725</c:v>
                </c:pt>
                <c:pt idx="2630">
                  <c:v>0.25477815120344904</c:v>
                </c:pt>
                <c:pt idx="2631">
                  <c:v>0.14591497476252616</c:v>
                </c:pt>
                <c:pt idx="2632">
                  <c:v>0.18125550850546379</c:v>
                </c:pt>
                <c:pt idx="2633">
                  <c:v>0.24972350714711086</c:v>
                </c:pt>
                <c:pt idx="2634">
                  <c:v>0.22965839430319901</c:v>
                </c:pt>
                <c:pt idx="2635">
                  <c:v>0.2662161180786472</c:v>
                </c:pt>
                <c:pt idx="2636">
                  <c:v>0.19293373831158789</c:v>
                </c:pt>
                <c:pt idx="2637">
                  <c:v>0.2219391243877917</c:v>
                </c:pt>
                <c:pt idx="2638">
                  <c:v>0.16922157237695376</c:v>
                </c:pt>
                <c:pt idx="2639">
                  <c:v>0.13973749466325244</c:v>
                </c:pt>
                <c:pt idx="2640">
                  <c:v>0.14271187310814362</c:v>
                </c:pt>
                <c:pt idx="2641">
                  <c:v>0.16478948546985892</c:v>
                </c:pt>
                <c:pt idx="2642">
                  <c:v>0.17055762939552349</c:v>
                </c:pt>
                <c:pt idx="2643">
                  <c:v>0.14804166851717518</c:v>
                </c:pt>
                <c:pt idx="2644">
                  <c:v>0.15836251290551445</c:v>
                </c:pt>
                <c:pt idx="2645">
                  <c:v>0.23701759345015039</c:v>
                </c:pt>
                <c:pt idx="2646">
                  <c:v>0.24354562792036369</c:v>
                </c:pt>
                <c:pt idx="2647">
                  <c:v>0.17395279095979069</c:v>
                </c:pt>
                <c:pt idx="2648">
                  <c:v>0.22125937258111175</c:v>
                </c:pt>
                <c:pt idx="2649">
                  <c:v>0.24061681612937877</c:v>
                </c:pt>
                <c:pt idx="2650">
                  <c:v>0.15850748862745639</c:v>
                </c:pt>
                <c:pt idx="2651">
                  <c:v>0.17113600687351579</c:v>
                </c:pt>
                <c:pt idx="2652">
                  <c:v>0.15777891748229889</c:v>
                </c:pt>
                <c:pt idx="2653">
                  <c:v>0.20634237568337613</c:v>
                </c:pt>
                <c:pt idx="2654">
                  <c:v>0.19051036993060758</c:v>
                </c:pt>
                <c:pt idx="2655">
                  <c:v>0.26305629449061529</c:v>
                </c:pt>
                <c:pt idx="2656">
                  <c:v>0.17405845683200266</c:v>
                </c:pt>
                <c:pt idx="2657">
                  <c:v>0.26904876062835309</c:v>
                </c:pt>
                <c:pt idx="2658">
                  <c:v>0.19299057128223329</c:v>
                </c:pt>
                <c:pt idx="2659">
                  <c:v>0.20270320684046378</c:v>
                </c:pt>
                <c:pt idx="2660">
                  <c:v>0.15235022806615189</c:v>
                </c:pt>
                <c:pt idx="2661">
                  <c:v>0.19271011188459336</c:v>
                </c:pt>
                <c:pt idx="2662">
                  <c:v>0.15813186237363555</c:v>
                </c:pt>
                <c:pt idx="2663">
                  <c:v>0.1941848657403242</c:v>
                </c:pt>
                <c:pt idx="2664">
                  <c:v>0.28459822539677693</c:v>
                </c:pt>
                <c:pt idx="2665">
                  <c:v>0.19546465678147112</c:v>
                </c:pt>
                <c:pt idx="2666">
                  <c:v>0.12530795189193736</c:v>
                </c:pt>
                <c:pt idx="2667">
                  <c:v>0.29654483940715975</c:v>
                </c:pt>
                <c:pt idx="2668">
                  <c:v>0.24409115360252437</c:v>
                </c:pt>
                <c:pt idx="2669">
                  <c:v>0.17985316723521802</c:v>
                </c:pt>
                <c:pt idx="2670">
                  <c:v>0.16434836794392194</c:v>
                </c:pt>
                <c:pt idx="2671">
                  <c:v>0.17011639024021263</c:v>
                </c:pt>
                <c:pt idx="2672">
                  <c:v>0.23910316175995575</c:v>
                </c:pt>
                <c:pt idx="2673">
                  <c:v>0.14692839064239355</c:v>
                </c:pt>
                <c:pt idx="2674">
                  <c:v>0.12895660875295398</c:v>
                </c:pt>
                <c:pt idx="2675">
                  <c:v>0.13855701143016447</c:v>
                </c:pt>
                <c:pt idx="2676">
                  <c:v>0.23372487858459293</c:v>
                </c:pt>
                <c:pt idx="2677">
                  <c:v>0.23767183942303355</c:v>
                </c:pt>
                <c:pt idx="2678">
                  <c:v>0.22601365381803698</c:v>
                </c:pt>
                <c:pt idx="2679">
                  <c:v>0.24525245250160385</c:v>
                </c:pt>
                <c:pt idx="2680">
                  <c:v>0.21033704749739845</c:v>
                </c:pt>
                <c:pt idx="2681">
                  <c:v>0.16190055258337677</c:v>
                </c:pt>
                <c:pt idx="2682">
                  <c:v>0.19493127207308536</c:v>
                </c:pt>
                <c:pt idx="2683">
                  <c:v>0.17859918060999458</c:v>
                </c:pt>
                <c:pt idx="2684">
                  <c:v>0.2676010201287633</c:v>
                </c:pt>
                <c:pt idx="2685">
                  <c:v>0.26047192532309099</c:v>
                </c:pt>
                <c:pt idx="2686">
                  <c:v>0.19366540705285798</c:v>
                </c:pt>
                <c:pt idx="2687">
                  <c:v>0.196076409258511</c:v>
                </c:pt>
                <c:pt idx="2688">
                  <c:v>0.27037133858311746</c:v>
                </c:pt>
                <c:pt idx="2689">
                  <c:v>0.17269830865393945</c:v>
                </c:pt>
                <c:pt idx="2690">
                  <c:v>0.21066515091965612</c:v>
                </c:pt>
                <c:pt idx="2691">
                  <c:v>0.17766976686622094</c:v>
                </c:pt>
                <c:pt idx="2692">
                  <c:v>0.19857747796585706</c:v>
                </c:pt>
                <c:pt idx="2693">
                  <c:v>0.23983071099304903</c:v>
                </c:pt>
                <c:pt idx="2694">
                  <c:v>0.19022655563180885</c:v>
                </c:pt>
                <c:pt idx="2695">
                  <c:v>0.11759642092318132</c:v>
                </c:pt>
                <c:pt idx="2696">
                  <c:v>0.16103166129482316</c:v>
                </c:pt>
                <c:pt idx="2697">
                  <c:v>0.25752691680261014</c:v>
                </c:pt>
                <c:pt idx="2698">
                  <c:v>0.16025532121447467</c:v>
                </c:pt>
                <c:pt idx="2699">
                  <c:v>0.16153967678682615</c:v>
                </c:pt>
                <c:pt idx="2700">
                  <c:v>0.24450756246908703</c:v>
                </c:pt>
                <c:pt idx="2701">
                  <c:v>0.19150641639940544</c:v>
                </c:pt>
                <c:pt idx="2702">
                  <c:v>0.25667177559560311</c:v>
                </c:pt>
                <c:pt idx="2703">
                  <c:v>0.11797716941621124</c:v>
                </c:pt>
                <c:pt idx="2704">
                  <c:v>0.1571586766233995</c:v>
                </c:pt>
                <c:pt idx="2705">
                  <c:v>0.24844704937143861</c:v>
                </c:pt>
                <c:pt idx="2706">
                  <c:v>0.17337659422663829</c:v>
                </c:pt>
                <c:pt idx="2707">
                  <c:v>0.22741816589571107</c:v>
                </c:pt>
                <c:pt idx="2708">
                  <c:v>0.14717503697785503</c:v>
                </c:pt>
                <c:pt idx="2709">
                  <c:v>0.2182723990991173</c:v>
                </c:pt>
                <c:pt idx="2710">
                  <c:v>0.20405113743966002</c:v>
                </c:pt>
                <c:pt idx="2711">
                  <c:v>0.12396662275322504</c:v>
                </c:pt>
                <c:pt idx="2712">
                  <c:v>0.17185559154124597</c:v>
                </c:pt>
                <c:pt idx="2713">
                  <c:v>0.22535798004454063</c:v>
                </c:pt>
                <c:pt idx="2714">
                  <c:v>0.16064435174695588</c:v>
                </c:pt>
                <c:pt idx="2715">
                  <c:v>0.16693442207109813</c:v>
                </c:pt>
                <c:pt idx="2716">
                  <c:v>0.26533343470908682</c:v>
                </c:pt>
                <c:pt idx="2717">
                  <c:v>0.26813551607830066</c:v>
                </c:pt>
                <c:pt idx="2718">
                  <c:v>0.16878137804319496</c:v>
                </c:pt>
                <c:pt idx="2719">
                  <c:v>0.16161415911286206</c:v>
                </c:pt>
                <c:pt idx="2720">
                  <c:v>0.25931533162038645</c:v>
                </c:pt>
                <c:pt idx="2721">
                  <c:v>0.21845375124481062</c:v>
                </c:pt>
                <c:pt idx="2722">
                  <c:v>0.14854573182801009</c:v>
                </c:pt>
                <c:pt idx="2723">
                  <c:v>0.24148325285453986</c:v>
                </c:pt>
                <c:pt idx="2724">
                  <c:v>0.24332624848181753</c:v>
                </c:pt>
                <c:pt idx="2725">
                  <c:v>0.12493166341057861</c:v>
                </c:pt>
                <c:pt idx="2726">
                  <c:v>0.20993594450693781</c:v>
                </c:pt>
                <c:pt idx="2727">
                  <c:v>0.13759657380463139</c:v>
                </c:pt>
                <c:pt idx="2728">
                  <c:v>0.25364254165296901</c:v>
                </c:pt>
                <c:pt idx="2729">
                  <c:v>0.23443302249802223</c:v>
                </c:pt>
                <c:pt idx="2730">
                  <c:v>0.15276051363852181</c:v>
                </c:pt>
                <c:pt idx="2731">
                  <c:v>0.1593403467899894</c:v>
                </c:pt>
                <c:pt idx="2732">
                  <c:v>0.25127289602510949</c:v>
                </c:pt>
                <c:pt idx="2733">
                  <c:v>0.28201401291756822</c:v>
                </c:pt>
                <c:pt idx="2734">
                  <c:v>0.12944523031179073</c:v>
                </c:pt>
                <c:pt idx="2735">
                  <c:v>0.14239861556200389</c:v>
                </c:pt>
                <c:pt idx="2736">
                  <c:v>0.12489639332783575</c:v>
                </c:pt>
                <c:pt idx="2737">
                  <c:v>0.22104132077834468</c:v>
                </c:pt>
                <c:pt idx="2738">
                  <c:v>0.26777235792008386</c:v>
                </c:pt>
                <c:pt idx="2739">
                  <c:v>0.16291787497261059</c:v>
                </c:pt>
                <c:pt idx="2740">
                  <c:v>0.2183876061066205</c:v>
                </c:pt>
                <c:pt idx="2741">
                  <c:v>0.24742586785212281</c:v>
                </c:pt>
                <c:pt idx="2742">
                  <c:v>0.14162310592780417</c:v>
                </c:pt>
                <c:pt idx="2743">
                  <c:v>0.15665334158724856</c:v>
                </c:pt>
                <c:pt idx="2744">
                  <c:v>0.14046931623680053</c:v>
                </c:pt>
                <c:pt idx="2745">
                  <c:v>0.16965490102932337</c:v>
                </c:pt>
                <c:pt idx="2746">
                  <c:v>0.14309448982992992</c:v>
                </c:pt>
                <c:pt idx="2747">
                  <c:v>0.21497531105307821</c:v>
                </c:pt>
                <c:pt idx="2748">
                  <c:v>0.17905306628732878</c:v>
                </c:pt>
                <c:pt idx="2749">
                  <c:v>0.147360088784242</c:v>
                </c:pt>
                <c:pt idx="2750">
                  <c:v>0.27889802174435141</c:v>
                </c:pt>
                <c:pt idx="2751">
                  <c:v>0.26115264723481746</c:v>
                </c:pt>
                <c:pt idx="2752">
                  <c:v>0.18904400474008501</c:v>
                </c:pt>
                <c:pt idx="2753">
                  <c:v>0.24370099898203629</c:v>
                </c:pt>
                <c:pt idx="2754">
                  <c:v>0.28777057090259184</c:v>
                </c:pt>
                <c:pt idx="2755">
                  <c:v>0.23358832868864288</c:v>
                </c:pt>
                <c:pt idx="2756">
                  <c:v>0.16746865568285871</c:v>
                </c:pt>
                <c:pt idx="2757">
                  <c:v>0.24024893799224947</c:v>
                </c:pt>
                <c:pt idx="2758">
                  <c:v>0.21088252693817808</c:v>
                </c:pt>
                <c:pt idx="2759">
                  <c:v>0.12718594871369771</c:v>
                </c:pt>
                <c:pt idx="2760">
                  <c:v>0.14934438235310815</c:v>
                </c:pt>
                <c:pt idx="2761">
                  <c:v>0.27232209499978138</c:v>
                </c:pt>
                <c:pt idx="2762">
                  <c:v>0.1164920051285855</c:v>
                </c:pt>
                <c:pt idx="2763">
                  <c:v>0.21999967406566207</c:v>
                </c:pt>
                <c:pt idx="2764">
                  <c:v>0.20514909198266054</c:v>
                </c:pt>
                <c:pt idx="2765">
                  <c:v>0.25102252397712499</c:v>
                </c:pt>
                <c:pt idx="2766">
                  <c:v>0.20066878809125721</c:v>
                </c:pt>
                <c:pt idx="2767">
                  <c:v>0.14128229161858005</c:v>
                </c:pt>
                <c:pt idx="2768">
                  <c:v>0.14915634614329024</c:v>
                </c:pt>
                <c:pt idx="2769">
                  <c:v>0.24881178812750243</c:v>
                </c:pt>
                <c:pt idx="2770">
                  <c:v>0.11863455831327792</c:v>
                </c:pt>
                <c:pt idx="2771">
                  <c:v>0.17846154371077794</c:v>
                </c:pt>
                <c:pt idx="2772">
                  <c:v>0.16131146808712596</c:v>
                </c:pt>
                <c:pt idx="2773">
                  <c:v>0.21631435091544973</c:v>
                </c:pt>
                <c:pt idx="2774">
                  <c:v>0.2458964132817747</c:v>
                </c:pt>
                <c:pt idx="2775">
                  <c:v>0.2309722315478647</c:v>
                </c:pt>
                <c:pt idx="2776">
                  <c:v>0.11918754554264689</c:v>
                </c:pt>
                <c:pt idx="2777">
                  <c:v>0.18770483748338457</c:v>
                </c:pt>
                <c:pt idx="2778">
                  <c:v>0.26674519804684321</c:v>
                </c:pt>
                <c:pt idx="2779">
                  <c:v>0.20631400094825592</c:v>
                </c:pt>
                <c:pt idx="2780">
                  <c:v>0.23791595429345067</c:v>
                </c:pt>
                <c:pt idx="2781">
                  <c:v>0.15761917668566178</c:v>
                </c:pt>
                <c:pt idx="2782">
                  <c:v>0.28346325133412831</c:v>
                </c:pt>
                <c:pt idx="2783">
                  <c:v>0.20387051103178003</c:v>
                </c:pt>
                <c:pt idx="2784">
                  <c:v>0.20958354152567565</c:v>
                </c:pt>
                <c:pt idx="2785">
                  <c:v>0.28445051888551598</c:v>
                </c:pt>
                <c:pt idx="2786">
                  <c:v>0.25155841526243561</c:v>
                </c:pt>
                <c:pt idx="2787">
                  <c:v>0.14353859278066905</c:v>
                </c:pt>
                <c:pt idx="2788">
                  <c:v>0.14104614071801538</c:v>
                </c:pt>
                <c:pt idx="2789">
                  <c:v>0.20660279608201432</c:v>
                </c:pt>
                <c:pt idx="2790">
                  <c:v>0.16018623956823561</c:v>
                </c:pt>
                <c:pt idx="2791">
                  <c:v>0.19543453468445041</c:v>
                </c:pt>
                <c:pt idx="2792">
                  <c:v>0.16995703764320785</c:v>
                </c:pt>
                <c:pt idx="2793">
                  <c:v>0.21631131084989128</c:v>
                </c:pt>
                <c:pt idx="2794">
                  <c:v>0.24618110198294577</c:v>
                </c:pt>
                <c:pt idx="2795">
                  <c:v>0.22286249652095855</c:v>
                </c:pt>
                <c:pt idx="2796">
                  <c:v>0.15056759015582019</c:v>
                </c:pt>
                <c:pt idx="2797">
                  <c:v>0.19857553831258712</c:v>
                </c:pt>
                <c:pt idx="2798">
                  <c:v>0.25258085156765636</c:v>
                </c:pt>
                <c:pt idx="2799">
                  <c:v>0.18014604606210807</c:v>
                </c:pt>
                <c:pt idx="2800">
                  <c:v>0.13532886597656593</c:v>
                </c:pt>
                <c:pt idx="2801">
                  <c:v>0.22857602068570865</c:v>
                </c:pt>
                <c:pt idx="2802">
                  <c:v>0.11734807990897922</c:v>
                </c:pt>
                <c:pt idx="2803">
                  <c:v>0.190808094561703</c:v>
                </c:pt>
                <c:pt idx="2804">
                  <c:v>0.25621650905065302</c:v>
                </c:pt>
                <c:pt idx="2805">
                  <c:v>0.26207262996941894</c:v>
                </c:pt>
                <c:pt idx="2806">
                  <c:v>0.15306695029045259</c:v>
                </c:pt>
                <c:pt idx="2807">
                  <c:v>0.23263853397997528</c:v>
                </c:pt>
                <c:pt idx="2808">
                  <c:v>0.24399661525843652</c:v>
                </c:pt>
                <c:pt idx="2809">
                  <c:v>0.13018194136660693</c:v>
                </c:pt>
                <c:pt idx="2810">
                  <c:v>0.13777474395589448</c:v>
                </c:pt>
                <c:pt idx="2811">
                  <c:v>0.16391016061812599</c:v>
                </c:pt>
                <c:pt idx="2812">
                  <c:v>0.2314252036181802</c:v>
                </c:pt>
                <c:pt idx="2813">
                  <c:v>0.25719156223610345</c:v>
                </c:pt>
                <c:pt idx="2814">
                  <c:v>0.2183756443454902</c:v>
                </c:pt>
                <c:pt idx="2815">
                  <c:v>0.22083219992062397</c:v>
                </c:pt>
                <c:pt idx="2816">
                  <c:v>0.11578945088176487</c:v>
                </c:pt>
                <c:pt idx="2817">
                  <c:v>0.27848239729343305</c:v>
                </c:pt>
                <c:pt idx="2818">
                  <c:v>0.18828219458302048</c:v>
                </c:pt>
                <c:pt idx="2819">
                  <c:v>0.13599461894436241</c:v>
                </c:pt>
                <c:pt idx="2820">
                  <c:v>0.15620967158548665</c:v>
                </c:pt>
                <c:pt idx="2821">
                  <c:v>0.12349664945622323</c:v>
                </c:pt>
                <c:pt idx="2822">
                  <c:v>0.18806335173933228</c:v>
                </c:pt>
                <c:pt idx="2823">
                  <c:v>0.18475544465995319</c:v>
                </c:pt>
                <c:pt idx="2824">
                  <c:v>0.17930558522437845</c:v>
                </c:pt>
                <c:pt idx="2825">
                  <c:v>0.28332156689846083</c:v>
                </c:pt>
                <c:pt idx="2826">
                  <c:v>0.23975873914423693</c:v>
                </c:pt>
                <c:pt idx="2827">
                  <c:v>0.20472879807494251</c:v>
                </c:pt>
                <c:pt idx="2828">
                  <c:v>0.20808135936807123</c:v>
                </c:pt>
                <c:pt idx="2829">
                  <c:v>0.26867667859522198</c:v>
                </c:pt>
                <c:pt idx="2830">
                  <c:v>0.21617861754262407</c:v>
                </c:pt>
                <c:pt idx="2831">
                  <c:v>0.23955618090174305</c:v>
                </c:pt>
                <c:pt idx="2832">
                  <c:v>0.16088174547847811</c:v>
                </c:pt>
                <c:pt idx="2833">
                  <c:v>0.16841470916090839</c:v>
                </c:pt>
                <c:pt idx="2834">
                  <c:v>0.20489083825439222</c:v>
                </c:pt>
                <c:pt idx="2835">
                  <c:v>0.1573550945011376</c:v>
                </c:pt>
                <c:pt idx="2836">
                  <c:v>0.23218050569263943</c:v>
                </c:pt>
                <c:pt idx="2837">
                  <c:v>0.19538005783103637</c:v>
                </c:pt>
                <c:pt idx="2838">
                  <c:v>0.20148701831569141</c:v>
                </c:pt>
                <c:pt idx="2839">
                  <c:v>0.18909242006297841</c:v>
                </c:pt>
                <c:pt idx="2840">
                  <c:v>0.18382745992867344</c:v>
                </c:pt>
                <c:pt idx="2841">
                  <c:v>0.17945543311199735</c:v>
                </c:pt>
                <c:pt idx="2842">
                  <c:v>0.1586972703049524</c:v>
                </c:pt>
                <c:pt idx="2843">
                  <c:v>0.23254141302300887</c:v>
                </c:pt>
                <c:pt idx="2844">
                  <c:v>0.19717025644949437</c:v>
                </c:pt>
                <c:pt idx="2845">
                  <c:v>0.29909307169142818</c:v>
                </c:pt>
                <c:pt idx="2846">
                  <c:v>0.26774924553665225</c:v>
                </c:pt>
                <c:pt idx="2847">
                  <c:v>0.1410574663362916</c:v>
                </c:pt>
                <c:pt idx="2848">
                  <c:v>0.20546019875221005</c:v>
                </c:pt>
                <c:pt idx="2849">
                  <c:v>0.18646105894755202</c:v>
                </c:pt>
                <c:pt idx="2850">
                  <c:v>0.15833111212508641</c:v>
                </c:pt>
                <c:pt idx="2851">
                  <c:v>0.215879307211678</c:v>
                </c:pt>
                <c:pt idx="2852">
                  <c:v>0.25651241546393116</c:v>
                </c:pt>
                <c:pt idx="2853">
                  <c:v>0.25304423752036137</c:v>
                </c:pt>
                <c:pt idx="2854">
                  <c:v>0.25450348826374786</c:v>
                </c:pt>
                <c:pt idx="2855">
                  <c:v>0.17240344415593295</c:v>
                </c:pt>
                <c:pt idx="2856">
                  <c:v>0.17184666163499343</c:v>
                </c:pt>
                <c:pt idx="2857">
                  <c:v>0.1706065372839555</c:v>
                </c:pt>
                <c:pt idx="2858">
                  <c:v>0.16696582857363187</c:v>
                </c:pt>
                <c:pt idx="2859">
                  <c:v>0.19687353728936965</c:v>
                </c:pt>
                <c:pt idx="2860">
                  <c:v>0.18959743363728992</c:v>
                </c:pt>
                <c:pt idx="2861">
                  <c:v>0.14247751889309979</c:v>
                </c:pt>
                <c:pt idx="2862">
                  <c:v>0.25968277076924245</c:v>
                </c:pt>
                <c:pt idx="2863">
                  <c:v>0.20710313926945162</c:v>
                </c:pt>
                <c:pt idx="2864">
                  <c:v>0.2337980392001458</c:v>
                </c:pt>
                <c:pt idx="2865">
                  <c:v>0.26710142683033583</c:v>
                </c:pt>
                <c:pt idx="2866">
                  <c:v>0.26038785781192941</c:v>
                </c:pt>
                <c:pt idx="2867">
                  <c:v>0.12751866897193215</c:v>
                </c:pt>
                <c:pt idx="2868">
                  <c:v>0.14014627801003002</c:v>
                </c:pt>
                <c:pt idx="2869">
                  <c:v>0.23979770131351391</c:v>
                </c:pt>
                <c:pt idx="2870">
                  <c:v>0.17121753376446996</c:v>
                </c:pt>
                <c:pt idx="2871">
                  <c:v>0.28413693698712167</c:v>
                </c:pt>
                <c:pt idx="2872">
                  <c:v>0.20751857126643405</c:v>
                </c:pt>
                <c:pt idx="2873">
                  <c:v>0.12455492243664951</c:v>
                </c:pt>
                <c:pt idx="2874">
                  <c:v>0.25033263953399032</c:v>
                </c:pt>
                <c:pt idx="2875">
                  <c:v>0.19402131165118233</c:v>
                </c:pt>
                <c:pt idx="2876">
                  <c:v>0.20098097721680414</c:v>
                </c:pt>
                <c:pt idx="2877">
                  <c:v>0.20931437385444429</c:v>
                </c:pt>
                <c:pt idx="2878">
                  <c:v>0.21454218468857009</c:v>
                </c:pt>
                <c:pt idx="2879">
                  <c:v>0.26278380768344145</c:v>
                </c:pt>
                <c:pt idx="2880">
                  <c:v>0.11991414338268665</c:v>
                </c:pt>
                <c:pt idx="2881">
                  <c:v>0.25639981666244049</c:v>
                </c:pt>
                <c:pt idx="2882">
                  <c:v>0.23524989288572593</c:v>
                </c:pt>
                <c:pt idx="2883">
                  <c:v>0.11927191270175681</c:v>
                </c:pt>
                <c:pt idx="2884">
                  <c:v>0.18778645128537139</c:v>
                </c:pt>
                <c:pt idx="2885">
                  <c:v>0.23163230315942751</c:v>
                </c:pt>
                <c:pt idx="2886">
                  <c:v>0.12931767980557854</c:v>
                </c:pt>
                <c:pt idx="2887">
                  <c:v>0.16970881193723392</c:v>
                </c:pt>
                <c:pt idx="2888">
                  <c:v>0.18558540096623308</c:v>
                </c:pt>
                <c:pt idx="2889">
                  <c:v>0.19892077810566208</c:v>
                </c:pt>
                <c:pt idx="2890">
                  <c:v>0.16499042928734259</c:v>
                </c:pt>
                <c:pt idx="2891">
                  <c:v>0.21792975903264253</c:v>
                </c:pt>
                <c:pt idx="2892">
                  <c:v>0.19687150655645405</c:v>
                </c:pt>
                <c:pt idx="2893">
                  <c:v>0.16507078244734003</c:v>
                </c:pt>
                <c:pt idx="2894">
                  <c:v>0.24501878544379446</c:v>
                </c:pt>
                <c:pt idx="2895">
                  <c:v>0.27917123139655287</c:v>
                </c:pt>
                <c:pt idx="2896">
                  <c:v>0.12742678770561919</c:v>
                </c:pt>
                <c:pt idx="2897">
                  <c:v>0.16068376453061514</c:v>
                </c:pt>
                <c:pt idx="2898">
                  <c:v>0.1412912260860987</c:v>
                </c:pt>
                <c:pt idx="2899">
                  <c:v>0.24583309540107223</c:v>
                </c:pt>
                <c:pt idx="2900">
                  <c:v>0.2458498224554943</c:v>
                </c:pt>
                <c:pt idx="2901">
                  <c:v>0.26484247673953581</c:v>
                </c:pt>
                <c:pt idx="2902">
                  <c:v>0.17139323509893131</c:v>
                </c:pt>
                <c:pt idx="2903">
                  <c:v>0.24979279612502681</c:v>
                </c:pt>
                <c:pt idx="2904">
                  <c:v>0.1703851325447451</c:v>
                </c:pt>
                <c:pt idx="2905">
                  <c:v>0.15413260272041723</c:v>
                </c:pt>
                <c:pt idx="2906">
                  <c:v>0.28841765624619348</c:v>
                </c:pt>
                <c:pt idx="2907">
                  <c:v>0.14644424032431846</c:v>
                </c:pt>
                <c:pt idx="2908">
                  <c:v>0.29304034004980789</c:v>
                </c:pt>
                <c:pt idx="2909">
                  <c:v>0.26529707385247714</c:v>
                </c:pt>
                <c:pt idx="2910">
                  <c:v>0.22299427926152401</c:v>
                </c:pt>
                <c:pt idx="2911">
                  <c:v>0.22018331225097051</c:v>
                </c:pt>
                <c:pt idx="2912">
                  <c:v>0.22393246134596562</c:v>
                </c:pt>
                <c:pt idx="2913">
                  <c:v>0.15757111198134532</c:v>
                </c:pt>
                <c:pt idx="2914">
                  <c:v>0.26596740909211042</c:v>
                </c:pt>
                <c:pt idx="2915">
                  <c:v>0.11806907972095876</c:v>
                </c:pt>
                <c:pt idx="2916">
                  <c:v>0.25265999720441706</c:v>
                </c:pt>
                <c:pt idx="2917">
                  <c:v>0.21172297321622149</c:v>
                </c:pt>
                <c:pt idx="2918">
                  <c:v>0.16757872747704269</c:v>
                </c:pt>
                <c:pt idx="2919">
                  <c:v>0.15295619124490589</c:v>
                </c:pt>
                <c:pt idx="2920">
                  <c:v>0.12195538634255869</c:v>
                </c:pt>
                <c:pt idx="2921">
                  <c:v>0.16886684870740612</c:v>
                </c:pt>
                <c:pt idx="2922">
                  <c:v>0.15700206357618882</c:v>
                </c:pt>
                <c:pt idx="2923">
                  <c:v>0.16737851987288682</c:v>
                </c:pt>
                <c:pt idx="2924">
                  <c:v>0.1998867715182242</c:v>
                </c:pt>
                <c:pt idx="2925">
                  <c:v>0.12182245242633301</c:v>
                </c:pt>
                <c:pt idx="2926">
                  <c:v>0.20544632290869991</c:v>
                </c:pt>
                <c:pt idx="2927">
                  <c:v>0.11845412606239081</c:v>
                </c:pt>
                <c:pt idx="2928">
                  <c:v>0.16920703883183158</c:v>
                </c:pt>
                <c:pt idx="2929">
                  <c:v>0.26375661395040828</c:v>
                </c:pt>
                <c:pt idx="2930">
                  <c:v>0.22227706203981559</c:v>
                </c:pt>
                <c:pt idx="2931">
                  <c:v>0.16733715518871031</c:v>
                </c:pt>
                <c:pt idx="2932">
                  <c:v>0.22634339373763385</c:v>
                </c:pt>
                <c:pt idx="2933">
                  <c:v>0.22836550093524377</c:v>
                </c:pt>
                <c:pt idx="2934">
                  <c:v>0.16603311323205236</c:v>
                </c:pt>
                <c:pt idx="2935">
                  <c:v>0.25651888253216887</c:v>
                </c:pt>
                <c:pt idx="2936">
                  <c:v>0.20718425449205469</c:v>
                </c:pt>
                <c:pt idx="2937">
                  <c:v>0.15584375817459492</c:v>
                </c:pt>
                <c:pt idx="2938">
                  <c:v>0.25365295266312038</c:v>
                </c:pt>
                <c:pt idx="2939">
                  <c:v>0.22103214438361685</c:v>
                </c:pt>
                <c:pt idx="2940">
                  <c:v>0.17096879020666289</c:v>
                </c:pt>
                <c:pt idx="2941">
                  <c:v>0.12572259937625999</c:v>
                </c:pt>
                <c:pt idx="2942">
                  <c:v>0.24249008250112417</c:v>
                </c:pt>
                <c:pt idx="2943">
                  <c:v>0.14034624366530571</c:v>
                </c:pt>
                <c:pt idx="2944">
                  <c:v>0.14106998488884415</c:v>
                </c:pt>
                <c:pt idx="2945">
                  <c:v>0.25314795538592477</c:v>
                </c:pt>
                <c:pt idx="2946">
                  <c:v>0.21212082925719897</c:v>
                </c:pt>
                <c:pt idx="2947">
                  <c:v>0.21868107114539037</c:v>
                </c:pt>
                <c:pt idx="2948">
                  <c:v>0.25487708592804126</c:v>
                </c:pt>
                <c:pt idx="2949">
                  <c:v>0.15681117020373947</c:v>
                </c:pt>
                <c:pt idx="2950">
                  <c:v>0.26892805002713005</c:v>
                </c:pt>
                <c:pt idx="2951">
                  <c:v>0.21746931010705986</c:v>
                </c:pt>
                <c:pt idx="2952">
                  <c:v>0.12481557178463359</c:v>
                </c:pt>
                <c:pt idx="2953">
                  <c:v>0.18692734179873413</c:v>
                </c:pt>
                <c:pt idx="2954">
                  <c:v>0.25570863359635226</c:v>
                </c:pt>
                <c:pt idx="2955">
                  <c:v>0.26692246790019375</c:v>
                </c:pt>
                <c:pt idx="2956">
                  <c:v>0.18779897297000669</c:v>
                </c:pt>
                <c:pt idx="2957">
                  <c:v>0.22081595571612683</c:v>
                </c:pt>
                <c:pt idx="2958">
                  <c:v>0.17044637578028118</c:v>
                </c:pt>
                <c:pt idx="2959">
                  <c:v>0.17925546014387778</c:v>
                </c:pt>
                <c:pt idx="2960">
                  <c:v>0.24481167063037929</c:v>
                </c:pt>
                <c:pt idx="2961">
                  <c:v>0.16688623147563397</c:v>
                </c:pt>
                <c:pt idx="2962">
                  <c:v>0.21390784100050994</c:v>
                </c:pt>
                <c:pt idx="2963">
                  <c:v>0.21537317470093423</c:v>
                </c:pt>
                <c:pt idx="2964">
                  <c:v>0.21736217169554853</c:v>
                </c:pt>
                <c:pt idx="2965">
                  <c:v>0.29139286239333967</c:v>
                </c:pt>
                <c:pt idx="2966">
                  <c:v>0.24555605273340775</c:v>
                </c:pt>
                <c:pt idx="2967">
                  <c:v>0.16887880215186851</c:v>
                </c:pt>
                <c:pt idx="2968">
                  <c:v>0.12891934408745498</c:v>
                </c:pt>
                <c:pt idx="2969">
                  <c:v>0.24812418830886215</c:v>
                </c:pt>
                <c:pt idx="2970">
                  <c:v>0.26008086137743169</c:v>
                </c:pt>
                <c:pt idx="2971">
                  <c:v>0.21218404756798198</c:v>
                </c:pt>
                <c:pt idx="2972">
                  <c:v>0.27751018363243896</c:v>
                </c:pt>
                <c:pt idx="2973">
                  <c:v>0.15131812697719046</c:v>
                </c:pt>
                <c:pt idx="2974">
                  <c:v>0.12100421371265385</c:v>
                </c:pt>
                <c:pt idx="2975">
                  <c:v>0.23835901047939029</c:v>
                </c:pt>
                <c:pt idx="2976">
                  <c:v>0.26000246598500504</c:v>
                </c:pt>
                <c:pt idx="2977">
                  <c:v>0.23827501536993573</c:v>
                </c:pt>
                <c:pt idx="2978">
                  <c:v>0.21296766236290335</c:v>
                </c:pt>
                <c:pt idx="2979">
                  <c:v>0.27313621568623325</c:v>
                </c:pt>
                <c:pt idx="2980">
                  <c:v>0.22682986723965928</c:v>
                </c:pt>
                <c:pt idx="2981">
                  <c:v>0.11598538297962505</c:v>
                </c:pt>
                <c:pt idx="2982">
                  <c:v>0.22337602484313016</c:v>
                </c:pt>
                <c:pt idx="2983">
                  <c:v>0.15913017715028291</c:v>
                </c:pt>
                <c:pt idx="2984">
                  <c:v>0.26979953866051137</c:v>
                </c:pt>
                <c:pt idx="2985">
                  <c:v>0.24478854513103551</c:v>
                </c:pt>
                <c:pt idx="2986">
                  <c:v>0.22742858181529757</c:v>
                </c:pt>
                <c:pt idx="2987">
                  <c:v>0.25201690451600017</c:v>
                </c:pt>
                <c:pt idx="2988">
                  <c:v>0.18729873010721568</c:v>
                </c:pt>
                <c:pt idx="2989">
                  <c:v>0.12015068150766689</c:v>
                </c:pt>
                <c:pt idx="2990">
                  <c:v>0.25472649126518787</c:v>
                </c:pt>
                <c:pt idx="2991">
                  <c:v>0.19015873047404599</c:v>
                </c:pt>
                <c:pt idx="2992">
                  <c:v>0.22980678489853812</c:v>
                </c:pt>
                <c:pt idx="2993">
                  <c:v>0.12339956917159542</c:v>
                </c:pt>
                <c:pt idx="2994">
                  <c:v>0.26182681082178572</c:v>
                </c:pt>
                <c:pt idx="2995">
                  <c:v>0.23873645606845922</c:v>
                </c:pt>
                <c:pt idx="2996">
                  <c:v>0.26980432384337466</c:v>
                </c:pt>
                <c:pt idx="2997">
                  <c:v>0.26868069819631657</c:v>
                </c:pt>
                <c:pt idx="2998">
                  <c:v>0.20734274804094854</c:v>
                </c:pt>
                <c:pt idx="2999">
                  <c:v>0.25727141390054131</c:v>
                </c:pt>
                <c:pt idx="3000">
                  <c:v>0.20311334049775265</c:v>
                </c:pt>
                <c:pt idx="3001">
                  <c:v>0.22546176156312012</c:v>
                </c:pt>
                <c:pt idx="3002">
                  <c:v>0.25982206217397263</c:v>
                </c:pt>
                <c:pt idx="3003">
                  <c:v>0.14256178746432169</c:v>
                </c:pt>
                <c:pt idx="3004">
                  <c:v>0.24241108597318767</c:v>
                </c:pt>
                <c:pt idx="3005">
                  <c:v>0.15825307135824662</c:v>
                </c:pt>
                <c:pt idx="3006">
                  <c:v>0.15033767189473138</c:v>
                </c:pt>
                <c:pt idx="3007">
                  <c:v>0.18094139203208956</c:v>
                </c:pt>
                <c:pt idx="3008">
                  <c:v>0.27527109721677151</c:v>
                </c:pt>
                <c:pt idx="3009">
                  <c:v>0.21709326480910307</c:v>
                </c:pt>
                <c:pt idx="3010">
                  <c:v>0.19322115331104822</c:v>
                </c:pt>
                <c:pt idx="3011">
                  <c:v>0.16851153292462231</c:v>
                </c:pt>
                <c:pt idx="3012">
                  <c:v>0.12235758958389355</c:v>
                </c:pt>
                <c:pt idx="3013">
                  <c:v>0.1980981752762786</c:v>
                </c:pt>
                <c:pt idx="3014">
                  <c:v>0.14547926110103263</c:v>
                </c:pt>
                <c:pt idx="3015">
                  <c:v>0.25852806964721464</c:v>
                </c:pt>
                <c:pt idx="3016">
                  <c:v>0.21278137123604315</c:v>
                </c:pt>
                <c:pt idx="3017">
                  <c:v>0.26690173968717412</c:v>
                </c:pt>
                <c:pt idx="3018">
                  <c:v>0.25617953913297631</c:v>
                </c:pt>
                <c:pt idx="3019">
                  <c:v>0.25995069815602972</c:v>
                </c:pt>
                <c:pt idx="3020">
                  <c:v>0.14598680285209625</c:v>
                </c:pt>
                <c:pt idx="3021">
                  <c:v>0.16390988819781799</c:v>
                </c:pt>
                <c:pt idx="3022">
                  <c:v>0.14099982398515506</c:v>
                </c:pt>
                <c:pt idx="3023">
                  <c:v>0.25817599719316714</c:v>
                </c:pt>
                <c:pt idx="3024">
                  <c:v>0.22795059353801794</c:v>
                </c:pt>
                <c:pt idx="3025">
                  <c:v>0.16548335557171737</c:v>
                </c:pt>
                <c:pt idx="3026">
                  <c:v>0.21682715624127075</c:v>
                </c:pt>
                <c:pt idx="3027">
                  <c:v>0.24192747278397356</c:v>
                </c:pt>
                <c:pt idx="3028">
                  <c:v>0.24175719769405524</c:v>
                </c:pt>
                <c:pt idx="3029">
                  <c:v>0.16805547602414195</c:v>
                </c:pt>
                <c:pt idx="3030">
                  <c:v>0.18575510579215809</c:v>
                </c:pt>
                <c:pt idx="3031">
                  <c:v>0.23220715218845919</c:v>
                </c:pt>
                <c:pt idx="3032">
                  <c:v>0.22569299986377478</c:v>
                </c:pt>
                <c:pt idx="3033">
                  <c:v>0.24573190206604822</c:v>
                </c:pt>
                <c:pt idx="3034">
                  <c:v>0.16787057358482668</c:v>
                </c:pt>
                <c:pt idx="3035">
                  <c:v>0.16047737375648091</c:v>
                </c:pt>
                <c:pt idx="3036">
                  <c:v>0.2521789064773779</c:v>
                </c:pt>
                <c:pt idx="3037">
                  <c:v>0.18613831825306654</c:v>
                </c:pt>
                <c:pt idx="3038">
                  <c:v>0.22430919682021291</c:v>
                </c:pt>
                <c:pt idx="3039">
                  <c:v>0.25240338154443354</c:v>
                </c:pt>
                <c:pt idx="3040">
                  <c:v>0.21389434954706052</c:v>
                </c:pt>
                <c:pt idx="3041">
                  <c:v>0.23946729942054878</c:v>
                </c:pt>
                <c:pt idx="3042">
                  <c:v>0.27157309114252087</c:v>
                </c:pt>
                <c:pt idx="3043">
                  <c:v>0.19245393750710468</c:v>
                </c:pt>
                <c:pt idx="3044">
                  <c:v>0.20449299291712314</c:v>
                </c:pt>
                <c:pt idx="3045">
                  <c:v>0.16215266193849448</c:v>
                </c:pt>
                <c:pt idx="3046">
                  <c:v>0.25132641668145544</c:v>
                </c:pt>
                <c:pt idx="3047">
                  <c:v>0.18746803960764261</c:v>
                </c:pt>
                <c:pt idx="3048">
                  <c:v>0.17089311813008926</c:v>
                </c:pt>
                <c:pt idx="3049">
                  <c:v>0.19037121914167759</c:v>
                </c:pt>
                <c:pt idx="3050">
                  <c:v>0.13589360654212185</c:v>
                </c:pt>
                <c:pt idx="3051">
                  <c:v>0.23949471301506461</c:v>
                </c:pt>
                <c:pt idx="3052">
                  <c:v>0.11994348286824442</c:v>
                </c:pt>
                <c:pt idx="3053">
                  <c:v>0.13456463844367578</c:v>
                </c:pt>
                <c:pt idx="3054">
                  <c:v>0.24742981889333063</c:v>
                </c:pt>
                <c:pt idx="3055">
                  <c:v>0.18004214801092353</c:v>
                </c:pt>
                <c:pt idx="3056">
                  <c:v>0.19086070505748776</c:v>
                </c:pt>
                <c:pt idx="3057">
                  <c:v>0.17028519665712114</c:v>
                </c:pt>
                <c:pt idx="3058">
                  <c:v>0.22381616408615268</c:v>
                </c:pt>
                <c:pt idx="3059">
                  <c:v>0.12231728496833508</c:v>
                </c:pt>
                <c:pt idx="3060">
                  <c:v>0.20149023740406408</c:v>
                </c:pt>
                <c:pt idx="3061">
                  <c:v>0.1946960489696469</c:v>
                </c:pt>
                <c:pt idx="3062">
                  <c:v>0.16529341310709153</c:v>
                </c:pt>
                <c:pt idx="3063">
                  <c:v>0.12850347244900182</c:v>
                </c:pt>
                <c:pt idx="3064">
                  <c:v>0.21432335835170979</c:v>
                </c:pt>
                <c:pt idx="3065">
                  <c:v>0.24068694236454513</c:v>
                </c:pt>
                <c:pt idx="3066">
                  <c:v>0.25112228329975156</c:v>
                </c:pt>
                <c:pt idx="3067">
                  <c:v>0.23840707883915793</c:v>
                </c:pt>
                <c:pt idx="3068">
                  <c:v>0.23719408198742264</c:v>
                </c:pt>
                <c:pt idx="3069">
                  <c:v>0.12493457529867327</c:v>
                </c:pt>
                <c:pt idx="3070">
                  <c:v>0.14517503859611475</c:v>
                </c:pt>
                <c:pt idx="3071">
                  <c:v>0.16925903921511334</c:v>
                </c:pt>
                <c:pt idx="3072">
                  <c:v>0.20124298170819996</c:v>
                </c:pt>
                <c:pt idx="3073">
                  <c:v>0.29744627889904068</c:v>
                </c:pt>
                <c:pt idx="3074">
                  <c:v>0.25147780942933479</c:v>
                </c:pt>
                <c:pt idx="3075">
                  <c:v>0.17519601542416452</c:v>
                </c:pt>
                <c:pt idx="3076">
                  <c:v>0.140622171368675</c:v>
                </c:pt>
                <c:pt idx="3077">
                  <c:v>0.16978343654014816</c:v>
                </c:pt>
                <c:pt idx="3078">
                  <c:v>0.22852506640254899</c:v>
                </c:pt>
                <c:pt idx="3079">
                  <c:v>0.21672963459016165</c:v>
                </c:pt>
                <c:pt idx="3080">
                  <c:v>0.24059550635954782</c:v>
                </c:pt>
                <c:pt idx="3081">
                  <c:v>0.23686604083249144</c:v>
                </c:pt>
                <c:pt idx="3082">
                  <c:v>0.25054887724713609</c:v>
                </c:pt>
                <c:pt idx="3083">
                  <c:v>0.21228877886865336</c:v>
                </c:pt>
                <c:pt idx="3084">
                  <c:v>0.15044473920337068</c:v>
                </c:pt>
                <c:pt idx="3085">
                  <c:v>0.25381449334456835</c:v>
                </c:pt>
                <c:pt idx="3086">
                  <c:v>0.25607085410308833</c:v>
                </c:pt>
                <c:pt idx="3087">
                  <c:v>0.21363272039795275</c:v>
                </c:pt>
                <c:pt idx="3088">
                  <c:v>0.19639245100165018</c:v>
                </c:pt>
                <c:pt idx="3089">
                  <c:v>0.23648836268336609</c:v>
                </c:pt>
                <c:pt idx="3090">
                  <c:v>0.22567239265468989</c:v>
                </c:pt>
                <c:pt idx="3091">
                  <c:v>0.22968731308507159</c:v>
                </c:pt>
                <c:pt idx="3092">
                  <c:v>0.27571863143566866</c:v>
                </c:pt>
                <c:pt idx="3093">
                  <c:v>0.18594123913786662</c:v>
                </c:pt>
                <c:pt idx="3094">
                  <c:v>0.28586996455889219</c:v>
                </c:pt>
                <c:pt idx="3095">
                  <c:v>0.2983846888407688</c:v>
                </c:pt>
                <c:pt idx="3096">
                  <c:v>0.25770540068083542</c:v>
                </c:pt>
                <c:pt idx="3097">
                  <c:v>0.12104064845999959</c:v>
                </c:pt>
                <c:pt idx="3098">
                  <c:v>0.21166077904287411</c:v>
                </c:pt>
                <c:pt idx="3099">
                  <c:v>0.2311889048868688</c:v>
                </c:pt>
                <c:pt idx="3100">
                  <c:v>0.26012723752459466</c:v>
                </c:pt>
                <c:pt idx="3101">
                  <c:v>0.1998017148767757</c:v>
                </c:pt>
                <c:pt idx="3102">
                  <c:v>0.13024281882452707</c:v>
                </c:pt>
                <c:pt idx="3103">
                  <c:v>0.17561888177936483</c:v>
                </c:pt>
                <c:pt idx="3104">
                  <c:v>0.20569118702343278</c:v>
                </c:pt>
                <c:pt idx="3105">
                  <c:v>0.20697797009466534</c:v>
                </c:pt>
                <c:pt idx="3106">
                  <c:v>0.17469795191822049</c:v>
                </c:pt>
                <c:pt idx="3107">
                  <c:v>0.1703987190414637</c:v>
                </c:pt>
                <c:pt idx="3108">
                  <c:v>0.28842906278648184</c:v>
                </c:pt>
                <c:pt idx="3109">
                  <c:v>0.1502373555695671</c:v>
                </c:pt>
                <c:pt idx="3110">
                  <c:v>0.160465608892565</c:v>
                </c:pt>
                <c:pt idx="3111">
                  <c:v>0.17552314230739413</c:v>
                </c:pt>
                <c:pt idx="3112">
                  <c:v>0.25308346862947678</c:v>
                </c:pt>
                <c:pt idx="3113">
                  <c:v>0.17775287081846047</c:v>
                </c:pt>
                <c:pt idx="3114">
                  <c:v>0.16191380925838242</c:v>
                </c:pt>
                <c:pt idx="3115">
                  <c:v>0.26093537112948545</c:v>
                </c:pt>
                <c:pt idx="3116">
                  <c:v>0.26390452216742044</c:v>
                </c:pt>
                <c:pt idx="3117">
                  <c:v>0.20007158010935372</c:v>
                </c:pt>
                <c:pt idx="3118">
                  <c:v>0.18095305984246357</c:v>
                </c:pt>
                <c:pt idx="3119">
                  <c:v>0.14790676530954666</c:v>
                </c:pt>
                <c:pt idx="3120">
                  <c:v>0.24395297915285236</c:v>
                </c:pt>
                <c:pt idx="3121">
                  <c:v>0.17493702099026801</c:v>
                </c:pt>
                <c:pt idx="3122">
                  <c:v>0.21541498500092743</c:v>
                </c:pt>
                <c:pt idx="3123">
                  <c:v>0.19609729169106208</c:v>
                </c:pt>
                <c:pt idx="3124">
                  <c:v>0.1484139456586262</c:v>
                </c:pt>
                <c:pt idx="3125">
                  <c:v>0.23868148064431977</c:v>
                </c:pt>
                <c:pt idx="3126">
                  <c:v>0.25800562550459255</c:v>
                </c:pt>
                <c:pt idx="3127">
                  <c:v>0.25232956168335513</c:v>
                </c:pt>
                <c:pt idx="3128">
                  <c:v>0.17045573916205409</c:v>
                </c:pt>
                <c:pt idx="3129">
                  <c:v>0.23283209439146252</c:v>
                </c:pt>
                <c:pt idx="3130">
                  <c:v>0.26493854106582565</c:v>
                </c:pt>
                <c:pt idx="3131">
                  <c:v>0.18963246505235182</c:v>
                </c:pt>
                <c:pt idx="3132">
                  <c:v>0.14356807622554515</c:v>
                </c:pt>
                <c:pt idx="3133">
                  <c:v>0.22628595170539967</c:v>
                </c:pt>
                <c:pt idx="3134">
                  <c:v>0.23116254228235714</c:v>
                </c:pt>
                <c:pt idx="3135">
                  <c:v>0.26786437081118714</c:v>
                </c:pt>
                <c:pt idx="3136">
                  <c:v>0.1438181873665538</c:v>
                </c:pt>
                <c:pt idx="3137">
                  <c:v>0.11124696738123782</c:v>
                </c:pt>
                <c:pt idx="3138">
                  <c:v>0.26031828792852152</c:v>
                </c:pt>
                <c:pt idx="3139">
                  <c:v>0.19143199963051905</c:v>
                </c:pt>
                <c:pt idx="3140">
                  <c:v>0.14384575057859061</c:v>
                </c:pt>
                <c:pt idx="3141">
                  <c:v>0.18237646228411042</c:v>
                </c:pt>
                <c:pt idx="3142">
                  <c:v>0.27364064665667842</c:v>
                </c:pt>
                <c:pt idx="3143">
                  <c:v>0.13367009663492924</c:v>
                </c:pt>
                <c:pt idx="3144">
                  <c:v>0.21385359023814637</c:v>
                </c:pt>
                <c:pt idx="3145">
                  <c:v>0.14023916424468602</c:v>
                </c:pt>
                <c:pt idx="3146">
                  <c:v>0.28717284595598008</c:v>
                </c:pt>
                <c:pt idx="3147">
                  <c:v>0.23611282620419077</c:v>
                </c:pt>
                <c:pt idx="3148">
                  <c:v>0.23448200657657287</c:v>
                </c:pt>
                <c:pt idx="3149">
                  <c:v>0.14506605015297214</c:v>
                </c:pt>
                <c:pt idx="3150">
                  <c:v>0.2283813867769898</c:v>
                </c:pt>
                <c:pt idx="3151">
                  <c:v>0.182293712241554</c:v>
                </c:pt>
                <c:pt idx="3152">
                  <c:v>0.24086597424751735</c:v>
                </c:pt>
                <c:pt idx="3153">
                  <c:v>0.25102836218866792</c:v>
                </c:pt>
                <c:pt idx="3154">
                  <c:v>0.18941899137410564</c:v>
                </c:pt>
                <c:pt idx="3155">
                  <c:v>0.24478407158310772</c:v>
                </c:pt>
                <c:pt idx="3156">
                  <c:v>0.16890066904465134</c:v>
                </c:pt>
                <c:pt idx="3157">
                  <c:v>0.12174172871524262</c:v>
                </c:pt>
                <c:pt idx="3158">
                  <c:v>0.18059752118397177</c:v>
                </c:pt>
                <c:pt idx="3159">
                  <c:v>0.17464324620840446</c:v>
                </c:pt>
                <c:pt idx="3160">
                  <c:v>0.2678630133522153</c:v>
                </c:pt>
                <c:pt idx="3161">
                  <c:v>0.25688340389561082</c:v>
                </c:pt>
                <c:pt idx="3162">
                  <c:v>0.12882372356308697</c:v>
                </c:pt>
                <c:pt idx="3163">
                  <c:v>0.18583862332407725</c:v>
                </c:pt>
                <c:pt idx="3164">
                  <c:v>0.26852672850834686</c:v>
                </c:pt>
                <c:pt idx="3165">
                  <c:v>0.1689772357059382</c:v>
                </c:pt>
                <c:pt idx="3166">
                  <c:v>0.21181124003680554</c:v>
                </c:pt>
                <c:pt idx="3167">
                  <c:v>0.28594248415436418</c:v>
                </c:pt>
                <c:pt idx="3168">
                  <c:v>0.13947361676498354</c:v>
                </c:pt>
                <c:pt idx="3169">
                  <c:v>0.1971422445393014</c:v>
                </c:pt>
                <c:pt idx="3170">
                  <c:v>0.17716670592671857</c:v>
                </c:pt>
                <c:pt idx="3171">
                  <c:v>0.22186558993258701</c:v>
                </c:pt>
                <c:pt idx="3172">
                  <c:v>0.13488725991671094</c:v>
                </c:pt>
                <c:pt idx="3173">
                  <c:v>0.24431668750247687</c:v>
                </c:pt>
                <c:pt idx="3174">
                  <c:v>0.26263910393504253</c:v>
                </c:pt>
                <c:pt idx="3175">
                  <c:v>0.22793830397108175</c:v>
                </c:pt>
                <c:pt idx="3176">
                  <c:v>0.17307603877999361</c:v>
                </c:pt>
                <c:pt idx="3177">
                  <c:v>0.22067074264544834</c:v>
                </c:pt>
                <c:pt idx="3178">
                  <c:v>0.27041646328030172</c:v>
                </c:pt>
                <c:pt idx="3179">
                  <c:v>0.23487533538499394</c:v>
                </c:pt>
                <c:pt idx="3180">
                  <c:v>0.26309744615178571</c:v>
                </c:pt>
                <c:pt idx="3181">
                  <c:v>0.28615342339028671</c:v>
                </c:pt>
                <c:pt idx="3182">
                  <c:v>0.20709163812086115</c:v>
                </c:pt>
                <c:pt idx="3183">
                  <c:v>0.1787449540773145</c:v>
                </c:pt>
                <c:pt idx="3184">
                  <c:v>0.14796285906451181</c:v>
                </c:pt>
                <c:pt idx="3185">
                  <c:v>0.30780761987956556</c:v>
                </c:pt>
                <c:pt idx="3186">
                  <c:v>0.21714191679077016</c:v>
                </c:pt>
                <c:pt idx="3187">
                  <c:v>0.19255508147694675</c:v>
                </c:pt>
                <c:pt idx="3188">
                  <c:v>0.26366926056149498</c:v>
                </c:pt>
                <c:pt idx="3189">
                  <c:v>0.19812447828906743</c:v>
                </c:pt>
                <c:pt idx="3190">
                  <c:v>0.17769271398096703</c:v>
                </c:pt>
                <c:pt idx="3191">
                  <c:v>0.15505152715265719</c:v>
                </c:pt>
                <c:pt idx="3192">
                  <c:v>0.26487429903390464</c:v>
                </c:pt>
                <c:pt idx="3193">
                  <c:v>0.26141967418407086</c:v>
                </c:pt>
                <c:pt idx="3194">
                  <c:v>0.20714148502412932</c:v>
                </c:pt>
                <c:pt idx="3195">
                  <c:v>0.19326769498928617</c:v>
                </c:pt>
                <c:pt idx="3196">
                  <c:v>0.19398577004477438</c:v>
                </c:pt>
                <c:pt idx="3197">
                  <c:v>0.23890174219622087</c:v>
                </c:pt>
                <c:pt idx="3198">
                  <c:v>0.21691631811177367</c:v>
                </c:pt>
                <c:pt idx="3199">
                  <c:v>0.19650181930740632</c:v>
                </c:pt>
                <c:pt idx="3200">
                  <c:v>0.255666490807195</c:v>
                </c:pt>
                <c:pt idx="3201">
                  <c:v>0.18575257762088568</c:v>
                </c:pt>
                <c:pt idx="3202">
                  <c:v>0.22164047897169251</c:v>
                </c:pt>
                <c:pt idx="3203">
                  <c:v>0.26124279184011712</c:v>
                </c:pt>
                <c:pt idx="3204">
                  <c:v>0.14362232865699281</c:v>
                </c:pt>
                <c:pt idx="3205">
                  <c:v>0.12109822535013677</c:v>
                </c:pt>
                <c:pt idx="3206">
                  <c:v>0.19357255072763416</c:v>
                </c:pt>
                <c:pt idx="3207">
                  <c:v>0.28282176809204523</c:v>
                </c:pt>
                <c:pt idx="3208">
                  <c:v>0.25403804781358025</c:v>
                </c:pt>
                <c:pt idx="3209">
                  <c:v>0.24075467059035957</c:v>
                </c:pt>
                <c:pt idx="3210">
                  <c:v>0.25437503878245049</c:v>
                </c:pt>
                <c:pt idx="3211">
                  <c:v>0.22688385591907573</c:v>
                </c:pt>
                <c:pt idx="3212">
                  <c:v>0.15906160765348112</c:v>
                </c:pt>
                <c:pt idx="3213">
                  <c:v>0.28443305573350419</c:v>
                </c:pt>
                <c:pt idx="3214">
                  <c:v>0.24164821160439423</c:v>
                </c:pt>
                <c:pt idx="3215">
                  <c:v>0.25619505880730198</c:v>
                </c:pt>
                <c:pt idx="3216">
                  <c:v>0.1751377373146191</c:v>
                </c:pt>
                <c:pt idx="3217">
                  <c:v>0.20899655509162074</c:v>
                </c:pt>
                <c:pt idx="3218">
                  <c:v>0.26953207199178081</c:v>
                </c:pt>
                <c:pt idx="3219">
                  <c:v>0.23133984089550907</c:v>
                </c:pt>
                <c:pt idx="3220">
                  <c:v>0.18907364764438483</c:v>
                </c:pt>
                <c:pt idx="3221">
                  <c:v>0.16246660378691244</c:v>
                </c:pt>
                <c:pt idx="3222">
                  <c:v>0.17295906241181849</c:v>
                </c:pt>
                <c:pt idx="3223">
                  <c:v>0.17936628918656117</c:v>
                </c:pt>
                <c:pt idx="3224">
                  <c:v>0.27829504330605087</c:v>
                </c:pt>
                <c:pt idx="3225">
                  <c:v>0.15552038079066449</c:v>
                </c:pt>
                <c:pt idx="3226">
                  <c:v>0.2538483765493118</c:v>
                </c:pt>
                <c:pt idx="3227">
                  <c:v>0.20649079376871587</c:v>
                </c:pt>
                <c:pt idx="3228">
                  <c:v>0.18543169889115557</c:v>
                </c:pt>
                <c:pt idx="3229">
                  <c:v>0.17079559277489997</c:v>
                </c:pt>
                <c:pt idx="3230">
                  <c:v>0.25870653413139522</c:v>
                </c:pt>
                <c:pt idx="3231">
                  <c:v>0.18372399437139983</c:v>
                </c:pt>
                <c:pt idx="3232">
                  <c:v>0.14415008253324116</c:v>
                </c:pt>
                <c:pt idx="3233">
                  <c:v>0.2657875408426712</c:v>
                </c:pt>
                <c:pt idx="3234">
                  <c:v>0.18936255486745104</c:v>
                </c:pt>
                <c:pt idx="3235">
                  <c:v>0.24151769824420355</c:v>
                </c:pt>
                <c:pt idx="3236">
                  <c:v>0.22852353109539189</c:v>
                </c:pt>
                <c:pt idx="3237">
                  <c:v>0.21064770868256821</c:v>
                </c:pt>
                <c:pt idx="3238">
                  <c:v>0.25851304436526334</c:v>
                </c:pt>
                <c:pt idx="3239">
                  <c:v>0.26311093516624906</c:v>
                </c:pt>
                <c:pt idx="3240">
                  <c:v>0.13453751994315363</c:v>
                </c:pt>
                <c:pt idx="3241">
                  <c:v>0.15626432668908702</c:v>
                </c:pt>
                <c:pt idx="3242">
                  <c:v>0.22305968401922199</c:v>
                </c:pt>
                <c:pt idx="3243">
                  <c:v>0.25155845827919981</c:v>
                </c:pt>
                <c:pt idx="3244">
                  <c:v>0.14119088303633587</c:v>
                </c:pt>
                <c:pt idx="3245">
                  <c:v>0.20195412641551075</c:v>
                </c:pt>
                <c:pt idx="3246">
                  <c:v>0.2661624133131103</c:v>
                </c:pt>
                <c:pt idx="3247">
                  <c:v>0.18020308388228617</c:v>
                </c:pt>
                <c:pt idx="3248">
                  <c:v>0.21900868758620826</c:v>
                </c:pt>
                <c:pt idx="3249">
                  <c:v>0.20846446333045182</c:v>
                </c:pt>
                <c:pt idx="3250">
                  <c:v>0.18939514587086234</c:v>
                </c:pt>
                <c:pt idx="3251">
                  <c:v>0.18813185428560791</c:v>
                </c:pt>
                <c:pt idx="3252">
                  <c:v>0.25058932920217858</c:v>
                </c:pt>
                <c:pt idx="3253">
                  <c:v>0.25406614044104681</c:v>
                </c:pt>
                <c:pt idx="3254">
                  <c:v>0.2076680459271662</c:v>
                </c:pt>
                <c:pt idx="3255">
                  <c:v>0.25264908542542325</c:v>
                </c:pt>
                <c:pt idx="3256">
                  <c:v>0.19515783079930907</c:v>
                </c:pt>
                <c:pt idx="3257">
                  <c:v>0.21286835017773886</c:v>
                </c:pt>
                <c:pt idx="3258">
                  <c:v>0.17947138251655959</c:v>
                </c:pt>
                <c:pt idx="3259">
                  <c:v>0.19081253667928313</c:v>
                </c:pt>
                <c:pt idx="3260">
                  <c:v>0.18275997595148269</c:v>
                </c:pt>
                <c:pt idx="3261">
                  <c:v>0.1965379913705346</c:v>
                </c:pt>
                <c:pt idx="3262">
                  <c:v>0.21275621030091521</c:v>
                </c:pt>
                <c:pt idx="3263">
                  <c:v>0.17014702654282526</c:v>
                </c:pt>
                <c:pt idx="3264">
                  <c:v>0.25863236289776576</c:v>
                </c:pt>
                <c:pt idx="3265">
                  <c:v>0.26411202970174963</c:v>
                </c:pt>
                <c:pt idx="3266">
                  <c:v>0.26434888647722804</c:v>
                </c:pt>
                <c:pt idx="3267">
                  <c:v>0.19458885250501706</c:v>
                </c:pt>
                <c:pt idx="3268">
                  <c:v>0.13409213554916796</c:v>
                </c:pt>
                <c:pt idx="3269">
                  <c:v>0.14206119125882638</c:v>
                </c:pt>
                <c:pt idx="3270">
                  <c:v>0.16720132949741054</c:v>
                </c:pt>
                <c:pt idx="3271">
                  <c:v>0.22363517887955917</c:v>
                </c:pt>
                <c:pt idx="3272">
                  <c:v>0.19255460146006831</c:v>
                </c:pt>
                <c:pt idx="3273">
                  <c:v>0.15045748371849621</c:v>
                </c:pt>
                <c:pt idx="3274">
                  <c:v>0.16523050096620651</c:v>
                </c:pt>
                <c:pt idx="3275">
                  <c:v>0.23206868667368608</c:v>
                </c:pt>
                <c:pt idx="3276">
                  <c:v>0.17828662058192829</c:v>
                </c:pt>
                <c:pt idx="3277">
                  <c:v>0.18547900480384685</c:v>
                </c:pt>
                <c:pt idx="3278">
                  <c:v>0.19940016193916266</c:v>
                </c:pt>
                <c:pt idx="3279">
                  <c:v>0.20751351293265563</c:v>
                </c:pt>
                <c:pt idx="3280">
                  <c:v>0.1719691971519505</c:v>
                </c:pt>
                <c:pt idx="3281">
                  <c:v>0.21054865289475611</c:v>
                </c:pt>
                <c:pt idx="3282">
                  <c:v>0.23852304298227883</c:v>
                </c:pt>
                <c:pt idx="3283">
                  <c:v>0.27535738325586895</c:v>
                </c:pt>
                <c:pt idx="3284">
                  <c:v>0.20566501028928103</c:v>
                </c:pt>
                <c:pt idx="3285">
                  <c:v>0.15518385801373391</c:v>
                </c:pt>
                <c:pt idx="3286">
                  <c:v>0.22728411389017675</c:v>
                </c:pt>
                <c:pt idx="3287">
                  <c:v>0.1703266161522892</c:v>
                </c:pt>
                <c:pt idx="3288">
                  <c:v>0.27731046184109448</c:v>
                </c:pt>
                <c:pt idx="3289">
                  <c:v>0.13932243336211789</c:v>
                </c:pt>
                <c:pt idx="3290">
                  <c:v>0.13904005472003939</c:v>
                </c:pt>
                <c:pt idx="3291">
                  <c:v>0.17607440698878643</c:v>
                </c:pt>
                <c:pt idx="3292">
                  <c:v>0.14404854560553529</c:v>
                </c:pt>
                <c:pt idx="3293">
                  <c:v>0.15569345428732945</c:v>
                </c:pt>
                <c:pt idx="3294">
                  <c:v>0.24115026492748323</c:v>
                </c:pt>
                <c:pt idx="3295">
                  <c:v>0.197980413873382</c:v>
                </c:pt>
                <c:pt idx="3296">
                  <c:v>0.12677873130827122</c:v>
                </c:pt>
                <c:pt idx="3297">
                  <c:v>0.15441667687856017</c:v>
                </c:pt>
                <c:pt idx="3298">
                  <c:v>0.2604235806301966</c:v>
                </c:pt>
                <c:pt idx="3299">
                  <c:v>0.20192454304112895</c:v>
                </c:pt>
                <c:pt idx="3300">
                  <c:v>0.22442764230916376</c:v>
                </c:pt>
                <c:pt idx="3301">
                  <c:v>0.26631922400659602</c:v>
                </c:pt>
                <c:pt idx="3302">
                  <c:v>0.19196413003298948</c:v>
                </c:pt>
                <c:pt idx="3303">
                  <c:v>0.1690825299603155</c:v>
                </c:pt>
                <c:pt idx="3304">
                  <c:v>0.26603165564456638</c:v>
                </c:pt>
                <c:pt idx="3305">
                  <c:v>0.23756184743092351</c:v>
                </c:pt>
                <c:pt idx="3306">
                  <c:v>0.24456326958438618</c:v>
                </c:pt>
                <c:pt idx="3307">
                  <c:v>0.26174100460412475</c:v>
                </c:pt>
                <c:pt idx="3308">
                  <c:v>0.22086444897035526</c:v>
                </c:pt>
                <c:pt idx="3309">
                  <c:v>0.25356944788336561</c:v>
                </c:pt>
                <c:pt idx="3310">
                  <c:v>0.15820502095352343</c:v>
                </c:pt>
                <c:pt idx="3311">
                  <c:v>0.21242795244423809</c:v>
                </c:pt>
                <c:pt idx="3312">
                  <c:v>0.21696871168914236</c:v>
                </c:pt>
                <c:pt idx="3313">
                  <c:v>0.22851535631273556</c:v>
                </c:pt>
                <c:pt idx="3314">
                  <c:v>0.18421947087098897</c:v>
                </c:pt>
                <c:pt idx="3315">
                  <c:v>0.18972356172645924</c:v>
                </c:pt>
                <c:pt idx="3316">
                  <c:v>0.22307896262624166</c:v>
                </c:pt>
                <c:pt idx="3317">
                  <c:v>0.24083362321253549</c:v>
                </c:pt>
                <c:pt idx="3318">
                  <c:v>0.12813036954104759</c:v>
                </c:pt>
                <c:pt idx="3319">
                  <c:v>0.18807330472069403</c:v>
                </c:pt>
                <c:pt idx="3320">
                  <c:v>0.22472289557110298</c:v>
                </c:pt>
                <c:pt idx="3321">
                  <c:v>0.19061312363096128</c:v>
                </c:pt>
                <c:pt idx="3322">
                  <c:v>0.2680013371893889</c:v>
                </c:pt>
                <c:pt idx="3323">
                  <c:v>0.2743004190157286</c:v>
                </c:pt>
                <c:pt idx="3324">
                  <c:v>0.1719281593049411</c:v>
                </c:pt>
                <c:pt idx="3325">
                  <c:v>0.20975557643759346</c:v>
                </c:pt>
                <c:pt idx="3326">
                  <c:v>0.24061421039679642</c:v>
                </c:pt>
                <c:pt idx="3327">
                  <c:v>0.25058291096769408</c:v>
                </c:pt>
                <c:pt idx="3328">
                  <c:v>0.26505879326718962</c:v>
                </c:pt>
                <c:pt idx="3329">
                  <c:v>0.2684493715667734</c:v>
                </c:pt>
                <c:pt idx="3330">
                  <c:v>0.17764412623553183</c:v>
                </c:pt>
                <c:pt idx="3331">
                  <c:v>0.18626479152468869</c:v>
                </c:pt>
                <c:pt idx="3332">
                  <c:v>0.16240819805077555</c:v>
                </c:pt>
                <c:pt idx="3333">
                  <c:v>0.19569378983084093</c:v>
                </c:pt>
                <c:pt idx="3334">
                  <c:v>0.22735645143299862</c:v>
                </c:pt>
                <c:pt idx="3335">
                  <c:v>0.25797121983071936</c:v>
                </c:pt>
                <c:pt idx="3336">
                  <c:v>0.1661258123638043</c:v>
                </c:pt>
                <c:pt idx="3337">
                  <c:v>0.1980743740411009</c:v>
                </c:pt>
                <c:pt idx="3338">
                  <c:v>0.22063091808727964</c:v>
                </c:pt>
                <c:pt idx="3339">
                  <c:v>0.2708295583854578</c:v>
                </c:pt>
                <c:pt idx="3340">
                  <c:v>0.25214832544740068</c:v>
                </c:pt>
                <c:pt idx="3341">
                  <c:v>0.25290624397621619</c:v>
                </c:pt>
                <c:pt idx="3342">
                  <c:v>0.15799758878548859</c:v>
                </c:pt>
                <c:pt idx="3343">
                  <c:v>0.21732727569117816</c:v>
                </c:pt>
                <c:pt idx="3344">
                  <c:v>0.19693501925364867</c:v>
                </c:pt>
                <c:pt idx="3345">
                  <c:v>0.20250876483560462</c:v>
                </c:pt>
                <c:pt idx="3346">
                  <c:v>0.22999875357373784</c:v>
                </c:pt>
                <c:pt idx="3347">
                  <c:v>0.25526619022471486</c:v>
                </c:pt>
                <c:pt idx="3348">
                  <c:v>0.1708784794186321</c:v>
                </c:pt>
                <c:pt idx="3349">
                  <c:v>0.24203754939965502</c:v>
                </c:pt>
                <c:pt idx="3350">
                  <c:v>0.26895821668533038</c:v>
                </c:pt>
                <c:pt idx="3351">
                  <c:v>0.19298680891535377</c:v>
                </c:pt>
                <c:pt idx="3352">
                  <c:v>0.26033662343312403</c:v>
                </c:pt>
                <c:pt idx="3353">
                  <c:v>0.18503175700480931</c:v>
                </c:pt>
                <c:pt idx="3354">
                  <c:v>0.27235357437721425</c:v>
                </c:pt>
                <c:pt idx="3355">
                  <c:v>0.26241839137495826</c:v>
                </c:pt>
                <c:pt idx="3356">
                  <c:v>0.25955172456148973</c:v>
                </c:pt>
                <c:pt idx="3357">
                  <c:v>0.17444368370139632</c:v>
                </c:pt>
                <c:pt idx="3358">
                  <c:v>0.21849841670797115</c:v>
                </c:pt>
                <c:pt idx="3359">
                  <c:v>0.17106250600734929</c:v>
                </c:pt>
                <c:pt idx="3360">
                  <c:v>0.19441173976926379</c:v>
                </c:pt>
                <c:pt idx="3361">
                  <c:v>0.2117318522681404</c:v>
                </c:pt>
                <c:pt idx="3362">
                  <c:v>0.18405126990501883</c:v>
                </c:pt>
                <c:pt idx="3363">
                  <c:v>0.20472041064299354</c:v>
                </c:pt>
                <c:pt idx="3364">
                  <c:v>0.2854182311204439</c:v>
                </c:pt>
                <c:pt idx="3365">
                  <c:v>0.25460665493584295</c:v>
                </c:pt>
                <c:pt idx="3366">
                  <c:v>0.27835403688009391</c:v>
                </c:pt>
                <c:pt idx="3367">
                  <c:v>0.20338880416061483</c:v>
                </c:pt>
                <c:pt idx="3368">
                  <c:v>0.29599053345001186</c:v>
                </c:pt>
                <c:pt idx="3369">
                  <c:v>0.22756627682956612</c:v>
                </c:pt>
                <c:pt idx="3370">
                  <c:v>0.17363710650219855</c:v>
                </c:pt>
                <c:pt idx="3371">
                  <c:v>0.19789652986164019</c:v>
                </c:pt>
                <c:pt idx="3372">
                  <c:v>0.27180461512045451</c:v>
                </c:pt>
                <c:pt idx="3373">
                  <c:v>0.17893480048970045</c:v>
                </c:pt>
                <c:pt idx="3374">
                  <c:v>0.25018743467149224</c:v>
                </c:pt>
                <c:pt idx="3375">
                  <c:v>0.17794574884083117</c:v>
                </c:pt>
                <c:pt idx="3376">
                  <c:v>0.1820659039032877</c:v>
                </c:pt>
                <c:pt idx="3377">
                  <c:v>0.17029727254565702</c:v>
                </c:pt>
                <c:pt idx="3378">
                  <c:v>0.19334591422588734</c:v>
                </c:pt>
                <c:pt idx="3379">
                  <c:v>0.27174342607716001</c:v>
                </c:pt>
                <c:pt idx="3380">
                  <c:v>0.28168831407836892</c:v>
                </c:pt>
                <c:pt idx="3381">
                  <c:v>0.21272161860108318</c:v>
                </c:pt>
                <c:pt idx="3382">
                  <c:v>0.24439529828856016</c:v>
                </c:pt>
                <c:pt idx="3383">
                  <c:v>0.17463661219253185</c:v>
                </c:pt>
                <c:pt idx="3384">
                  <c:v>0.16461485937402323</c:v>
                </c:pt>
                <c:pt idx="3385">
                  <c:v>0.26456385692817624</c:v>
                </c:pt>
                <c:pt idx="3386">
                  <c:v>0.22924089355652058</c:v>
                </c:pt>
                <c:pt idx="3387">
                  <c:v>0.23174381670732552</c:v>
                </c:pt>
                <c:pt idx="3388">
                  <c:v>0.1397046408531725</c:v>
                </c:pt>
                <c:pt idx="3389">
                  <c:v>0.26704598577418498</c:v>
                </c:pt>
                <c:pt idx="3390">
                  <c:v>0.20210929153038046</c:v>
                </c:pt>
                <c:pt idx="3391">
                  <c:v>0.13966627575887486</c:v>
                </c:pt>
                <c:pt idx="3392">
                  <c:v>0.2098974923165855</c:v>
                </c:pt>
                <c:pt idx="3393">
                  <c:v>0.28311567288837891</c:v>
                </c:pt>
                <c:pt idx="3394">
                  <c:v>0.23933041455547202</c:v>
                </c:pt>
                <c:pt idx="3395">
                  <c:v>0.1653074070128889</c:v>
                </c:pt>
                <c:pt idx="3396">
                  <c:v>0.19452828302513608</c:v>
                </c:pt>
                <c:pt idx="3397">
                  <c:v>0.18928446269639718</c:v>
                </c:pt>
                <c:pt idx="3398">
                  <c:v>0.28092695757495417</c:v>
                </c:pt>
                <c:pt idx="3399">
                  <c:v>0.13630618945127831</c:v>
                </c:pt>
                <c:pt idx="3400">
                  <c:v>0.18433456582733979</c:v>
                </c:pt>
                <c:pt idx="3401">
                  <c:v>0.18672256163950646</c:v>
                </c:pt>
                <c:pt idx="3402">
                  <c:v>0.14184526358832045</c:v>
                </c:pt>
                <c:pt idx="3403">
                  <c:v>0.28095719446694467</c:v>
                </c:pt>
                <c:pt idx="3404">
                  <c:v>0.26138069451702939</c:v>
                </c:pt>
                <c:pt idx="3405">
                  <c:v>0.1682762374591415</c:v>
                </c:pt>
                <c:pt idx="3406">
                  <c:v>0.24169818511241398</c:v>
                </c:pt>
                <c:pt idx="3407">
                  <c:v>0.14754206219347907</c:v>
                </c:pt>
                <c:pt idx="3408">
                  <c:v>0.19659461089119362</c:v>
                </c:pt>
                <c:pt idx="3409">
                  <c:v>0.21652683693688285</c:v>
                </c:pt>
                <c:pt idx="3410">
                  <c:v>0.19233486962721533</c:v>
                </c:pt>
                <c:pt idx="3411">
                  <c:v>0.20778904808468238</c:v>
                </c:pt>
                <c:pt idx="3412">
                  <c:v>0.27433747497345329</c:v>
                </c:pt>
                <c:pt idx="3413">
                  <c:v>0.19508825802944199</c:v>
                </c:pt>
                <c:pt idx="3414">
                  <c:v>0.28944952153509435</c:v>
                </c:pt>
                <c:pt idx="3415">
                  <c:v>0.27411445934149165</c:v>
                </c:pt>
                <c:pt idx="3416">
                  <c:v>0.2709622084720047</c:v>
                </c:pt>
                <c:pt idx="3417">
                  <c:v>0.1493798140738942</c:v>
                </c:pt>
                <c:pt idx="3418">
                  <c:v>0.22023642710880428</c:v>
                </c:pt>
                <c:pt idx="3419">
                  <c:v>0.1124188410675174</c:v>
                </c:pt>
                <c:pt idx="3420">
                  <c:v>0.23886044205043014</c:v>
                </c:pt>
                <c:pt idx="3421">
                  <c:v>0.1464675375716617</c:v>
                </c:pt>
                <c:pt idx="3422">
                  <c:v>0.13878003980547854</c:v>
                </c:pt>
                <c:pt idx="3423">
                  <c:v>0.13531111725352982</c:v>
                </c:pt>
                <c:pt idx="3424">
                  <c:v>0.21287552537032484</c:v>
                </c:pt>
                <c:pt idx="3425">
                  <c:v>0.23514126112686959</c:v>
                </c:pt>
                <c:pt idx="3426">
                  <c:v>0.20247760484210989</c:v>
                </c:pt>
                <c:pt idx="3427">
                  <c:v>0.17841090398723594</c:v>
                </c:pt>
                <c:pt idx="3428">
                  <c:v>0.16829551210505889</c:v>
                </c:pt>
                <c:pt idx="3429">
                  <c:v>0.25964309971064653</c:v>
                </c:pt>
                <c:pt idx="3430">
                  <c:v>0.16735355681972247</c:v>
                </c:pt>
                <c:pt idx="3431">
                  <c:v>0.17495356629765108</c:v>
                </c:pt>
                <c:pt idx="3432">
                  <c:v>0.23160727240188045</c:v>
                </c:pt>
                <c:pt idx="3433">
                  <c:v>0.20114702512887109</c:v>
                </c:pt>
                <c:pt idx="3434">
                  <c:v>0.21601923486852831</c:v>
                </c:pt>
                <c:pt idx="3435">
                  <c:v>0.18852316029818228</c:v>
                </c:pt>
                <c:pt idx="3436">
                  <c:v>0.19907353449134457</c:v>
                </c:pt>
                <c:pt idx="3437">
                  <c:v>0.29867156128469657</c:v>
                </c:pt>
                <c:pt idx="3438">
                  <c:v>0.16914630335546074</c:v>
                </c:pt>
                <c:pt idx="3439">
                  <c:v>0.26398401479300743</c:v>
                </c:pt>
                <c:pt idx="3440">
                  <c:v>0.13536876411729862</c:v>
                </c:pt>
                <c:pt idx="3441">
                  <c:v>0.1716594589801175</c:v>
                </c:pt>
                <c:pt idx="3442">
                  <c:v>0.17912134614703537</c:v>
                </c:pt>
                <c:pt idx="3443">
                  <c:v>0.14703469658734628</c:v>
                </c:pt>
                <c:pt idx="3444">
                  <c:v>0.14494792603275236</c:v>
                </c:pt>
                <c:pt idx="3445">
                  <c:v>0.1405532870739728</c:v>
                </c:pt>
                <c:pt idx="3446">
                  <c:v>0.18856901932434367</c:v>
                </c:pt>
                <c:pt idx="3447">
                  <c:v>0.12620369083179811</c:v>
                </c:pt>
                <c:pt idx="3448">
                  <c:v>0.26056401830410614</c:v>
                </c:pt>
                <c:pt idx="3449">
                  <c:v>0.19509002814157675</c:v>
                </c:pt>
                <c:pt idx="3450">
                  <c:v>0.15297808917849345</c:v>
                </c:pt>
                <c:pt idx="3451">
                  <c:v>0.17850798773412574</c:v>
                </c:pt>
                <c:pt idx="3452">
                  <c:v>0.26410658377374674</c:v>
                </c:pt>
                <c:pt idx="3453">
                  <c:v>0.22091401998634377</c:v>
                </c:pt>
                <c:pt idx="3454">
                  <c:v>0.25571135568323128</c:v>
                </c:pt>
                <c:pt idx="3455">
                  <c:v>0.17349923712316515</c:v>
                </c:pt>
                <c:pt idx="3456">
                  <c:v>0.24829551707958503</c:v>
                </c:pt>
                <c:pt idx="3457">
                  <c:v>0.24330030361088736</c:v>
                </c:pt>
                <c:pt idx="3458">
                  <c:v>0.2463162197994373</c:v>
                </c:pt>
                <c:pt idx="3459">
                  <c:v>0.2238856471084123</c:v>
                </c:pt>
                <c:pt idx="3460">
                  <c:v>0.27882018025722549</c:v>
                </c:pt>
                <c:pt idx="3461">
                  <c:v>0.24424705343860853</c:v>
                </c:pt>
                <c:pt idx="3462">
                  <c:v>0.24622201314536146</c:v>
                </c:pt>
                <c:pt idx="3463">
                  <c:v>0.20246090509693077</c:v>
                </c:pt>
                <c:pt idx="3464">
                  <c:v>0.23108242200346304</c:v>
                </c:pt>
                <c:pt idx="3465">
                  <c:v>0.23369579602630522</c:v>
                </c:pt>
                <c:pt idx="3466">
                  <c:v>0.15241670566455257</c:v>
                </c:pt>
                <c:pt idx="3467">
                  <c:v>0.23697215251409126</c:v>
                </c:pt>
                <c:pt idx="3468">
                  <c:v>0.24185568671689295</c:v>
                </c:pt>
                <c:pt idx="3469">
                  <c:v>0.20089313940405984</c:v>
                </c:pt>
                <c:pt idx="3470">
                  <c:v>0.21577864500903515</c:v>
                </c:pt>
                <c:pt idx="3471">
                  <c:v>0.24129432177360452</c:v>
                </c:pt>
                <c:pt idx="3472">
                  <c:v>0.14530244855647501</c:v>
                </c:pt>
                <c:pt idx="3473">
                  <c:v>0.14458696845170962</c:v>
                </c:pt>
                <c:pt idx="3474">
                  <c:v>0.18554913039444798</c:v>
                </c:pt>
                <c:pt idx="3475">
                  <c:v>0.14327362740858512</c:v>
                </c:pt>
                <c:pt idx="3476">
                  <c:v>0.19399720358808312</c:v>
                </c:pt>
                <c:pt idx="3477">
                  <c:v>0.20681948720688709</c:v>
                </c:pt>
                <c:pt idx="3478">
                  <c:v>0.25367478340680583</c:v>
                </c:pt>
                <c:pt idx="3479">
                  <c:v>0.22760426622914412</c:v>
                </c:pt>
                <c:pt idx="3480">
                  <c:v>0.23867027064977009</c:v>
                </c:pt>
                <c:pt idx="3481">
                  <c:v>0.19225664846102802</c:v>
                </c:pt>
                <c:pt idx="3482">
                  <c:v>0.17971993048203122</c:v>
                </c:pt>
                <c:pt idx="3483">
                  <c:v>0.1641668400249636</c:v>
                </c:pt>
                <c:pt idx="3484">
                  <c:v>0.23579292668772969</c:v>
                </c:pt>
                <c:pt idx="3485">
                  <c:v>0.17034730474902027</c:v>
                </c:pt>
                <c:pt idx="3486">
                  <c:v>0.17933310658453322</c:v>
                </c:pt>
                <c:pt idx="3487">
                  <c:v>0.26418229814472893</c:v>
                </c:pt>
                <c:pt idx="3488">
                  <c:v>0.2744639196703802</c:v>
                </c:pt>
                <c:pt idx="3489">
                  <c:v>0.24508893368593279</c:v>
                </c:pt>
                <c:pt idx="3490">
                  <c:v>0.16391106043329529</c:v>
                </c:pt>
                <c:pt idx="3491">
                  <c:v>0.17886994463712069</c:v>
                </c:pt>
                <c:pt idx="3492">
                  <c:v>0.12152985057359562</c:v>
                </c:pt>
                <c:pt idx="3493">
                  <c:v>0.21243551117266404</c:v>
                </c:pt>
                <c:pt idx="3494">
                  <c:v>0.2792312189418299</c:v>
                </c:pt>
                <c:pt idx="3495">
                  <c:v>0.23029024774341614</c:v>
                </c:pt>
                <c:pt idx="3496">
                  <c:v>0.22197640670427146</c:v>
                </c:pt>
                <c:pt idx="3497">
                  <c:v>0.19924008772831636</c:v>
                </c:pt>
                <c:pt idx="3498">
                  <c:v>0.17532219752544667</c:v>
                </c:pt>
                <c:pt idx="3499">
                  <c:v>0.19319890844998541</c:v>
                </c:pt>
                <c:pt idx="3500">
                  <c:v>0.28458436069038401</c:v>
                </c:pt>
                <c:pt idx="3501">
                  <c:v>0.21048923334360825</c:v>
                </c:pt>
                <c:pt idx="3502">
                  <c:v>0.18450543767010616</c:v>
                </c:pt>
                <c:pt idx="3503">
                  <c:v>0.23621893521073806</c:v>
                </c:pt>
                <c:pt idx="3504">
                  <c:v>0.17467151175802756</c:v>
                </c:pt>
                <c:pt idx="3505">
                  <c:v>0.24209099969763828</c:v>
                </c:pt>
                <c:pt idx="3506">
                  <c:v>0.18583128734987789</c:v>
                </c:pt>
                <c:pt idx="3507">
                  <c:v>0.18325347044533755</c:v>
                </c:pt>
                <c:pt idx="3508">
                  <c:v>0.23325794328775662</c:v>
                </c:pt>
                <c:pt idx="3509">
                  <c:v>0.2718711548968184</c:v>
                </c:pt>
                <c:pt idx="3510">
                  <c:v>0.19102683278029273</c:v>
                </c:pt>
                <c:pt idx="3511">
                  <c:v>0.27553973272113408</c:v>
                </c:pt>
                <c:pt idx="3512">
                  <c:v>0.26050084651737765</c:v>
                </c:pt>
                <c:pt idx="3513">
                  <c:v>0.14481734119394737</c:v>
                </c:pt>
                <c:pt idx="3514">
                  <c:v>0.27810559136680313</c:v>
                </c:pt>
                <c:pt idx="3515">
                  <c:v>0.18194458892472001</c:v>
                </c:pt>
                <c:pt idx="3516">
                  <c:v>0.23205414610153502</c:v>
                </c:pt>
                <c:pt idx="3517">
                  <c:v>0.2021269450137792</c:v>
                </c:pt>
                <c:pt idx="3518">
                  <c:v>0.21644507605453195</c:v>
                </c:pt>
                <c:pt idx="3519">
                  <c:v>0.17621084058230951</c:v>
                </c:pt>
                <c:pt idx="3520">
                  <c:v>0.25590847962071106</c:v>
                </c:pt>
                <c:pt idx="3521">
                  <c:v>0.23066713831940236</c:v>
                </c:pt>
                <c:pt idx="3522">
                  <c:v>0.17245018727634748</c:v>
                </c:pt>
                <c:pt idx="3523">
                  <c:v>0.28211455353770371</c:v>
                </c:pt>
                <c:pt idx="3524">
                  <c:v>0.258574863540317</c:v>
                </c:pt>
                <c:pt idx="3525">
                  <c:v>0.17566342984170719</c:v>
                </c:pt>
                <c:pt idx="3526">
                  <c:v>0.23994584049384493</c:v>
                </c:pt>
                <c:pt idx="3527">
                  <c:v>0.18875002074723232</c:v>
                </c:pt>
                <c:pt idx="3528">
                  <c:v>0.28157677909330281</c:v>
                </c:pt>
                <c:pt idx="3529">
                  <c:v>0.25451378584389123</c:v>
                </c:pt>
                <c:pt idx="3530">
                  <c:v>0.1971753203675719</c:v>
                </c:pt>
                <c:pt idx="3531">
                  <c:v>0.27900532114803167</c:v>
                </c:pt>
                <c:pt idx="3532">
                  <c:v>0.12748878102924219</c:v>
                </c:pt>
                <c:pt idx="3533">
                  <c:v>0.17725703003484428</c:v>
                </c:pt>
                <c:pt idx="3534">
                  <c:v>0.21335807231746839</c:v>
                </c:pt>
                <c:pt idx="3535">
                  <c:v>0.22337220750591311</c:v>
                </c:pt>
                <c:pt idx="3536">
                  <c:v>0.20893065702741043</c:v>
                </c:pt>
                <c:pt idx="3537">
                  <c:v>0.21400941464554388</c:v>
                </c:pt>
                <c:pt idx="3538">
                  <c:v>0.21523630423829712</c:v>
                </c:pt>
                <c:pt idx="3539">
                  <c:v>0.25881807954470254</c:v>
                </c:pt>
                <c:pt idx="3540">
                  <c:v>0.18309231355465755</c:v>
                </c:pt>
                <c:pt idx="3541">
                  <c:v>0.1446985521861269</c:v>
                </c:pt>
                <c:pt idx="3542">
                  <c:v>0.21870707556358723</c:v>
                </c:pt>
                <c:pt idx="3543">
                  <c:v>0.17793305367269865</c:v>
                </c:pt>
                <c:pt idx="3544">
                  <c:v>0.22406319647870523</c:v>
                </c:pt>
                <c:pt idx="3545">
                  <c:v>0.23679331847718207</c:v>
                </c:pt>
                <c:pt idx="3546">
                  <c:v>0.22452047316045873</c:v>
                </c:pt>
                <c:pt idx="3547">
                  <c:v>0.20724169332806822</c:v>
                </c:pt>
                <c:pt idx="3548">
                  <c:v>0.18662550587715296</c:v>
                </c:pt>
                <c:pt idx="3549">
                  <c:v>0.22233537356424624</c:v>
                </c:pt>
                <c:pt idx="3550">
                  <c:v>0.21811658997413041</c:v>
                </c:pt>
                <c:pt idx="3551">
                  <c:v>0.25922201885874474</c:v>
                </c:pt>
                <c:pt idx="3552">
                  <c:v>0.18639725907707635</c:v>
                </c:pt>
                <c:pt idx="3553">
                  <c:v>0.22616607882240286</c:v>
                </c:pt>
                <c:pt idx="3554">
                  <c:v>0.21813144905769422</c:v>
                </c:pt>
                <c:pt idx="3555">
                  <c:v>0.22109391131944686</c:v>
                </c:pt>
                <c:pt idx="3556">
                  <c:v>0.17177716233357421</c:v>
                </c:pt>
                <c:pt idx="3557">
                  <c:v>0.23922707575857333</c:v>
                </c:pt>
                <c:pt idx="3558">
                  <c:v>0.23197295954266706</c:v>
                </c:pt>
                <c:pt idx="3559">
                  <c:v>0.29219904549882708</c:v>
                </c:pt>
                <c:pt idx="3560">
                  <c:v>0.22652094746761647</c:v>
                </c:pt>
                <c:pt idx="3561">
                  <c:v>0.21357135967691585</c:v>
                </c:pt>
                <c:pt idx="3562">
                  <c:v>0.18659705897769838</c:v>
                </c:pt>
                <c:pt idx="3563">
                  <c:v>0.20371679068290838</c:v>
                </c:pt>
                <c:pt idx="3564">
                  <c:v>0.21320285037540673</c:v>
                </c:pt>
                <c:pt idx="3565">
                  <c:v>0.1746170721744674</c:v>
                </c:pt>
                <c:pt idx="3566">
                  <c:v>0.21830928541611899</c:v>
                </c:pt>
                <c:pt idx="3567">
                  <c:v>0.20241053147926977</c:v>
                </c:pt>
                <c:pt idx="3568">
                  <c:v>0.25253474139729842</c:v>
                </c:pt>
                <c:pt idx="3569">
                  <c:v>0.2806200974320866</c:v>
                </c:pt>
                <c:pt idx="3570">
                  <c:v>0.17492333554298134</c:v>
                </c:pt>
                <c:pt idx="3571">
                  <c:v>0.2192265974369485</c:v>
                </c:pt>
                <c:pt idx="3572">
                  <c:v>0.22498676680823751</c:v>
                </c:pt>
                <c:pt idx="3573">
                  <c:v>0.26337148948325478</c:v>
                </c:pt>
                <c:pt idx="3574">
                  <c:v>0.19496702197286395</c:v>
                </c:pt>
                <c:pt idx="3575">
                  <c:v>0.24900807457120702</c:v>
                </c:pt>
                <c:pt idx="3576">
                  <c:v>0.20241302646433443</c:v>
                </c:pt>
                <c:pt idx="3577">
                  <c:v>0.26148521170916594</c:v>
                </c:pt>
                <c:pt idx="3578">
                  <c:v>0.23419975046665342</c:v>
                </c:pt>
                <c:pt idx="3579">
                  <c:v>0.264640188695561</c:v>
                </c:pt>
                <c:pt idx="3580">
                  <c:v>0.26502380038625339</c:v>
                </c:pt>
                <c:pt idx="3581">
                  <c:v>0.18027183723506554</c:v>
                </c:pt>
                <c:pt idx="3582">
                  <c:v>0.18334974049148928</c:v>
                </c:pt>
                <c:pt idx="3583">
                  <c:v>0.16230945655074477</c:v>
                </c:pt>
                <c:pt idx="3584">
                  <c:v>0.20971815791683623</c:v>
                </c:pt>
                <c:pt idx="3585">
                  <c:v>0.26209430610819756</c:v>
                </c:pt>
                <c:pt idx="3586">
                  <c:v>0.24813457763092578</c:v>
                </c:pt>
                <c:pt idx="3587">
                  <c:v>0.14134032936521537</c:v>
                </c:pt>
                <c:pt idx="3588">
                  <c:v>0.21431299008673163</c:v>
                </c:pt>
                <c:pt idx="3589">
                  <c:v>0.18345783183730519</c:v>
                </c:pt>
                <c:pt idx="3590">
                  <c:v>0.18227610180900566</c:v>
                </c:pt>
                <c:pt idx="3591">
                  <c:v>0.22238744520116793</c:v>
                </c:pt>
                <c:pt idx="3592">
                  <c:v>0.2320433364035156</c:v>
                </c:pt>
                <c:pt idx="3593">
                  <c:v>0.20953061050856903</c:v>
                </c:pt>
                <c:pt idx="3594">
                  <c:v>0.192540667201509</c:v>
                </c:pt>
                <c:pt idx="3595">
                  <c:v>0.2097547088763535</c:v>
                </c:pt>
                <c:pt idx="3596">
                  <c:v>0.17811652179622767</c:v>
                </c:pt>
                <c:pt idx="3597">
                  <c:v>0.17321532850209173</c:v>
                </c:pt>
                <c:pt idx="3598">
                  <c:v>0.18970934982531196</c:v>
                </c:pt>
                <c:pt idx="3599">
                  <c:v>0.2093093741365018</c:v>
                </c:pt>
                <c:pt idx="3600">
                  <c:v>0.21729657892480497</c:v>
                </c:pt>
                <c:pt idx="3601">
                  <c:v>0.20940578949826594</c:v>
                </c:pt>
                <c:pt idx="3602">
                  <c:v>0.1725604629309066</c:v>
                </c:pt>
                <c:pt idx="3603">
                  <c:v>0.24266393136253914</c:v>
                </c:pt>
                <c:pt idx="3604">
                  <c:v>0.17512920312788982</c:v>
                </c:pt>
                <c:pt idx="3605">
                  <c:v>0.23518635929848197</c:v>
                </c:pt>
                <c:pt idx="3606">
                  <c:v>0.12836493849071426</c:v>
                </c:pt>
                <c:pt idx="3607">
                  <c:v>0.24748082624112264</c:v>
                </c:pt>
                <c:pt idx="3608">
                  <c:v>0.13749628256687368</c:v>
                </c:pt>
                <c:pt idx="3609">
                  <c:v>0.19077806744240267</c:v>
                </c:pt>
                <c:pt idx="3610">
                  <c:v>0.19734184793454401</c:v>
                </c:pt>
                <c:pt idx="3611">
                  <c:v>0.23172158769782464</c:v>
                </c:pt>
                <c:pt idx="3612">
                  <c:v>0.12336558695529101</c:v>
                </c:pt>
                <c:pt idx="3613">
                  <c:v>0.16581312522482691</c:v>
                </c:pt>
                <c:pt idx="3614">
                  <c:v>0.23186426873659891</c:v>
                </c:pt>
                <c:pt idx="3615">
                  <c:v>0.22981143643021656</c:v>
                </c:pt>
                <c:pt idx="3616">
                  <c:v>0.17652308148971632</c:v>
                </c:pt>
                <c:pt idx="3617">
                  <c:v>0.19358308858684517</c:v>
                </c:pt>
                <c:pt idx="3618">
                  <c:v>0.2149080984816881</c:v>
                </c:pt>
                <c:pt idx="3619">
                  <c:v>0.22828522209114741</c:v>
                </c:pt>
                <c:pt idx="3620">
                  <c:v>0.18585782097649187</c:v>
                </c:pt>
                <c:pt idx="3621">
                  <c:v>0.28642244466016331</c:v>
                </c:pt>
                <c:pt idx="3622">
                  <c:v>0.25978591415671581</c:v>
                </c:pt>
                <c:pt idx="3623">
                  <c:v>0.2524479335115497</c:v>
                </c:pt>
                <c:pt idx="3624">
                  <c:v>0.21612797799399464</c:v>
                </c:pt>
                <c:pt idx="3625">
                  <c:v>0.20124397408608352</c:v>
                </c:pt>
                <c:pt idx="3626">
                  <c:v>0.22778770567035003</c:v>
                </c:pt>
                <c:pt idx="3627">
                  <c:v>0.18519390171532554</c:v>
                </c:pt>
                <c:pt idx="3628">
                  <c:v>0.26107973185844702</c:v>
                </c:pt>
                <c:pt idx="3629">
                  <c:v>0.12509623305031048</c:v>
                </c:pt>
                <c:pt idx="3630">
                  <c:v>0.17292659710416897</c:v>
                </c:pt>
                <c:pt idx="3631">
                  <c:v>0.17099498317070186</c:v>
                </c:pt>
                <c:pt idx="3632">
                  <c:v>0.20646863021435974</c:v>
                </c:pt>
                <c:pt idx="3633">
                  <c:v>0.17473124377473354</c:v>
                </c:pt>
                <c:pt idx="3634">
                  <c:v>0.18639158556192395</c:v>
                </c:pt>
                <c:pt idx="3635">
                  <c:v>0.17204323180344225</c:v>
                </c:pt>
                <c:pt idx="3636">
                  <c:v>0.20656951805193233</c:v>
                </c:pt>
                <c:pt idx="3637">
                  <c:v>0.16594486410501028</c:v>
                </c:pt>
                <c:pt idx="3638">
                  <c:v>0.27588883468247083</c:v>
                </c:pt>
                <c:pt idx="3639">
                  <c:v>0.2337865461618796</c:v>
                </c:pt>
                <c:pt idx="3640">
                  <c:v>0.23640520621782835</c:v>
                </c:pt>
                <c:pt idx="3641">
                  <c:v>0.18644126316879797</c:v>
                </c:pt>
                <c:pt idx="3642">
                  <c:v>0.18191630001445955</c:v>
                </c:pt>
                <c:pt idx="3643">
                  <c:v>0.187575813494649</c:v>
                </c:pt>
                <c:pt idx="3644">
                  <c:v>0.27121426226466266</c:v>
                </c:pt>
                <c:pt idx="3645">
                  <c:v>0.16315732262519822</c:v>
                </c:pt>
                <c:pt idx="3646">
                  <c:v>0.24410186148060897</c:v>
                </c:pt>
                <c:pt idx="3647">
                  <c:v>0.17003597126382669</c:v>
                </c:pt>
                <c:pt idx="3648">
                  <c:v>0.17695558321058241</c:v>
                </c:pt>
                <c:pt idx="3649">
                  <c:v>0.14022304649167741</c:v>
                </c:pt>
                <c:pt idx="3650">
                  <c:v>0.18800313131206434</c:v>
                </c:pt>
                <c:pt idx="3651">
                  <c:v>0.27489370125376411</c:v>
                </c:pt>
                <c:pt idx="3652">
                  <c:v>0.17813178409948213</c:v>
                </c:pt>
                <c:pt idx="3653">
                  <c:v>0.2470888115614292</c:v>
                </c:pt>
                <c:pt idx="3654">
                  <c:v>0.19317663801825644</c:v>
                </c:pt>
                <c:pt idx="3655">
                  <c:v>0.21518463751898328</c:v>
                </c:pt>
                <c:pt idx="3656">
                  <c:v>0.20968039293441584</c:v>
                </c:pt>
                <c:pt idx="3657">
                  <c:v>0.29390097116791397</c:v>
                </c:pt>
                <c:pt idx="3658">
                  <c:v>0.15153418863800111</c:v>
                </c:pt>
                <c:pt idx="3659">
                  <c:v>0.21365980780715566</c:v>
                </c:pt>
                <c:pt idx="3660">
                  <c:v>0.18836709737766733</c:v>
                </c:pt>
                <c:pt idx="3661">
                  <c:v>0.29390060732710765</c:v>
                </c:pt>
                <c:pt idx="3662">
                  <c:v>0.24747990169533887</c:v>
                </c:pt>
                <c:pt idx="3663">
                  <c:v>0.2708855311376655</c:v>
                </c:pt>
                <c:pt idx="3664">
                  <c:v>0.19792352643509245</c:v>
                </c:pt>
                <c:pt idx="3665">
                  <c:v>0.19957141841253101</c:v>
                </c:pt>
                <c:pt idx="3666">
                  <c:v>0.26324069916086301</c:v>
                </c:pt>
                <c:pt idx="3667">
                  <c:v>0.24934420748352584</c:v>
                </c:pt>
                <c:pt idx="3668">
                  <c:v>0.2607708375553921</c:v>
                </c:pt>
                <c:pt idx="3669">
                  <c:v>0.17336506195752019</c:v>
                </c:pt>
                <c:pt idx="3670">
                  <c:v>0.25807288038514525</c:v>
                </c:pt>
                <c:pt idx="3671">
                  <c:v>0.19368739035098595</c:v>
                </c:pt>
                <c:pt idx="3672">
                  <c:v>0.20913594016892684</c:v>
                </c:pt>
                <c:pt idx="3673">
                  <c:v>0.20879378098955584</c:v>
                </c:pt>
                <c:pt idx="3674">
                  <c:v>0.14471592148769793</c:v>
                </c:pt>
                <c:pt idx="3675">
                  <c:v>0.20141203944855368</c:v>
                </c:pt>
                <c:pt idx="3676">
                  <c:v>0.26461077653267479</c:v>
                </c:pt>
                <c:pt idx="3677">
                  <c:v>0.2064468971243579</c:v>
                </c:pt>
                <c:pt idx="3678">
                  <c:v>0.17550581210600122</c:v>
                </c:pt>
                <c:pt idx="3679">
                  <c:v>0.18408981413953901</c:v>
                </c:pt>
                <c:pt idx="3680">
                  <c:v>0.18852767483320729</c:v>
                </c:pt>
                <c:pt idx="3681">
                  <c:v>0.17477588802053748</c:v>
                </c:pt>
                <c:pt idx="3682">
                  <c:v>0.18321065892794763</c:v>
                </c:pt>
                <c:pt idx="3683">
                  <c:v>0.26722929697495373</c:v>
                </c:pt>
                <c:pt idx="3684">
                  <c:v>0.24597028691303988</c:v>
                </c:pt>
                <c:pt idx="3685">
                  <c:v>0.18702643588444656</c:v>
                </c:pt>
                <c:pt idx="3686">
                  <c:v>0.22692784873243529</c:v>
                </c:pt>
                <c:pt idx="3687">
                  <c:v>0.2107628680503752</c:v>
                </c:pt>
                <c:pt idx="3688">
                  <c:v>0.18190221477254523</c:v>
                </c:pt>
                <c:pt idx="3689">
                  <c:v>0.24915548736873527</c:v>
                </c:pt>
                <c:pt idx="3690">
                  <c:v>0.16345663963736615</c:v>
                </c:pt>
                <c:pt idx="3691">
                  <c:v>0.18460412763577008</c:v>
                </c:pt>
                <c:pt idx="3692">
                  <c:v>0.18928120959947434</c:v>
                </c:pt>
                <c:pt idx="3693">
                  <c:v>0.14027316739443824</c:v>
                </c:pt>
                <c:pt idx="3694">
                  <c:v>0.20517043970833418</c:v>
                </c:pt>
                <c:pt idx="3695">
                  <c:v>0.22203565552885896</c:v>
                </c:pt>
                <c:pt idx="3696">
                  <c:v>0.25309184881157909</c:v>
                </c:pt>
                <c:pt idx="3697">
                  <c:v>0.21159565238804215</c:v>
                </c:pt>
                <c:pt idx="3698">
                  <c:v>0.15021845457449728</c:v>
                </c:pt>
                <c:pt idx="3699">
                  <c:v>0.21675478677898319</c:v>
                </c:pt>
                <c:pt idx="3700">
                  <c:v>0.21916758025482028</c:v>
                </c:pt>
                <c:pt idx="3701">
                  <c:v>0.22249195829449028</c:v>
                </c:pt>
                <c:pt idx="3702">
                  <c:v>0.23843486588456742</c:v>
                </c:pt>
                <c:pt idx="3703">
                  <c:v>0.23717832958989132</c:v>
                </c:pt>
                <c:pt idx="3704">
                  <c:v>0.27270021926068999</c:v>
                </c:pt>
                <c:pt idx="3705">
                  <c:v>0.14035836655345066</c:v>
                </c:pt>
                <c:pt idx="3706">
                  <c:v>0.20175855388126077</c:v>
                </c:pt>
                <c:pt idx="3707">
                  <c:v>0.2200569255288832</c:v>
                </c:pt>
                <c:pt idx="3708">
                  <c:v>0.29546672906109223</c:v>
                </c:pt>
                <c:pt idx="3709">
                  <c:v>0.18906087780424624</c:v>
                </c:pt>
                <c:pt idx="3710">
                  <c:v>0.25358801266160225</c:v>
                </c:pt>
                <c:pt idx="3711">
                  <c:v>0.27170823139307554</c:v>
                </c:pt>
                <c:pt idx="3712">
                  <c:v>0.20240090318144038</c:v>
                </c:pt>
                <c:pt idx="3713">
                  <c:v>0.16286326657050523</c:v>
                </c:pt>
                <c:pt idx="3714">
                  <c:v>0.1881710508259633</c:v>
                </c:pt>
                <c:pt idx="3715">
                  <c:v>0.2234050387438325</c:v>
                </c:pt>
                <c:pt idx="3716">
                  <c:v>0.21343923576559135</c:v>
                </c:pt>
                <c:pt idx="3717">
                  <c:v>0.2530316887590911</c:v>
                </c:pt>
                <c:pt idx="3718">
                  <c:v>0.21513000665226709</c:v>
                </c:pt>
                <c:pt idx="3719">
                  <c:v>0.21736834491382748</c:v>
                </c:pt>
                <c:pt idx="3720">
                  <c:v>0.14111273712673211</c:v>
                </c:pt>
                <c:pt idx="3721">
                  <c:v>0.15790527916945371</c:v>
                </c:pt>
                <c:pt idx="3722">
                  <c:v>0.17635801131531936</c:v>
                </c:pt>
                <c:pt idx="3723">
                  <c:v>0.18601642097021767</c:v>
                </c:pt>
                <c:pt idx="3724">
                  <c:v>0.12473417258490041</c:v>
                </c:pt>
                <c:pt idx="3725">
                  <c:v>0.25764986996321415</c:v>
                </c:pt>
                <c:pt idx="3726">
                  <c:v>0.21169604128918906</c:v>
                </c:pt>
                <c:pt idx="3727">
                  <c:v>0.12856451819427778</c:v>
                </c:pt>
                <c:pt idx="3728">
                  <c:v>0.18755562949715096</c:v>
                </c:pt>
                <c:pt idx="3729">
                  <c:v>0.21392700689338792</c:v>
                </c:pt>
                <c:pt idx="3730">
                  <c:v>0.28942744218822369</c:v>
                </c:pt>
                <c:pt idx="3731">
                  <c:v>0.21945877807058065</c:v>
                </c:pt>
                <c:pt idx="3732">
                  <c:v>0.19034017541250042</c:v>
                </c:pt>
                <c:pt idx="3733">
                  <c:v>0.18122171723966493</c:v>
                </c:pt>
                <c:pt idx="3734">
                  <c:v>0.1284679188299116</c:v>
                </c:pt>
                <c:pt idx="3735">
                  <c:v>0.2030583954835635</c:v>
                </c:pt>
                <c:pt idx="3736">
                  <c:v>0.2423172757475083</c:v>
                </c:pt>
                <c:pt idx="3737">
                  <c:v>0.29299865680428466</c:v>
                </c:pt>
                <c:pt idx="3738">
                  <c:v>0.28347473575789722</c:v>
                </c:pt>
                <c:pt idx="3739">
                  <c:v>0.1641684444748972</c:v>
                </c:pt>
                <c:pt idx="3740">
                  <c:v>0.19744962882213721</c:v>
                </c:pt>
                <c:pt idx="3741">
                  <c:v>0.21102461310266923</c:v>
                </c:pt>
                <c:pt idx="3742">
                  <c:v>0.18674148237192684</c:v>
                </c:pt>
                <c:pt idx="3743">
                  <c:v>0.18556229679516953</c:v>
                </c:pt>
                <c:pt idx="3744">
                  <c:v>0.19819342299962456</c:v>
                </c:pt>
                <c:pt idx="3745">
                  <c:v>0.22649817261784536</c:v>
                </c:pt>
                <c:pt idx="3746">
                  <c:v>0.14687466263629495</c:v>
                </c:pt>
                <c:pt idx="3747">
                  <c:v>0.23282441476585639</c:v>
                </c:pt>
                <c:pt idx="3748">
                  <c:v>0.1656560874173468</c:v>
                </c:pt>
                <c:pt idx="3749">
                  <c:v>0.19055697945247349</c:v>
                </c:pt>
                <c:pt idx="3750">
                  <c:v>0.22874994376669108</c:v>
                </c:pt>
                <c:pt idx="3751">
                  <c:v>0.16730104011887076</c:v>
                </c:pt>
                <c:pt idx="3752">
                  <c:v>0.18200692891717241</c:v>
                </c:pt>
                <c:pt idx="3753">
                  <c:v>0.20323406554902998</c:v>
                </c:pt>
                <c:pt idx="3754">
                  <c:v>0.17785134134770778</c:v>
                </c:pt>
                <c:pt idx="3755">
                  <c:v>0.19798054325366851</c:v>
                </c:pt>
                <c:pt idx="3756">
                  <c:v>0.2085867589769235</c:v>
                </c:pt>
                <c:pt idx="3757">
                  <c:v>0.19286526217156549</c:v>
                </c:pt>
                <c:pt idx="3758">
                  <c:v>0.21782827550788514</c:v>
                </c:pt>
                <c:pt idx="3759">
                  <c:v>0.14586096460272155</c:v>
                </c:pt>
                <c:pt idx="3760">
                  <c:v>0.23809582080328925</c:v>
                </c:pt>
                <c:pt idx="3761">
                  <c:v>0.25462884130514268</c:v>
                </c:pt>
                <c:pt idx="3762">
                  <c:v>0.20660526073160912</c:v>
                </c:pt>
                <c:pt idx="3763">
                  <c:v>0.2158527885439368</c:v>
                </c:pt>
                <c:pt idx="3764">
                  <c:v>0.16832514489191155</c:v>
                </c:pt>
                <c:pt idx="3765">
                  <c:v>0.20747776300534046</c:v>
                </c:pt>
                <c:pt idx="3766">
                  <c:v>0.16532525860756334</c:v>
                </c:pt>
                <c:pt idx="3767">
                  <c:v>0.16753760971736376</c:v>
                </c:pt>
                <c:pt idx="3768">
                  <c:v>0.16678297577202844</c:v>
                </c:pt>
                <c:pt idx="3769">
                  <c:v>0.24612750416005139</c:v>
                </c:pt>
                <c:pt idx="3770">
                  <c:v>0.22869661245948461</c:v>
                </c:pt>
                <c:pt idx="3771">
                  <c:v>0.24714448773179981</c:v>
                </c:pt>
                <c:pt idx="3772">
                  <c:v>0.19419792476606695</c:v>
                </c:pt>
                <c:pt idx="3773">
                  <c:v>0.18787740316935456</c:v>
                </c:pt>
                <c:pt idx="3774">
                  <c:v>0.23003549136468779</c:v>
                </c:pt>
                <c:pt idx="3775">
                  <c:v>0.13024878381838353</c:v>
                </c:pt>
                <c:pt idx="3776">
                  <c:v>0.23911780732056986</c:v>
                </c:pt>
                <c:pt idx="3777">
                  <c:v>0.19271322614231015</c:v>
                </c:pt>
                <c:pt idx="3778">
                  <c:v>0.17957366118265111</c:v>
                </c:pt>
                <c:pt idx="3779">
                  <c:v>0.20771120890915276</c:v>
                </c:pt>
                <c:pt idx="3780">
                  <c:v>0.23931149978384625</c:v>
                </c:pt>
                <c:pt idx="3781">
                  <c:v>0.17248706842449479</c:v>
                </c:pt>
                <c:pt idx="3782">
                  <c:v>0.17825535578329565</c:v>
                </c:pt>
                <c:pt idx="3783">
                  <c:v>0.18401834977291781</c:v>
                </c:pt>
                <c:pt idx="3784">
                  <c:v>0.12951191073143914</c:v>
                </c:pt>
                <c:pt idx="3785">
                  <c:v>0.20745551288948944</c:v>
                </c:pt>
                <c:pt idx="3786">
                  <c:v>0.26969936507127007</c:v>
                </c:pt>
                <c:pt idx="3787">
                  <c:v>0.1671319362818196</c:v>
                </c:pt>
                <c:pt idx="3788">
                  <c:v>0.27634059108683373</c:v>
                </c:pt>
                <c:pt idx="3789">
                  <c:v>0.1939750384862346</c:v>
                </c:pt>
                <c:pt idx="3790">
                  <c:v>0.12723223624677096</c:v>
                </c:pt>
                <c:pt idx="3791">
                  <c:v>0.2020273206206048</c:v>
                </c:pt>
                <c:pt idx="3792">
                  <c:v>0.19300680104594212</c:v>
                </c:pt>
                <c:pt idx="3793">
                  <c:v>0.17261133232355763</c:v>
                </c:pt>
                <c:pt idx="3794">
                  <c:v>0.20161214586198634</c:v>
                </c:pt>
                <c:pt idx="3795">
                  <c:v>0.20344781732206402</c:v>
                </c:pt>
                <c:pt idx="3796">
                  <c:v>0.18968380555871317</c:v>
                </c:pt>
                <c:pt idx="3797">
                  <c:v>0.1877707927884022</c:v>
                </c:pt>
                <c:pt idx="3798">
                  <c:v>0.26829389643009099</c:v>
                </c:pt>
                <c:pt idx="3799">
                  <c:v>0.21178189700850528</c:v>
                </c:pt>
                <c:pt idx="3800">
                  <c:v>0.19210507377409833</c:v>
                </c:pt>
                <c:pt idx="3801">
                  <c:v>0.22462064243302887</c:v>
                </c:pt>
                <c:pt idx="3802">
                  <c:v>0.17124023172149944</c:v>
                </c:pt>
                <c:pt idx="3803">
                  <c:v>0.17632862884896705</c:v>
                </c:pt>
                <c:pt idx="3804">
                  <c:v>0.21973255760625302</c:v>
                </c:pt>
                <c:pt idx="3805">
                  <c:v>0.17160339313030176</c:v>
                </c:pt>
                <c:pt idx="3806">
                  <c:v>0.26464332408558944</c:v>
                </c:pt>
                <c:pt idx="3807">
                  <c:v>0.21213767015729521</c:v>
                </c:pt>
                <c:pt idx="3808">
                  <c:v>0.27584096216850917</c:v>
                </c:pt>
                <c:pt idx="3809">
                  <c:v>0.16324416492943025</c:v>
                </c:pt>
                <c:pt idx="3810">
                  <c:v>0.24875485705892561</c:v>
                </c:pt>
                <c:pt idx="3811">
                  <c:v>0.19340912527602419</c:v>
                </c:pt>
                <c:pt idx="3812">
                  <c:v>0.21798811448998032</c:v>
                </c:pt>
                <c:pt idx="3813">
                  <c:v>0.21063153636066967</c:v>
                </c:pt>
                <c:pt idx="3814">
                  <c:v>0.19081801724226774</c:v>
                </c:pt>
                <c:pt idx="3815">
                  <c:v>0.25547089511257554</c:v>
                </c:pt>
                <c:pt idx="3816">
                  <c:v>0.18333507444137448</c:v>
                </c:pt>
                <c:pt idx="3817">
                  <c:v>0.2712966903103049</c:v>
                </c:pt>
                <c:pt idx="3818">
                  <c:v>0.20692285312133862</c:v>
                </c:pt>
                <c:pt idx="3819">
                  <c:v>0.22484504669113828</c:v>
                </c:pt>
                <c:pt idx="3820">
                  <c:v>0.18127141802877414</c:v>
                </c:pt>
                <c:pt idx="3821">
                  <c:v>0.18760236604835467</c:v>
                </c:pt>
                <c:pt idx="3822">
                  <c:v>0.24674530281897569</c:v>
                </c:pt>
                <c:pt idx="3823">
                  <c:v>0.20200599305326014</c:v>
                </c:pt>
                <c:pt idx="3824">
                  <c:v>0.22409640855224833</c:v>
                </c:pt>
                <c:pt idx="3825">
                  <c:v>0.29632718110042722</c:v>
                </c:pt>
                <c:pt idx="3826">
                  <c:v>0.18872301353302973</c:v>
                </c:pt>
                <c:pt idx="3827">
                  <c:v>0.13489092646729506</c:v>
                </c:pt>
                <c:pt idx="3828">
                  <c:v>0.16304561642783408</c:v>
                </c:pt>
                <c:pt idx="3829">
                  <c:v>0.18549943987637429</c:v>
                </c:pt>
                <c:pt idx="3830">
                  <c:v>0.21953277079329764</c:v>
                </c:pt>
                <c:pt idx="3831">
                  <c:v>0.18735368175111819</c:v>
                </c:pt>
                <c:pt idx="3832">
                  <c:v>0.26804309111270103</c:v>
                </c:pt>
                <c:pt idx="3833">
                  <c:v>0.18790217096946435</c:v>
                </c:pt>
                <c:pt idx="3834">
                  <c:v>0.2326811615522669</c:v>
                </c:pt>
                <c:pt idx="3835">
                  <c:v>0.1571659284795314</c:v>
                </c:pt>
                <c:pt idx="3836">
                  <c:v>0.24750330896511105</c:v>
                </c:pt>
                <c:pt idx="3837">
                  <c:v>0.19290084307582589</c:v>
                </c:pt>
                <c:pt idx="3838">
                  <c:v>0.11976034093500863</c:v>
                </c:pt>
                <c:pt idx="3839">
                  <c:v>0.24436576296835266</c:v>
                </c:pt>
                <c:pt idx="3840">
                  <c:v>0.21316212596061118</c:v>
                </c:pt>
                <c:pt idx="3841">
                  <c:v>0.24279605476981364</c:v>
                </c:pt>
                <c:pt idx="3842">
                  <c:v>0.22897434580655673</c:v>
                </c:pt>
                <c:pt idx="3843">
                  <c:v>0.20102914803567581</c:v>
                </c:pt>
                <c:pt idx="3844">
                  <c:v>0.24172372275824511</c:v>
                </c:pt>
                <c:pt idx="3845">
                  <c:v>0.24121686448260618</c:v>
                </c:pt>
                <c:pt idx="3846">
                  <c:v>0.24279810536650059</c:v>
                </c:pt>
                <c:pt idx="3847">
                  <c:v>0.17522149120306496</c:v>
                </c:pt>
                <c:pt idx="3848">
                  <c:v>0.21062728486174725</c:v>
                </c:pt>
                <c:pt idx="3849">
                  <c:v>0.26087096008366967</c:v>
                </c:pt>
                <c:pt idx="3850">
                  <c:v>0.15119002896233058</c:v>
                </c:pt>
                <c:pt idx="3851">
                  <c:v>0.19453844081786162</c:v>
                </c:pt>
                <c:pt idx="3852">
                  <c:v>0.16747298040897104</c:v>
                </c:pt>
                <c:pt idx="3853">
                  <c:v>0.16215679788289775</c:v>
                </c:pt>
                <c:pt idx="3854">
                  <c:v>0.17022823462207565</c:v>
                </c:pt>
                <c:pt idx="3855">
                  <c:v>0.23643440758106318</c:v>
                </c:pt>
                <c:pt idx="3856">
                  <c:v>0.18589658271304005</c:v>
                </c:pt>
                <c:pt idx="3857">
                  <c:v>0.19197145198816512</c:v>
                </c:pt>
                <c:pt idx="3858">
                  <c:v>0.20812350648375874</c:v>
                </c:pt>
                <c:pt idx="3859">
                  <c:v>0.17237323715264288</c:v>
                </c:pt>
                <c:pt idx="3860">
                  <c:v>0.16680695375015431</c:v>
                </c:pt>
                <c:pt idx="3861">
                  <c:v>0.18427531344342024</c:v>
                </c:pt>
                <c:pt idx="3862">
                  <c:v>0.16247105629506442</c:v>
                </c:pt>
                <c:pt idx="3863">
                  <c:v>0.21109697908546451</c:v>
                </c:pt>
                <c:pt idx="3864">
                  <c:v>0.19859038737842313</c:v>
                </c:pt>
                <c:pt idx="3865">
                  <c:v>0.2159083839891934</c:v>
                </c:pt>
                <c:pt idx="3866">
                  <c:v>0.27582364282125588</c:v>
                </c:pt>
                <c:pt idx="3867">
                  <c:v>0.21523601158084818</c:v>
                </c:pt>
                <c:pt idx="3868">
                  <c:v>0.23563696849706617</c:v>
                </c:pt>
                <c:pt idx="3869">
                  <c:v>0.23463453428903172</c:v>
                </c:pt>
                <c:pt idx="3870">
                  <c:v>0.2880989082923327</c:v>
                </c:pt>
                <c:pt idx="3871">
                  <c:v>0.24820810266417265</c:v>
                </c:pt>
                <c:pt idx="3872">
                  <c:v>0.17275921173071054</c:v>
                </c:pt>
                <c:pt idx="3873">
                  <c:v>0.22977342231808401</c:v>
                </c:pt>
                <c:pt idx="3874">
                  <c:v>0.16605952523352291</c:v>
                </c:pt>
                <c:pt idx="3875">
                  <c:v>0.21317032080087794</c:v>
                </c:pt>
                <c:pt idx="3876">
                  <c:v>0.16889373525965742</c:v>
                </c:pt>
                <c:pt idx="3877">
                  <c:v>0.21245638531517974</c:v>
                </c:pt>
                <c:pt idx="3878">
                  <c:v>0.24940617336495002</c:v>
                </c:pt>
                <c:pt idx="3879">
                  <c:v>0.17601109950170613</c:v>
                </c:pt>
                <c:pt idx="3880">
                  <c:v>0.29921706927769748</c:v>
                </c:pt>
                <c:pt idx="3881">
                  <c:v>0.19638670372147338</c:v>
                </c:pt>
                <c:pt idx="3882">
                  <c:v>0.18588331512281231</c:v>
                </c:pt>
                <c:pt idx="3883">
                  <c:v>0.1719697395434148</c:v>
                </c:pt>
                <c:pt idx="3884">
                  <c:v>0.16829446370172013</c:v>
                </c:pt>
                <c:pt idx="3885">
                  <c:v>0.15612103955383244</c:v>
                </c:pt>
                <c:pt idx="3886">
                  <c:v>0.23577375624951563</c:v>
                </c:pt>
                <c:pt idx="3887">
                  <c:v>0.25626795456858154</c:v>
                </c:pt>
                <c:pt idx="3888">
                  <c:v>0.16926692837767257</c:v>
                </c:pt>
                <c:pt idx="3889">
                  <c:v>0.18509219486290088</c:v>
                </c:pt>
                <c:pt idx="3890">
                  <c:v>0.24205344031614331</c:v>
                </c:pt>
                <c:pt idx="3891">
                  <c:v>0.18636363223200966</c:v>
                </c:pt>
                <c:pt idx="3892">
                  <c:v>0.22854611319893606</c:v>
                </c:pt>
                <c:pt idx="3893">
                  <c:v>0.1521110081291617</c:v>
                </c:pt>
                <c:pt idx="3894">
                  <c:v>0.21502366799963998</c:v>
                </c:pt>
                <c:pt idx="3895">
                  <c:v>0.19055030031855655</c:v>
                </c:pt>
                <c:pt idx="3896">
                  <c:v>0.26028140153449275</c:v>
                </c:pt>
                <c:pt idx="3897">
                  <c:v>0.29392562010936596</c:v>
                </c:pt>
                <c:pt idx="3898">
                  <c:v>0.24556951585519907</c:v>
                </c:pt>
                <c:pt idx="3899">
                  <c:v>0.23359030004524398</c:v>
                </c:pt>
                <c:pt idx="3900">
                  <c:v>0.16877948544544766</c:v>
                </c:pt>
                <c:pt idx="3901">
                  <c:v>0.26152847834654031</c:v>
                </c:pt>
                <c:pt idx="3902">
                  <c:v>0.20101726568322006</c:v>
                </c:pt>
                <c:pt idx="3903">
                  <c:v>0.21824206435659235</c:v>
                </c:pt>
                <c:pt idx="3904">
                  <c:v>0.16237019592271715</c:v>
                </c:pt>
                <c:pt idx="3905">
                  <c:v>0.13007788228072059</c:v>
                </c:pt>
                <c:pt idx="3906">
                  <c:v>0.24385991441105337</c:v>
                </c:pt>
                <c:pt idx="3907">
                  <c:v>0.23635825567047539</c:v>
                </c:pt>
                <c:pt idx="3908">
                  <c:v>0.18672509151679134</c:v>
                </c:pt>
                <c:pt idx="3909">
                  <c:v>0.15322818015636133</c:v>
                </c:pt>
                <c:pt idx="3910">
                  <c:v>0.15498115438196627</c:v>
                </c:pt>
                <c:pt idx="3911">
                  <c:v>0.17614970967296223</c:v>
                </c:pt>
                <c:pt idx="3912">
                  <c:v>0.16808424131147234</c:v>
                </c:pt>
                <c:pt idx="3913">
                  <c:v>0.14593069025007119</c:v>
                </c:pt>
                <c:pt idx="3914">
                  <c:v>0.21316085539334487</c:v>
                </c:pt>
                <c:pt idx="3915">
                  <c:v>0.23209988564939735</c:v>
                </c:pt>
                <c:pt idx="3916">
                  <c:v>0.18485780634112514</c:v>
                </c:pt>
                <c:pt idx="3917">
                  <c:v>0.21014833694951895</c:v>
                </c:pt>
                <c:pt idx="3918">
                  <c:v>0.21808665984161812</c:v>
                </c:pt>
                <c:pt idx="3919">
                  <c:v>0.24146568238471958</c:v>
                </c:pt>
                <c:pt idx="3920">
                  <c:v>0.18463997241419985</c:v>
                </c:pt>
                <c:pt idx="3921">
                  <c:v>0.2562804147108696</c:v>
                </c:pt>
                <c:pt idx="3922">
                  <c:v>0.25440739799766576</c:v>
                </c:pt>
                <c:pt idx="3923">
                  <c:v>0.19933561261851071</c:v>
                </c:pt>
                <c:pt idx="3924">
                  <c:v>0.26175466519780055</c:v>
                </c:pt>
                <c:pt idx="3925">
                  <c:v>0.28332463668101932</c:v>
                </c:pt>
                <c:pt idx="3926">
                  <c:v>0.19615140504826123</c:v>
                </c:pt>
                <c:pt idx="3927">
                  <c:v>0.19723418330592365</c:v>
                </c:pt>
                <c:pt idx="3928">
                  <c:v>0.2233858444065619</c:v>
                </c:pt>
                <c:pt idx="3929">
                  <c:v>0.16831447809612082</c:v>
                </c:pt>
                <c:pt idx="3930">
                  <c:v>0.14354857464002635</c:v>
                </c:pt>
                <c:pt idx="3931">
                  <c:v>0.15518157405892372</c:v>
                </c:pt>
                <c:pt idx="3932">
                  <c:v>0.18955683366554768</c:v>
                </c:pt>
                <c:pt idx="3933">
                  <c:v>0.25592585360387637</c:v>
                </c:pt>
                <c:pt idx="3934">
                  <c:v>0.18785298051866903</c:v>
                </c:pt>
                <c:pt idx="3935">
                  <c:v>0.15128019487351413</c:v>
                </c:pt>
                <c:pt idx="3936">
                  <c:v>0.19178161102313729</c:v>
                </c:pt>
                <c:pt idx="3937">
                  <c:v>0.26582616049717511</c:v>
                </c:pt>
                <c:pt idx="3938">
                  <c:v>0.16387280997582762</c:v>
                </c:pt>
                <c:pt idx="3939">
                  <c:v>0.19251312874976159</c:v>
                </c:pt>
                <c:pt idx="3940">
                  <c:v>0.23545965908411526</c:v>
                </c:pt>
                <c:pt idx="3941">
                  <c:v>0.25256519304455149</c:v>
                </c:pt>
                <c:pt idx="3942">
                  <c:v>0.14678018545098759</c:v>
                </c:pt>
                <c:pt idx="3943">
                  <c:v>0.2482707914633373</c:v>
                </c:pt>
                <c:pt idx="3944">
                  <c:v>0.24111123801443435</c:v>
                </c:pt>
                <c:pt idx="3945">
                  <c:v>0.20517207897292047</c:v>
                </c:pt>
                <c:pt idx="3946">
                  <c:v>0.26668904772777402</c:v>
                </c:pt>
                <c:pt idx="3947">
                  <c:v>0.15425315938534792</c:v>
                </c:pt>
                <c:pt idx="3948">
                  <c:v>0.15097652837368228</c:v>
                </c:pt>
                <c:pt idx="3949">
                  <c:v>0.14422450610912116</c:v>
                </c:pt>
                <c:pt idx="3950">
                  <c:v>0.17494164164489345</c:v>
                </c:pt>
                <c:pt idx="3951">
                  <c:v>0.12513407403552376</c:v>
                </c:pt>
                <c:pt idx="3952">
                  <c:v>0.17097043160076333</c:v>
                </c:pt>
                <c:pt idx="3953">
                  <c:v>0.21038280247465049</c:v>
                </c:pt>
                <c:pt idx="3954">
                  <c:v>0.26121002468405191</c:v>
                </c:pt>
                <c:pt idx="3955">
                  <c:v>0.20545595737938283</c:v>
                </c:pt>
                <c:pt idx="3956">
                  <c:v>0.17626147989558663</c:v>
                </c:pt>
                <c:pt idx="3957">
                  <c:v>0.21029145373411293</c:v>
                </c:pt>
                <c:pt idx="3958">
                  <c:v>0.18816330466853584</c:v>
                </c:pt>
                <c:pt idx="3959">
                  <c:v>0.21601080439738107</c:v>
                </c:pt>
                <c:pt idx="3960">
                  <c:v>0.21667359969362621</c:v>
                </c:pt>
                <c:pt idx="3961">
                  <c:v>0.1901748429499982</c:v>
                </c:pt>
                <c:pt idx="3962">
                  <c:v>0.18710578933840785</c:v>
                </c:pt>
                <c:pt idx="3963">
                  <c:v>0.18911526718443444</c:v>
                </c:pt>
                <c:pt idx="3964">
                  <c:v>0.25962072287582766</c:v>
                </c:pt>
                <c:pt idx="3965">
                  <c:v>0.12294897934022123</c:v>
                </c:pt>
                <c:pt idx="3966">
                  <c:v>0.21933665872465277</c:v>
                </c:pt>
                <c:pt idx="3967">
                  <c:v>0.19322049535228478</c:v>
                </c:pt>
                <c:pt idx="3968">
                  <c:v>0.29225409874120595</c:v>
                </c:pt>
                <c:pt idx="3969">
                  <c:v>0.23532153432145841</c:v>
                </c:pt>
                <c:pt idx="3970">
                  <c:v>0.25864719915025514</c:v>
                </c:pt>
                <c:pt idx="3971">
                  <c:v>0.24064026566259655</c:v>
                </c:pt>
                <c:pt idx="3972">
                  <c:v>0.23260177009546873</c:v>
                </c:pt>
                <c:pt idx="3973">
                  <c:v>0.16574110731851721</c:v>
                </c:pt>
                <c:pt idx="3974">
                  <c:v>0.14221534088024773</c:v>
                </c:pt>
                <c:pt idx="3975">
                  <c:v>0.18969905131158749</c:v>
                </c:pt>
                <c:pt idx="3976">
                  <c:v>0.23095827815054107</c:v>
                </c:pt>
                <c:pt idx="3977">
                  <c:v>0.20362129679917307</c:v>
                </c:pt>
                <c:pt idx="3978">
                  <c:v>0.123754667984383</c:v>
                </c:pt>
                <c:pt idx="3979">
                  <c:v>0.22810750042797565</c:v>
                </c:pt>
                <c:pt idx="3980">
                  <c:v>0.27252630874091621</c:v>
                </c:pt>
                <c:pt idx="3981">
                  <c:v>0.23448017371958318</c:v>
                </c:pt>
                <c:pt idx="3982">
                  <c:v>0.19464313027911695</c:v>
                </c:pt>
                <c:pt idx="3983">
                  <c:v>0.2320735073146154</c:v>
                </c:pt>
                <c:pt idx="3984">
                  <c:v>0.28862553689227011</c:v>
                </c:pt>
                <c:pt idx="3985">
                  <c:v>0.16158076265996196</c:v>
                </c:pt>
                <c:pt idx="3986">
                  <c:v>0.20617563963290089</c:v>
                </c:pt>
                <c:pt idx="3987">
                  <c:v>0.146451553605985</c:v>
                </c:pt>
                <c:pt idx="3988">
                  <c:v>0.23097961318184501</c:v>
                </c:pt>
                <c:pt idx="3989">
                  <c:v>0.2633204063152092</c:v>
                </c:pt>
                <c:pt idx="3990">
                  <c:v>0.25822487047465664</c:v>
                </c:pt>
                <c:pt idx="3991">
                  <c:v>0.16684404317562795</c:v>
                </c:pt>
                <c:pt idx="3992">
                  <c:v>0.18596811283306611</c:v>
                </c:pt>
                <c:pt idx="3993">
                  <c:v>0.19801965946911906</c:v>
                </c:pt>
                <c:pt idx="3994">
                  <c:v>0.21190812653470253</c:v>
                </c:pt>
                <c:pt idx="3995">
                  <c:v>0.23283982648250046</c:v>
                </c:pt>
                <c:pt idx="3996">
                  <c:v>0.21521905498865301</c:v>
                </c:pt>
                <c:pt idx="3997">
                  <c:v>0.25042427159398273</c:v>
                </c:pt>
                <c:pt idx="3998">
                  <c:v>0.26302857881805247</c:v>
                </c:pt>
                <c:pt idx="3999">
                  <c:v>0.17526895654809979</c:v>
                </c:pt>
                <c:pt idx="4000">
                  <c:v>0.19552467771222465</c:v>
                </c:pt>
                <c:pt idx="4001">
                  <c:v>0.15345139984803322</c:v>
                </c:pt>
                <c:pt idx="4002">
                  <c:v>0.15038040801007124</c:v>
                </c:pt>
                <c:pt idx="4003">
                  <c:v>0.17160034459372767</c:v>
                </c:pt>
                <c:pt idx="4004">
                  <c:v>0.16958265341555137</c:v>
                </c:pt>
                <c:pt idx="4005">
                  <c:v>0.27105034890295004</c:v>
                </c:pt>
                <c:pt idx="4006">
                  <c:v>0.15108254981454325</c:v>
                </c:pt>
                <c:pt idx="4007">
                  <c:v>0.16962954590073234</c:v>
                </c:pt>
                <c:pt idx="4008">
                  <c:v>0.22767589882595535</c:v>
                </c:pt>
                <c:pt idx="4009">
                  <c:v>0.23020207345546137</c:v>
                </c:pt>
                <c:pt idx="4010">
                  <c:v>0.15096210175296296</c:v>
                </c:pt>
                <c:pt idx="4011">
                  <c:v>0.23219084178777077</c:v>
                </c:pt>
                <c:pt idx="4012">
                  <c:v>0.20196375682441839</c:v>
                </c:pt>
                <c:pt idx="4013">
                  <c:v>0.19659056890377091</c:v>
                </c:pt>
                <c:pt idx="4014">
                  <c:v>0.21675321399370248</c:v>
                </c:pt>
                <c:pt idx="4015">
                  <c:v>0.21241444185010147</c:v>
                </c:pt>
                <c:pt idx="4016">
                  <c:v>0.23395117662459958</c:v>
                </c:pt>
                <c:pt idx="4017">
                  <c:v>0.24610705850385636</c:v>
                </c:pt>
                <c:pt idx="4018">
                  <c:v>0.23392565723611133</c:v>
                </c:pt>
                <c:pt idx="4019">
                  <c:v>0.18055333569603599</c:v>
                </c:pt>
                <c:pt idx="4020">
                  <c:v>0.27762918276262616</c:v>
                </c:pt>
                <c:pt idx="4021">
                  <c:v>0.17573011781089246</c:v>
                </c:pt>
                <c:pt idx="4022">
                  <c:v>0.19077007344938227</c:v>
                </c:pt>
                <c:pt idx="4023">
                  <c:v>0.24274651695783112</c:v>
                </c:pt>
                <c:pt idx="4024">
                  <c:v>0.14548674588665447</c:v>
                </c:pt>
                <c:pt idx="4025">
                  <c:v>0.18836326441577106</c:v>
                </c:pt>
                <c:pt idx="4026">
                  <c:v>0.23159740057775408</c:v>
                </c:pt>
                <c:pt idx="4027">
                  <c:v>0.27187503019878045</c:v>
                </c:pt>
                <c:pt idx="4028">
                  <c:v>0.21872459294669655</c:v>
                </c:pt>
                <c:pt idx="4029">
                  <c:v>0.2574170491446402</c:v>
                </c:pt>
                <c:pt idx="4030">
                  <c:v>0.24403954524533938</c:v>
                </c:pt>
                <c:pt idx="4031">
                  <c:v>0.18293875395987327</c:v>
                </c:pt>
                <c:pt idx="4032">
                  <c:v>0.17250720148836524</c:v>
                </c:pt>
                <c:pt idx="4033">
                  <c:v>0.1959302739238705</c:v>
                </c:pt>
                <c:pt idx="4034">
                  <c:v>0.19591864952593133</c:v>
                </c:pt>
                <c:pt idx="4035">
                  <c:v>0.18288710198353916</c:v>
                </c:pt>
                <c:pt idx="4036">
                  <c:v>0.21601079015595009</c:v>
                </c:pt>
                <c:pt idx="4037">
                  <c:v>0.15069921069850334</c:v>
                </c:pt>
                <c:pt idx="4038">
                  <c:v>0.19889271356888372</c:v>
                </c:pt>
                <c:pt idx="4039">
                  <c:v>0.22683191692349627</c:v>
                </c:pt>
                <c:pt idx="4040">
                  <c:v>0.24957032419838687</c:v>
                </c:pt>
                <c:pt idx="4041">
                  <c:v>0.15965944868572382</c:v>
                </c:pt>
                <c:pt idx="4042">
                  <c:v>0.16781152827949869</c:v>
                </c:pt>
                <c:pt idx="4043">
                  <c:v>0.26093072686301921</c:v>
                </c:pt>
                <c:pt idx="4044">
                  <c:v>0.22827790763071965</c:v>
                </c:pt>
                <c:pt idx="4045">
                  <c:v>0.14918690773526475</c:v>
                </c:pt>
                <c:pt idx="4046">
                  <c:v>0.1883687802927895</c:v>
                </c:pt>
                <c:pt idx="4047">
                  <c:v>0.20310240752439113</c:v>
                </c:pt>
                <c:pt idx="4048">
                  <c:v>0.19392897764762809</c:v>
                </c:pt>
                <c:pt idx="4049">
                  <c:v>0.21551270411821938</c:v>
                </c:pt>
                <c:pt idx="4050">
                  <c:v>0.15389949698408764</c:v>
                </c:pt>
                <c:pt idx="4051">
                  <c:v>0.27477750208746371</c:v>
                </c:pt>
                <c:pt idx="4052">
                  <c:v>0.2459133734210239</c:v>
                </c:pt>
                <c:pt idx="4053">
                  <c:v>0.21946013228118166</c:v>
                </c:pt>
                <c:pt idx="4054">
                  <c:v>0.19806623780412638</c:v>
                </c:pt>
                <c:pt idx="4055">
                  <c:v>0.21050524666121559</c:v>
                </c:pt>
                <c:pt idx="4056">
                  <c:v>0.21966926991825136</c:v>
                </c:pt>
                <c:pt idx="4057">
                  <c:v>0.22048363529458226</c:v>
                </c:pt>
                <c:pt idx="4058">
                  <c:v>0.23784199251009827</c:v>
                </c:pt>
                <c:pt idx="4059">
                  <c:v>0.18890156519378842</c:v>
                </c:pt>
                <c:pt idx="4060">
                  <c:v>0.23298015199110064</c:v>
                </c:pt>
                <c:pt idx="4061">
                  <c:v>0.23734738317610365</c:v>
                </c:pt>
                <c:pt idx="4062">
                  <c:v>0.15791900971107839</c:v>
                </c:pt>
                <c:pt idx="4063">
                  <c:v>0.22840027211567754</c:v>
                </c:pt>
                <c:pt idx="4064">
                  <c:v>0.18454012853381543</c:v>
                </c:pt>
                <c:pt idx="4065">
                  <c:v>0.29510273934001857</c:v>
                </c:pt>
                <c:pt idx="4066">
                  <c:v>0.16788354540786543</c:v>
                </c:pt>
                <c:pt idx="4067">
                  <c:v>0.22629769030642255</c:v>
                </c:pt>
                <c:pt idx="4068">
                  <c:v>0.25231478349032399</c:v>
                </c:pt>
                <c:pt idx="4069">
                  <c:v>0.25086069213907969</c:v>
                </c:pt>
                <c:pt idx="4070">
                  <c:v>0.19668843109435089</c:v>
                </c:pt>
                <c:pt idx="4071">
                  <c:v>0.18153851532048032</c:v>
                </c:pt>
                <c:pt idx="4072">
                  <c:v>0.19038915234849749</c:v>
                </c:pt>
                <c:pt idx="4073">
                  <c:v>0.20337608451780997</c:v>
                </c:pt>
                <c:pt idx="4074">
                  <c:v>0.28099838969404189</c:v>
                </c:pt>
                <c:pt idx="4075">
                  <c:v>0.24895958435701004</c:v>
                </c:pt>
                <c:pt idx="4076">
                  <c:v>0.27374507157518535</c:v>
                </c:pt>
                <c:pt idx="4077">
                  <c:v>0.26440692772149343</c:v>
                </c:pt>
                <c:pt idx="4078">
                  <c:v>0.18637306526248601</c:v>
                </c:pt>
                <c:pt idx="4079">
                  <c:v>0.22848190541852514</c:v>
                </c:pt>
                <c:pt idx="4080">
                  <c:v>0.21615578985161016</c:v>
                </c:pt>
                <c:pt idx="4081">
                  <c:v>0.20287684025981664</c:v>
                </c:pt>
                <c:pt idx="4082">
                  <c:v>0.20748875650050025</c:v>
                </c:pt>
                <c:pt idx="4083">
                  <c:v>0.17394832367438839</c:v>
                </c:pt>
                <c:pt idx="4084">
                  <c:v>0.19002767574665089</c:v>
                </c:pt>
                <c:pt idx="4085">
                  <c:v>0.27410614567874786</c:v>
                </c:pt>
                <c:pt idx="4086">
                  <c:v>0.23791258145850169</c:v>
                </c:pt>
                <c:pt idx="4087">
                  <c:v>0.18185023946315268</c:v>
                </c:pt>
                <c:pt idx="4088">
                  <c:v>0.18703578110757807</c:v>
                </c:pt>
                <c:pt idx="4089">
                  <c:v>0.2267436197889211</c:v>
                </c:pt>
                <c:pt idx="4090">
                  <c:v>0.22790437404793731</c:v>
                </c:pt>
                <c:pt idx="4091">
                  <c:v>0.22850653898252246</c:v>
                </c:pt>
                <c:pt idx="4092">
                  <c:v>0.21168168527568765</c:v>
                </c:pt>
                <c:pt idx="4093">
                  <c:v>0.25030937021319205</c:v>
                </c:pt>
                <c:pt idx="4094">
                  <c:v>0.21452014894166893</c:v>
                </c:pt>
                <c:pt idx="4095">
                  <c:v>0.15432907890339848</c:v>
                </c:pt>
                <c:pt idx="4096">
                  <c:v>0.18940833421694411</c:v>
                </c:pt>
                <c:pt idx="4097">
                  <c:v>0.27703426275173709</c:v>
                </c:pt>
                <c:pt idx="4098">
                  <c:v>0.23692945283066547</c:v>
                </c:pt>
                <c:pt idx="4099">
                  <c:v>0.24566089553137566</c:v>
                </c:pt>
                <c:pt idx="4100">
                  <c:v>0.23457714811107883</c:v>
                </c:pt>
                <c:pt idx="4101">
                  <c:v>0.18167571448009873</c:v>
                </c:pt>
                <c:pt idx="4102">
                  <c:v>0.17504731732451778</c:v>
                </c:pt>
                <c:pt idx="4103">
                  <c:v>0.23549375752944232</c:v>
                </c:pt>
                <c:pt idx="4104">
                  <c:v>0.23975094575392475</c:v>
                </c:pt>
                <c:pt idx="4105">
                  <c:v>0.19691971020739737</c:v>
                </c:pt>
                <c:pt idx="4106">
                  <c:v>0.15398059187367671</c:v>
                </c:pt>
                <c:pt idx="4107">
                  <c:v>0.25277047967800631</c:v>
                </c:pt>
                <c:pt idx="4108">
                  <c:v>0.19034652130941326</c:v>
                </c:pt>
                <c:pt idx="4109">
                  <c:v>0.222549454317259</c:v>
                </c:pt>
                <c:pt idx="4110">
                  <c:v>0.21852261749286686</c:v>
                </c:pt>
                <c:pt idx="4111">
                  <c:v>0.21974407229637488</c:v>
                </c:pt>
                <c:pt idx="4112">
                  <c:v>0.2663733385528384</c:v>
                </c:pt>
                <c:pt idx="4113">
                  <c:v>0.2219865960690221</c:v>
                </c:pt>
                <c:pt idx="4114">
                  <c:v>0.22781682401258624</c:v>
                </c:pt>
                <c:pt idx="4115">
                  <c:v>0.23375156596656002</c:v>
                </c:pt>
                <c:pt idx="4116">
                  <c:v>0.19650732539018614</c:v>
                </c:pt>
                <c:pt idx="4117">
                  <c:v>0.19885138864882046</c:v>
                </c:pt>
                <c:pt idx="4118">
                  <c:v>0.18134247677870163</c:v>
                </c:pt>
                <c:pt idx="4119">
                  <c:v>0.2298436805468882</c:v>
                </c:pt>
                <c:pt idx="4120">
                  <c:v>0.20341667472676275</c:v>
                </c:pt>
                <c:pt idx="4121">
                  <c:v>0.16293786023517648</c:v>
                </c:pt>
                <c:pt idx="4122">
                  <c:v>0.22918994277505175</c:v>
                </c:pt>
                <c:pt idx="4123">
                  <c:v>0.22934106137484847</c:v>
                </c:pt>
                <c:pt idx="4124">
                  <c:v>0.22921942235837861</c:v>
                </c:pt>
                <c:pt idx="4125">
                  <c:v>0.22810420165496229</c:v>
                </c:pt>
                <c:pt idx="4126">
                  <c:v>0.28537734713355245</c:v>
                </c:pt>
                <c:pt idx="4127">
                  <c:v>0.19732555012278838</c:v>
                </c:pt>
                <c:pt idx="4128">
                  <c:v>0.18935029277370644</c:v>
                </c:pt>
                <c:pt idx="4129">
                  <c:v>0.24249125565708285</c:v>
                </c:pt>
                <c:pt idx="4130">
                  <c:v>0.26778592365130161</c:v>
                </c:pt>
                <c:pt idx="4131">
                  <c:v>0.18769579823536364</c:v>
                </c:pt>
                <c:pt idx="4132">
                  <c:v>0.23308750969197153</c:v>
                </c:pt>
                <c:pt idx="4133">
                  <c:v>0.23704327038010997</c:v>
                </c:pt>
                <c:pt idx="4134">
                  <c:v>0.23766720983060763</c:v>
                </c:pt>
                <c:pt idx="4135">
                  <c:v>0.27892281178629974</c:v>
                </c:pt>
                <c:pt idx="4136">
                  <c:v>0.21872486022424539</c:v>
                </c:pt>
                <c:pt idx="4137">
                  <c:v>0.22588870731361677</c:v>
                </c:pt>
                <c:pt idx="4138">
                  <c:v>0.23222642619024841</c:v>
                </c:pt>
                <c:pt idx="4139">
                  <c:v>0.2703885946149398</c:v>
                </c:pt>
                <c:pt idx="4140">
                  <c:v>0.19706294444603301</c:v>
                </c:pt>
                <c:pt idx="4141">
                  <c:v>0.23179947995295239</c:v>
                </c:pt>
                <c:pt idx="4142">
                  <c:v>0.21570126907342166</c:v>
                </c:pt>
                <c:pt idx="4143">
                  <c:v>0.24829400159233375</c:v>
                </c:pt>
                <c:pt idx="4144">
                  <c:v>0.22773741938444678</c:v>
                </c:pt>
                <c:pt idx="4145">
                  <c:v>0.27199540794997296</c:v>
                </c:pt>
                <c:pt idx="4146">
                  <c:v>0.18445999822804995</c:v>
                </c:pt>
                <c:pt idx="4147">
                  <c:v>0.2396640757114688</c:v>
                </c:pt>
                <c:pt idx="4148">
                  <c:v>0.14937181521185791</c:v>
                </c:pt>
                <c:pt idx="4149">
                  <c:v>0.23412651592405001</c:v>
                </c:pt>
                <c:pt idx="4150">
                  <c:v>0.2142736693474952</c:v>
                </c:pt>
                <c:pt idx="4151">
                  <c:v>0.23650601624905102</c:v>
                </c:pt>
                <c:pt idx="4152">
                  <c:v>0.29027504432580881</c:v>
                </c:pt>
                <c:pt idx="4153">
                  <c:v>0.21477959079352696</c:v>
                </c:pt>
                <c:pt idx="4154">
                  <c:v>0.1896907283526644</c:v>
                </c:pt>
                <c:pt idx="4155">
                  <c:v>0.16399365672966545</c:v>
                </c:pt>
                <c:pt idx="4156">
                  <c:v>0.18106008008348942</c:v>
                </c:pt>
                <c:pt idx="4157">
                  <c:v>0.2270403693691348</c:v>
                </c:pt>
                <c:pt idx="4158">
                  <c:v>0.21693525430589874</c:v>
                </c:pt>
                <c:pt idx="4159">
                  <c:v>0.20748811954812854</c:v>
                </c:pt>
                <c:pt idx="4160">
                  <c:v>0.29971399730821002</c:v>
                </c:pt>
                <c:pt idx="4161">
                  <c:v>0.22708978201968102</c:v>
                </c:pt>
                <c:pt idx="4162">
                  <c:v>0.1541318440785891</c:v>
                </c:pt>
                <c:pt idx="4163">
                  <c:v>0.220897545247909</c:v>
                </c:pt>
                <c:pt idx="4164">
                  <c:v>0.23764485852268627</c:v>
                </c:pt>
                <c:pt idx="4165">
                  <c:v>0.22056818029886399</c:v>
                </c:pt>
                <c:pt idx="4166">
                  <c:v>0.27621297033749759</c:v>
                </c:pt>
                <c:pt idx="4167">
                  <c:v>0.19888467100892304</c:v>
                </c:pt>
                <c:pt idx="4168">
                  <c:v>0.24247213496832032</c:v>
                </c:pt>
                <c:pt idx="4169">
                  <c:v>0.20524956440380748</c:v>
                </c:pt>
                <c:pt idx="4170">
                  <c:v>0.18684437270483412</c:v>
                </c:pt>
                <c:pt idx="4171">
                  <c:v>0.20163573626575068</c:v>
                </c:pt>
                <c:pt idx="4172">
                  <c:v>0.22921402902579599</c:v>
                </c:pt>
                <c:pt idx="4173">
                  <c:v>0.22472592407021136</c:v>
                </c:pt>
                <c:pt idx="4174">
                  <c:v>0.2001903150546249</c:v>
                </c:pt>
                <c:pt idx="4175">
                  <c:v>0.18414456212143232</c:v>
                </c:pt>
                <c:pt idx="4176">
                  <c:v>0.20411100460570922</c:v>
                </c:pt>
                <c:pt idx="4177">
                  <c:v>0.19835034036350019</c:v>
                </c:pt>
                <c:pt idx="4178">
                  <c:v>0.2153141688691661</c:v>
                </c:pt>
                <c:pt idx="4179">
                  <c:v>0.21684011231271266</c:v>
                </c:pt>
                <c:pt idx="4180">
                  <c:v>0.21615021691074121</c:v>
                </c:pt>
                <c:pt idx="4181">
                  <c:v>0.23572649171052112</c:v>
                </c:pt>
                <c:pt idx="4182">
                  <c:v>0.21888691763466758</c:v>
                </c:pt>
                <c:pt idx="4183">
                  <c:v>0.21686413247367367</c:v>
                </c:pt>
                <c:pt idx="4184">
                  <c:v>0.25189014916177804</c:v>
                </c:pt>
                <c:pt idx="4185">
                  <c:v>0.25255355107985111</c:v>
                </c:pt>
                <c:pt idx="4186">
                  <c:v>0.16607520306524243</c:v>
                </c:pt>
                <c:pt idx="4187">
                  <c:v>0.18248338940193004</c:v>
                </c:pt>
                <c:pt idx="4188">
                  <c:v>0.24169132853073125</c:v>
                </c:pt>
                <c:pt idx="4189">
                  <c:v>0.22452879431607267</c:v>
                </c:pt>
                <c:pt idx="4190">
                  <c:v>0.23270256825645588</c:v>
                </c:pt>
                <c:pt idx="4191">
                  <c:v>0.18040190799260078</c:v>
                </c:pt>
                <c:pt idx="4192">
                  <c:v>0.27215330796672982</c:v>
                </c:pt>
                <c:pt idx="4193">
                  <c:v>0.23380165000312542</c:v>
                </c:pt>
                <c:pt idx="4194">
                  <c:v>0.22621941309255078</c:v>
                </c:pt>
                <c:pt idx="4195">
                  <c:v>0.2251487828430333</c:v>
                </c:pt>
                <c:pt idx="4196">
                  <c:v>0.19921286912910025</c:v>
                </c:pt>
                <c:pt idx="4197">
                  <c:v>0.22803986930454123</c:v>
                </c:pt>
                <c:pt idx="4198">
                  <c:v>0.23837538140954084</c:v>
                </c:pt>
                <c:pt idx="4199">
                  <c:v>0.19509876257704067</c:v>
                </c:pt>
                <c:pt idx="4200">
                  <c:v>0.22595765621983749</c:v>
                </c:pt>
                <c:pt idx="4201">
                  <c:v>0.16940434103879295</c:v>
                </c:pt>
                <c:pt idx="4202">
                  <c:v>0.23643311650252008</c:v>
                </c:pt>
                <c:pt idx="4203">
                  <c:v>0.21072607773349783</c:v>
                </c:pt>
                <c:pt idx="4204">
                  <c:v>0.15891349332251606</c:v>
                </c:pt>
                <c:pt idx="4205">
                  <c:v>0.19204702661274387</c:v>
                </c:pt>
                <c:pt idx="4206">
                  <c:v>0.1768286964405012</c:v>
                </c:pt>
                <c:pt idx="4207">
                  <c:v>0.24723472503542801</c:v>
                </c:pt>
                <c:pt idx="4208">
                  <c:v>0.17430465581186194</c:v>
                </c:pt>
                <c:pt idx="4209">
                  <c:v>0.20319086629886987</c:v>
                </c:pt>
                <c:pt idx="4210">
                  <c:v>0.16718637997156863</c:v>
                </c:pt>
                <c:pt idx="4211">
                  <c:v>0.26285734778777387</c:v>
                </c:pt>
                <c:pt idx="4212">
                  <c:v>0.23239636570130606</c:v>
                </c:pt>
                <c:pt idx="4213">
                  <c:v>0.20425343526662379</c:v>
                </c:pt>
                <c:pt idx="4214">
                  <c:v>0.24779394022128376</c:v>
                </c:pt>
                <c:pt idx="4215">
                  <c:v>0.21199451188265567</c:v>
                </c:pt>
                <c:pt idx="4216">
                  <c:v>0.21984956449242984</c:v>
                </c:pt>
                <c:pt idx="4217">
                  <c:v>0.23358474397454168</c:v>
                </c:pt>
                <c:pt idx="4218">
                  <c:v>0.22722655488399299</c:v>
                </c:pt>
                <c:pt idx="4219">
                  <c:v>0.23115293439971643</c:v>
                </c:pt>
                <c:pt idx="4220">
                  <c:v>0.24578975182741461</c:v>
                </c:pt>
                <c:pt idx="4221">
                  <c:v>0.2638275343960253</c:v>
                </c:pt>
                <c:pt idx="4222">
                  <c:v>0.22661415203077581</c:v>
                </c:pt>
                <c:pt idx="4223">
                  <c:v>0.26981675460236609</c:v>
                </c:pt>
                <c:pt idx="4224">
                  <c:v>0.18696127075610916</c:v>
                </c:pt>
                <c:pt idx="4225">
                  <c:v>0.23794996655775882</c:v>
                </c:pt>
                <c:pt idx="4226">
                  <c:v>0.25057960241114602</c:v>
                </c:pt>
                <c:pt idx="4227">
                  <c:v>0.22357694123329933</c:v>
                </c:pt>
                <c:pt idx="4228">
                  <c:v>0.17039372422648447</c:v>
                </c:pt>
                <c:pt idx="4229">
                  <c:v>0.20391978588354293</c:v>
                </c:pt>
                <c:pt idx="4230">
                  <c:v>0.2364335428545547</c:v>
                </c:pt>
                <c:pt idx="4231">
                  <c:v>0.26589967022275396</c:v>
                </c:pt>
                <c:pt idx="4232">
                  <c:v>0.25650938069110624</c:v>
                </c:pt>
                <c:pt idx="4233">
                  <c:v>0.27138586482648663</c:v>
                </c:pt>
                <c:pt idx="4234">
                  <c:v>0.23560145782107358</c:v>
                </c:pt>
                <c:pt idx="4235">
                  <c:v>0.21001402136865499</c:v>
                </c:pt>
                <c:pt idx="4236">
                  <c:v>0.25102265956752501</c:v>
                </c:pt>
                <c:pt idx="4237">
                  <c:v>0.24577265511767549</c:v>
                </c:pt>
                <c:pt idx="4238">
                  <c:v>0.22895098011582302</c:v>
                </c:pt>
                <c:pt idx="4239">
                  <c:v>0.2390374054601499</c:v>
                </c:pt>
                <c:pt idx="4240">
                  <c:v>0.25101130500395119</c:v>
                </c:pt>
                <c:pt idx="4241">
                  <c:v>0.22930982349837256</c:v>
                </c:pt>
                <c:pt idx="4242">
                  <c:v>0.20005444282071122</c:v>
                </c:pt>
                <c:pt idx="4243">
                  <c:v>0.16677038034708969</c:v>
                </c:pt>
                <c:pt idx="4244">
                  <c:v>0.18479464729372558</c:v>
                </c:pt>
                <c:pt idx="4245">
                  <c:v>0.23317600986950077</c:v>
                </c:pt>
                <c:pt idx="4246">
                  <c:v>0.2095389439924506</c:v>
                </c:pt>
                <c:pt idx="4247">
                  <c:v>0.23634139531173129</c:v>
                </c:pt>
                <c:pt idx="4248">
                  <c:v>0.17578279601506222</c:v>
                </c:pt>
                <c:pt idx="4249">
                  <c:v>0.20635196686587848</c:v>
                </c:pt>
                <c:pt idx="4250">
                  <c:v>0.15983799462282122</c:v>
                </c:pt>
                <c:pt idx="4251">
                  <c:v>0.21001869438082221</c:v>
                </c:pt>
                <c:pt idx="4252">
                  <c:v>0.15814231026522943</c:v>
                </c:pt>
                <c:pt idx="4253">
                  <c:v>0.23168176703783283</c:v>
                </c:pt>
                <c:pt idx="4254">
                  <c:v>0.29405928363942097</c:v>
                </c:pt>
                <c:pt idx="4255">
                  <c:v>0.16950067137676159</c:v>
                </c:pt>
                <c:pt idx="4256">
                  <c:v>0.19586820083682008</c:v>
                </c:pt>
                <c:pt idx="4257">
                  <c:v>0.21071419781675313</c:v>
                </c:pt>
                <c:pt idx="4258">
                  <c:v>0.22619953792025771</c:v>
                </c:pt>
                <c:pt idx="4259">
                  <c:v>0.26598653977478492</c:v>
                </c:pt>
                <c:pt idx="4260">
                  <c:v>0.16759434071924206</c:v>
                </c:pt>
                <c:pt idx="4261">
                  <c:v>0.17206993201795814</c:v>
                </c:pt>
                <c:pt idx="4262">
                  <c:v>0.24083962316849969</c:v>
                </c:pt>
                <c:pt idx="4263">
                  <c:v>0.22127254541972258</c:v>
                </c:pt>
                <c:pt idx="4264">
                  <c:v>0.25746347238884554</c:v>
                </c:pt>
                <c:pt idx="4265">
                  <c:v>0.2291711428272204</c:v>
                </c:pt>
                <c:pt idx="4266">
                  <c:v>0.17309889457674901</c:v>
                </c:pt>
                <c:pt idx="4267">
                  <c:v>0.2353650827206443</c:v>
                </c:pt>
                <c:pt idx="4268">
                  <c:v>0.23891288613307632</c:v>
                </c:pt>
                <c:pt idx="4269">
                  <c:v>0.17358244491654609</c:v>
                </c:pt>
                <c:pt idx="4270">
                  <c:v>0.20418117333471103</c:v>
                </c:pt>
                <c:pt idx="4271">
                  <c:v>0.16035487238588442</c:v>
                </c:pt>
                <c:pt idx="4272">
                  <c:v>0.1668989036660895</c:v>
                </c:pt>
                <c:pt idx="4273">
                  <c:v>0.20206686474600791</c:v>
                </c:pt>
                <c:pt idx="4274">
                  <c:v>0.25003692263883709</c:v>
                </c:pt>
                <c:pt idx="4275">
                  <c:v>0.25257601782826034</c:v>
                </c:pt>
                <c:pt idx="4276">
                  <c:v>0.23737220415522595</c:v>
                </c:pt>
                <c:pt idx="4277">
                  <c:v>0.22215501923393755</c:v>
                </c:pt>
                <c:pt idx="4278">
                  <c:v>0.2179064865213996</c:v>
                </c:pt>
                <c:pt idx="4279">
                  <c:v>0.2312894280379614</c:v>
                </c:pt>
                <c:pt idx="4280">
                  <c:v>0.22008731835899217</c:v>
                </c:pt>
                <c:pt idx="4281">
                  <c:v>0.22668770639552951</c:v>
                </c:pt>
                <c:pt idx="4282">
                  <c:v>0.23524079534813686</c:v>
                </c:pt>
                <c:pt idx="4283">
                  <c:v>0.23912248628884827</c:v>
                </c:pt>
                <c:pt idx="4284">
                  <c:v>0.24325085042128269</c:v>
                </c:pt>
                <c:pt idx="4285">
                  <c:v>0.25534018228844868</c:v>
                </c:pt>
                <c:pt idx="4286">
                  <c:v>0.26389282284188764</c:v>
                </c:pt>
                <c:pt idx="4287">
                  <c:v>0.22976327221707729</c:v>
                </c:pt>
                <c:pt idx="4288">
                  <c:v>0.26349177806794788</c:v>
                </c:pt>
                <c:pt idx="4289">
                  <c:v>0.25912236460705151</c:v>
                </c:pt>
                <c:pt idx="4290">
                  <c:v>0.23757879767080808</c:v>
                </c:pt>
                <c:pt idx="4291">
                  <c:v>0.24830261468207659</c:v>
                </c:pt>
                <c:pt idx="4292">
                  <c:v>0.24168754935297249</c:v>
                </c:pt>
                <c:pt idx="4293">
                  <c:v>0.29397708946614587</c:v>
                </c:pt>
                <c:pt idx="4294">
                  <c:v>0.20377529995625704</c:v>
                </c:pt>
                <c:pt idx="4295">
                  <c:v>0.15763853901077368</c:v>
                </c:pt>
                <c:pt idx="4296">
                  <c:v>0.22335445271629559</c:v>
                </c:pt>
                <c:pt idx="4297">
                  <c:v>0.264577763487652</c:v>
                </c:pt>
                <c:pt idx="4298">
                  <c:v>0.1636126017007411</c:v>
                </c:pt>
                <c:pt idx="4299">
                  <c:v>0.22745557724427989</c:v>
                </c:pt>
                <c:pt idx="4300">
                  <c:v>0.23009301758713344</c:v>
                </c:pt>
                <c:pt idx="4301">
                  <c:v>0.23874672196407767</c:v>
                </c:pt>
                <c:pt idx="4302">
                  <c:v>0.22503238713515045</c:v>
                </c:pt>
                <c:pt idx="4303">
                  <c:v>0.25092221517579366</c:v>
                </c:pt>
                <c:pt idx="4304">
                  <c:v>0.2622415657127381</c:v>
                </c:pt>
                <c:pt idx="4305">
                  <c:v>0.2889126919551358</c:v>
                </c:pt>
                <c:pt idx="4306">
                  <c:v>0.2486271610130687</c:v>
                </c:pt>
                <c:pt idx="4307">
                  <c:v>0.23696412004208275</c:v>
                </c:pt>
                <c:pt idx="4308">
                  <c:v>0.22072104136710277</c:v>
                </c:pt>
                <c:pt idx="4309">
                  <c:v>0.16445387822296068</c:v>
                </c:pt>
                <c:pt idx="4310">
                  <c:v>0.23119973482667783</c:v>
                </c:pt>
                <c:pt idx="4311">
                  <c:v>0.17470029735019574</c:v>
                </c:pt>
                <c:pt idx="4312">
                  <c:v>0.25729499329685701</c:v>
                </c:pt>
                <c:pt idx="4313">
                  <c:v>0.23179317907274261</c:v>
                </c:pt>
                <c:pt idx="4314">
                  <c:v>0.23693975434159065</c:v>
                </c:pt>
                <c:pt idx="4315">
                  <c:v>0.23719778921591358</c:v>
                </c:pt>
                <c:pt idx="4316">
                  <c:v>0.26498151963126543</c:v>
                </c:pt>
                <c:pt idx="4317">
                  <c:v>0.2356673350257911</c:v>
                </c:pt>
                <c:pt idx="4318">
                  <c:v>0.27637031242929455</c:v>
                </c:pt>
                <c:pt idx="4319">
                  <c:v>0.16172637161372133</c:v>
                </c:pt>
                <c:pt idx="4320">
                  <c:v>0.24181726431073161</c:v>
                </c:pt>
                <c:pt idx="4321">
                  <c:v>0.21184460143478856</c:v>
                </c:pt>
                <c:pt idx="4322">
                  <c:v>0.25640928725701945</c:v>
                </c:pt>
                <c:pt idx="4323">
                  <c:v>0.26743228028636107</c:v>
                </c:pt>
                <c:pt idx="4324">
                  <c:v>0.22119499187449404</c:v>
                </c:pt>
                <c:pt idx="4325">
                  <c:v>0.26477998896334959</c:v>
                </c:pt>
                <c:pt idx="4326">
                  <c:v>0.16240480140403918</c:v>
                </c:pt>
                <c:pt idx="4327">
                  <c:v>0.25352300910548869</c:v>
                </c:pt>
                <c:pt idx="4328">
                  <c:v>0.24931600585812896</c:v>
                </c:pt>
                <c:pt idx="4329">
                  <c:v>0.29212421652538423</c:v>
                </c:pt>
                <c:pt idx="4330">
                  <c:v>0.28433389282213722</c:v>
                </c:pt>
                <c:pt idx="4331">
                  <c:v>0.24026402373137892</c:v>
                </c:pt>
                <c:pt idx="4332">
                  <c:v>0.28784696087416139</c:v>
                </c:pt>
                <c:pt idx="4333">
                  <c:v>0.28080428552386033</c:v>
                </c:pt>
                <c:pt idx="4334">
                  <c:v>0.27138907964009651</c:v>
                </c:pt>
                <c:pt idx="4335">
                  <c:v>0.23239659132731616</c:v>
                </c:pt>
                <c:pt idx="4336">
                  <c:v>0.26035927344701243</c:v>
                </c:pt>
                <c:pt idx="4337">
                  <c:v>0.25210494773804992</c:v>
                </c:pt>
                <c:pt idx="4338">
                  <c:v>0.28284666280784004</c:v>
                </c:pt>
                <c:pt idx="4339">
                  <c:v>0.28635141771968969</c:v>
                </c:pt>
                <c:pt idx="4340">
                  <c:v>0.28280055478976696</c:v>
                </c:pt>
                <c:pt idx="4341">
                  <c:v>0.25531386010702406</c:v>
                </c:pt>
                <c:pt idx="4342">
                  <c:v>0.28276622825625797</c:v>
                </c:pt>
                <c:pt idx="4343">
                  <c:v>0.28019734784578954</c:v>
                </c:pt>
              </c:numCache>
            </c:numRef>
          </c:xVal>
          <c:yVal>
            <c:numRef>
              <c:f>'[P2 Charts.xlsx]IEA Electricity Prices'!$D$38:$D$4381</c:f>
              <c:numCache>
                <c:formatCode>0</c:formatCode>
                <c:ptCount val="4344"/>
                <c:pt idx="0">
                  <c:v>152.14495750473517</c:v>
                </c:pt>
                <c:pt idx="1">
                  <c:v>164.8038772617513</c:v>
                </c:pt>
                <c:pt idx="2">
                  <c:v>147.00063386778481</c:v>
                </c:pt>
                <c:pt idx="3">
                  <c:v>180.45214420355339</c:v>
                </c:pt>
                <c:pt idx="4">
                  <c:v>136.16873016818997</c:v>
                </c:pt>
                <c:pt idx="5">
                  <c:v>145.86411919549499</c:v>
                </c:pt>
                <c:pt idx="6">
                  <c:v>139.91436692764412</c:v>
                </c:pt>
                <c:pt idx="7">
                  <c:v>131.82084793128303</c:v>
                </c:pt>
                <c:pt idx="8">
                  <c:v>159.43389365849427</c:v>
                </c:pt>
                <c:pt idx="9">
                  <c:v>235.42425014881266</c:v>
                </c:pt>
                <c:pt idx="10">
                  <c:v>131.28040019915503</c:v>
                </c:pt>
                <c:pt idx="11">
                  <c:v>206.12499724124666</c:v>
                </c:pt>
                <c:pt idx="12">
                  <c:v>266.30302120097133</c:v>
                </c:pt>
                <c:pt idx="13">
                  <c:v>125.78858788226033</c:v>
                </c:pt>
                <c:pt idx="14">
                  <c:v>212.19342572371727</c:v>
                </c:pt>
                <c:pt idx="15">
                  <c:v>128.87715927928912</c:v>
                </c:pt>
                <c:pt idx="16">
                  <c:v>115.57752914448032</c:v>
                </c:pt>
                <c:pt idx="17">
                  <c:v>187.83177599831836</c:v>
                </c:pt>
                <c:pt idx="18">
                  <c:v>169.52749757964247</c:v>
                </c:pt>
                <c:pt idx="19">
                  <c:v>185.44400895388208</c:v>
                </c:pt>
                <c:pt idx="20">
                  <c:v>200.97500720156546</c:v>
                </c:pt>
                <c:pt idx="21">
                  <c:v>139.7539084192652</c:v>
                </c:pt>
                <c:pt idx="22">
                  <c:v>205.74100682879467</c:v>
                </c:pt>
                <c:pt idx="23">
                  <c:v>180.18763952809934</c:v>
                </c:pt>
                <c:pt idx="24">
                  <c:v>757.32902897667259</c:v>
                </c:pt>
                <c:pt idx="25">
                  <c:v>144.69155243345449</c:v>
                </c:pt>
                <c:pt idx="26">
                  <c:v>175.41504139842186</c:v>
                </c:pt>
                <c:pt idx="27">
                  <c:v>100.67302225669287</c:v>
                </c:pt>
                <c:pt idx="28">
                  <c:v>173.3723580087125</c:v>
                </c:pt>
                <c:pt idx="29">
                  <c:v>218.78010786806641</c:v>
                </c:pt>
                <c:pt idx="30">
                  <c:v>128.25751093262505</c:v>
                </c:pt>
                <c:pt idx="31">
                  <c:v>161.72267131523978</c:v>
                </c:pt>
                <c:pt idx="32">
                  <c:v>150.05762533071231</c:v>
                </c:pt>
                <c:pt idx="33">
                  <c:v>123.85612081545824</c:v>
                </c:pt>
                <c:pt idx="34">
                  <c:v>167.65204305524824</c:v>
                </c:pt>
                <c:pt idx="35">
                  <c:v>191.88488312630741</c:v>
                </c:pt>
                <c:pt idx="36">
                  <c:v>156.87280447321808</c:v>
                </c:pt>
                <c:pt idx="37">
                  <c:v>155.77255758415168</c:v>
                </c:pt>
                <c:pt idx="38">
                  <c:v>127.14433463056527</c:v>
                </c:pt>
                <c:pt idx="39">
                  <c:v>215.52871119750503</c:v>
                </c:pt>
                <c:pt idx="40">
                  <c:v>97.436853232580589</c:v>
                </c:pt>
                <c:pt idx="41">
                  <c:v>168.90306713209444</c:v>
                </c:pt>
                <c:pt idx="42">
                  <c:v>143.80999695632215</c:v>
                </c:pt>
                <c:pt idx="43">
                  <c:v>187.13601168512756</c:v>
                </c:pt>
                <c:pt idx="44">
                  <c:v>719.9026589850306</c:v>
                </c:pt>
                <c:pt idx="45">
                  <c:v>92.681027475372488</c:v>
                </c:pt>
                <c:pt idx="46">
                  <c:v>155.99786634431194</c:v>
                </c:pt>
                <c:pt idx="47">
                  <c:v>109.26814429472893</c:v>
                </c:pt>
                <c:pt idx="48">
                  <c:v>161.12484892962394</c:v>
                </c:pt>
                <c:pt idx="49">
                  <c:v>195.67200709416377</c:v>
                </c:pt>
                <c:pt idx="50">
                  <c:v>109.43609948706259</c:v>
                </c:pt>
                <c:pt idx="51">
                  <c:v>205.36356467414078</c:v>
                </c:pt>
                <c:pt idx="52">
                  <c:v>170.59244992299006</c:v>
                </c:pt>
                <c:pt idx="53">
                  <c:v>177.86068303866941</c:v>
                </c:pt>
                <c:pt idx="54">
                  <c:v>182.30413330369686</c:v>
                </c:pt>
                <c:pt idx="55">
                  <c:v>201.95194407144069</c:v>
                </c:pt>
                <c:pt idx="56">
                  <c:v>87.858830247232945</c:v>
                </c:pt>
                <c:pt idx="57">
                  <c:v>131.74305468199398</c:v>
                </c:pt>
                <c:pt idx="58">
                  <c:v>105.31572711385911</c:v>
                </c:pt>
                <c:pt idx="59">
                  <c:v>167.96900362652485</c:v>
                </c:pt>
                <c:pt idx="60">
                  <c:v>136.18484486117134</c:v>
                </c:pt>
                <c:pt idx="61">
                  <c:v>140.01817770279484</c:v>
                </c:pt>
                <c:pt idx="62">
                  <c:v>147.43146970059522</c:v>
                </c:pt>
                <c:pt idx="63">
                  <c:v>161.11666137924195</c:v>
                </c:pt>
                <c:pt idx="64">
                  <c:v>147.58808015626997</c:v>
                </c:pt>
                <c:pt idx="65">
                  <c:v>242.30895976105921</c:v>
                </c:pt>
                <c:pt idx="66">
                  <c:v>268.94854676343789</c:v>
                </c:pt>
                <c:pt idx="67">
                  <c:v>127.11155080266478</c:v>
                </c:pt>
                <c:pt idx="68">
                  <c:v>146.00533232805901</c:v>
                </c:pt>
                <c:pt idx="69">
                  <c:v>180.65776650519723</c:v>
                </c:pt>
                <c:pt idx="70">
                  <c:v>164.91877755907214</c:v>
                </c:pt>
                <c:pt idx="71">
                  <c:v>179.08210961271615</c:v>
                </c:pt>
                <c:pt idx="72">
                  <c:v>172.23311266370968</c:v>
                </c:pt>
                <c:pt idx="73">
                  <c:v>170.88678049733971</c:v>
                </c:pt>
                <c:pt idx="74">
                  <c:v>86.482580746974335</c:v>
                </c:pt>
                <c:pt idx="75">
                  <c:v>222.67737699076716</c:v>
                </c:pt>
                <c:pt idx="76">
                  <c:v>141.8667116962213</c:v>
                </c:pt>
                <c:pt idx="77">
                  <c:v>111.57679060245029</c:v>
                </c:pt>
                <c:pt idx="78">
                  <c:v>72.689237056599254</c:v>
                </c:pt>
                <c:pt idx="79">
                  <c:v>126.78625550972426</c:v>
                </c:pt>
                <c:pt idx="80">
                  <c:v>175.29005063992071</c:v>
                </c:pt>
                <c:pt idx="81">
                  <c:v>171.49170791768978</c:v>
                </c:pt>
                <c:pt idx="82">
                  <c:v>192.14545422856597</c:v>
                </c:pt>
                <c:pt idx="83">
                  <c:v>204.80888728764327</c:v>
                </c:pt>
                <c:pt idx="84">
                  <c:v>157.71167955641241</c:v>
                </c:pt>
                <c:pt idx="85">
                  <c:v>172.76210308951562</c:v>
                </c:pt>
                <c:pt idx="86">
                  <c:v>173.52774283999338</c:v>
                </c:pt>
                <c:pt idx="87">
                  <c:v>158.93760777615302</c:v>
                </c:pt>
                <c:pt idx="88">
                  <c:v>193.29458940722068</c:v>
                </c:pt>
                <c:pt idx="89">
                  <c:v>111.71144422056108</c:v>
                </c:pt>
                <c:pt idx="90">
                  <c:v>156.76787615413301</c:v>
                </c:pt>
                <c:pt idx="91">
                  <c:v>142.3888588930013</c:v>
                </c:pt>
                <c:pt idx="92">
                  <c:v>177.75625747085942</c:v>
                </c:pt>
                <c:pt idx="93">
                  <c:v>178.67863410005575</c:v>
                </c:pt>
                <c:pt idx="94">
                  <c:v>225.82720662472627</c:v>
                </c:pt>
                <c:pt idx="95">
                  <c:v>182.73620018380251</c:v>
                </c:pt>
                <c:pt idx="96">
                  <c:v>164.29099261061916</c:v>
                </c:pt>
                <c:pt idx="97">
                  <c:v>130.94365227077972</c:v>
                </c:pt>
                <c:pt idx="98">
                  <c:v>179.12079869762087</c:v>
                </c:pt>
                <c:pt idx="99">
                  <c:v>223.98608579097885</c:v>
                </c:pt>
                <c:pt idx="100">
                  <c:v>144.5902328801937</c:v>
                </c:pt>
                <c:pt idx="101">
                  <c:v>102.09466975250731</c:v>
                </c:pt>
                <c:pt idx="102">
                  <c:v>152.7485869903837</c:v>
                </c:pt>
                <c:pt idx="103">
                  <c:v>293.66358858637949</c:v>
                </c:pt>
                <c:pt idx="104">
                  <c:v>183.80550272194907</c:v>
                </c:pt>
                <c:pt idx="105">
                  <c:v>154.5928094416202</c:v>
                </c:pt>
                <c:pt idx="106">
                  <c:v>222.64152040194097</c:v>
                </c:pt>
                <c:pt idx="107">
                  <c:v>157.86948355406665</c:v>
                </c:pt>
                <c:pt idx="108">
                  <c:v>162.98918694840913</c:v>
                </c:pt>
                <c:pt idx="109">
                  <c:v>152.91590910744409</c:v>
                </c:pt>
                <c:pt idx="110">
                  <c:v>109.67304364497794</c:v>
                </c:pt>
                <c:pt idx="111">
                  <c:v>137.50790855954111</c:v>
                </c:pt>
                <c:pt idx="112">
                  <c:v>136.17409790828077</c:v>
                </c:pt>
                <c:pt idx="113">
                  <c:v>147.84657831227855</c:v>
                </c:pt>
                <c:pt idx="114">
                  <c:v>147.87347526104929</c:v>
                </c:pt>
                <c:pt idx="115">
                  <c:v>117.31073545724301</c:v>
                </c:pt>
                <c:pt idx="116">
                  <c:v>195.94359341755518</c:v>
                </c:pt>
                <c:pt idx="117">
                  <c:v>176.34336642114312</c:v>
                </c:pt>
                <c:pt idx="118">
                  <c:v>114.87149594771373</c:v>
                </c:pt>
                <c:pt idx="119">
                  <c:v>138.9094283744524</c:v>
                </c:pt>
                <c:pt idx="120">
                  <c:v>143.97075957823526</c:v>
                </c:pt>
                <c:pt idx="121">
                  <c:v>201.35648975344117</c:v>
                </c:pt>
                <c:pt idx="122">
                  <c:v>121.71190035607906</c:v>
                </c:pt>
                <c:pt idx="123">
                  <c:v>112.22684750921425</c:v>
                </c:pt>
                <c:pt idx="124">
                  <c:v>152.35774450491496</c:v>
                </c:pt>
                <c:pt idx="125">
                  <c:v>152.33245926724013</c:v>
                </c:pt>
                <c:pt idx="126">
                  <c:v>183.50301688056072</c:v>
                </c:pt>
                <c:pt idx="127">
                  <c:v>159.13389520454061</c:v>
                </c:pt>
                <c:pt idx="128">
                  <c:v>110.31763036881729</c:v>
                </c:pt>
                <c:pt idx="129">
                  <c:v>107.10200202409352</c:v>
                </c:pt>
                <c:pt idx="130">
                  <c:v>164.41493113843833</c:v>
                </c:pt>
                <c:pt idx="131">
                  <c:v>199.17630140031278</c:v>
                </c:pt>
                <c:pt idx="132">
                  <c:v>179.39548537214267</c:v>
                </c:pt>
                <c:pt idx="133">
                  <c:v>142.40495377134491</c:v>
                </c:pt>
                <c:pt idx="134">
                  <c:v>139.92966633374783</c:v>
                </c:pt>
                <c:pt idx="135">
                  <c:v>166.28976275219034</c:v>
                </c:pt>
                <c:pt idx="136">
                  <c:v>137.96021220711228</c:v>
                </c:pt>
                <c:pt idx="137">
                  <c:v>56.484691791649894</c:v>
                </c:pt>
                <c:pt idx="138">
                  <c:v>189.42139574392371</c:v>
                </c:pt>
                <c:pt idx="139">
                  <c:v>170.32144167036992</c:v>
                </c:pt>
                <c:pt idx="140">
                  <c:v>155.47497937002595</c:v>
                </c:pt>
                <c:pt idx="141">
                  <c:v>104.98699191779092</c:v>
                </c:pt>
                <c:pt idx="142">
                  <c:v>166.64772562311816</c:v>
                </c:pt>
                <c:pt idx="143">
                  <c:v>75.216619060536033</c:v>
                </c:pt>
                <c:pt idx="144">
                  <c:v>172.64066374530915</c:v>
                </c:pt>
                <c:pt idx="145">
                  <c:v>137.69139384139834</c:v>
                </c:pt>
                <c:pt idx="146">
                  <c:v>208.94871443997499</c:v>
                </c:pt>
                <c:pt idx="147">
                  <c:v>215.46601458808064</c:v>
                </c:pt>
                <c:pt idx="148">
                  <c:v>137.30849970397611</c:v>
                </c:pt>
                <c:pt idx="149">
                  <c:v>197.61522153886804</c:v>
                </c:pt>
                <c:pt idx="150">
                  <c:v>148.14720207590332</c:v>
                </c:pt>
                <c:pt idx="151">
                  <c:v>164.84445704849242</c:v>
                </c:pt>
                <c:pt idx="152">
                  <c:v>251.6581543456704</c:v>
                </c:pt>
                <c:pt idx="153">
                  <c:v>153.30500911841256</c:v>
                </c:pt>
                <c:pt idx="154">
                  <c:v>99.384278434796514</c:v>
                </c:pt>
                <c:pt idx="155">
                  <c:v>168.21860067845464</c:v>
                </c:pt>
                <c:pt idx="156">
                  <c:v>157.7141833413003</c:v>
                </c:pt>
                <c:pt idx="157">
                  <c:v>169.50142426973341</c:v>
                </c:pt>
                <c:pt idx="158">
                  <c:v>132.80592050146106</c:v>
                </c:pt>
                <c:pt idx="159">
                  <c:v>112.35900199813977</c:v>
                </c:pt>
                <c:pt idx="160">
                  <c:v>211.26419071784986</c:v>
                </c:pt>
                <c:pt idx="161">
                  <c:v>187.29329777337722</c:v>
                </c:pt>
                <c:pt idx="162">
                  <c:v>179.381361429229</c:v>
                </c:pt>
                <c:pt idx="163">
                  <c:v>118.94994722889014</c:v>
                </c:pt>
                <c:pt idx="164">
                  <c:v>113.98755387479784</c:v>
                </c:pt>
                <c:pt idx="165">
                  <c:v>238.11948921640663</c:v>
                </c:pt>
                <c:pt idx="166">
                  <c:v>184.88954496921181</c:v>
                </c:pt>
                <c:pt idx="167">
                  <c:v>194.16269623240044</c:v>
                </c:pt>
                <c:pt idx="168">
                  <c:v>150.0242459000971</c:v>
                </c:pt>
                <c:pt idx="169">
                  <c:v>115.7148790136424</c:v>
                </c:pt>
                <c:pt idx="170">
                  <c:v>111.44288507545652</c:v>
                </c:pt>
                <c:pt idx="171">
                  <c:v>172.58806186095447</c:v>
                </c:pt>
                <c:pt idx="172">
                  <c:v>151.35461901216942</c:v>
                </c:pt>
                <c:pt idx="173">
                  <c:v>169.66477362708582</c:v>
                </c:pt>
                <c:pt idx="174">
                  <c:v>156.19446283978962</c:v>
                </c:pt>
                <c:pt idx="175">
                  <c:v>161.38538296399486</c:v>
                </c:pt>
                <c:pt idx="176">
                  <c:v>250.79051925451969</c:v>
                </c:pt>
                <c:pt idx="177">
                  <c:v>236.61695893985339</c:v>
                </c:pt>
                <c:pt idx="178">
                  <c:v>115.51390564402922</c:v>
                </c:pt>
                <c:pt idx="179">
                  <c:v>168.57377927829495</c:v>
                </c:pt>
                <c:pt idx="180">
                  <c:v>201.17079310535215</c:v>
                </c:pt>
                <c:pt idx="181">
                  <c:v>193.05156322838465</c:v>
                </c:pt>
                <c:pt idx="182">
                  <c:v>139.06561953227555</c:v>
                </c:pt>
                <c:pt idx="183">
                  <c:v>162.61619971638177</c:v>
                </c:pt>
                <c:pt idx="184">
                  <c:v>152.4369785941345</c:v>
                </c:pt>
                <c:pt idx="185">
                  <c:v>110.19718212704825</c:v>
                </c:pt>
                <c:pt idx="186">
                  <c:v>271.62598319184764</c:v>
                </c:pt>
                <c:pt idx="187">
                  <c:v>208.33323296821825</c:v>
                </c:pt>
                <c:pt idx="188">
                  <c:v>129.03321465507392</c:v>
                </c:pt>
                <c:pt idx="189">
                  <c:v>174.32939835777978</c:v>
                </c:pt>
                <c:pt idx="190">
                  <c:v>113.82662602513174</c:v>
                </c:pt>
                <c:pt idx="191">
                  <c:v>157.98510698078692</c:v>
                </c:pt>
                <c:pt idx="192">
                  <c:v>114.51676853558156</c:v>
                </c:pt>
                <c:pt idx="193">
                  <c:v>131.80616044153422</c:v>
                </c:pt>
                <c:pt idx="194">
                  <c:v>181.03299965416289</c:v>
                </c:pt>
                <c:pt idx="195">
                  <c:v>183.8751678248814</c:v>
                </c:pt>
                <c:pt idx="196">
                  <c:v>173.71526665590073</c:v>
                </c:pt>
                <c:pt idx="197">
                  <c:v>113.32226205038748</c:v>
                </c:pt>
                <c:pt idx="198">
                  <c:v>87.442973876634056</c:v>
                </c:pt>
                <c:pt idx="199">
                  <c:v>172.42590825394518</c:v>
                </c:pt>
                <c:pt idx="200">
                  <c:v>167.74790034665384</c:v>
                </c:pt>
                <c:pt idx="201">
                  <c:v>168.4689155669613</c:v>
                </c:pt>
                <c:pt idx="202">
                  <c:v>202.21075442858194</c:v>
                </c:pt>
                <c:pt idx="203">
                  <c:v>143.49452746322854</c:v>
                </c:pt>
                <c:pt idx="204">
                  <c:v>116.36306150471486</c:v>
                </c:pt>
                <c:pt idx="205">
                  <c:v>126.48097120853657</c:v>
                </c:pt>
                <c:pt idx="206">
                  <c:v>117.18272742537188</c:v>
                </c:pt>
                <c:pt idx="207">
                  <c:v>137.8029965032336</c:v>
                </c:pt>
                <c:pt idx="208">
                  <c:v>131.4806427057292</c:v>
                </c:pt>
                <c:pt idx="209">
                  <c:v>174.75757005804491</c:v>
                </c:pt>
                <c:pt idx="210">
                  <c:v>170.19205818491577</c:v>
                </c:pt>
                <c:pt idx="211">
                  <c:v>196.5383879340709</c:v>
                </c:pt>
                <c:pt idx="212">
                  <c:v>90.097887444068405</c:v>
                </c:pt>
                <c:pt idx="213">
                  <c:v>200.22246816924832</c:v>
                </c:pt>
                <c:pt idx="214">
                  <c:v>184.41982400413593</c:v>
                </c:pt>
                <c:pt idx="215">
                  <c:v>102.96114430252756</c:v>
                </c:pt>
                <c:pt idx="216">
                  <c:v>190.87566908597805</c:v>
                </c:pt>
                <c:pt idx="217">
                  <c:v>149.87185113427424</c:v>
                </c:pt>
                <c:pt idx="218">
                  <c:v>192.19006537117141</c:v>
                </c:pt>
                <c:pt idx="219">
                  <c:v>172.87576528190567</c:v>
                </c:pt>
                <c:pt idx="220">
                  <c:v>156.86120315075749</c:v>
                </c:pt>
                <c:pt idx="221">
                  <c:v>171.69438494764123</c:v>
                </c:pt>
                <c:pt idx="222">
                  <c:v>134.9743693600754</c:v>
                </c:pt>
                <c:pt idx="223">
                  <c:v>42.806206360294958</c:v>
                </c:pt>
                <c:pt idx="224">
                  <c:v>201.73941885809054</c:v>
                </c:pt>
                <c:pt idx="225">
                  <c:v>178.90199453012463</c:v>
                </c:pt>
                <c:pt idx="226">
                  <c:v>169.4843595912487</c:v>
                </c:pt>
                <c:pt idx="227">
                  <c:v>130.24461442124741</c:v>
                </c:pt>
                <c:pt idx="228">
                  <c:v>174.72269771970807</c:v>
                </c:pt>
                <c:pt idx="229">
                  <c:v>147.74756545362254</c:v>
                </c:pt>
                <c:pt idx="230">
                  <c:v>160.3095538088568</c:v>
                </c:pt>
                <c:pt idx="231">
                  <c:v>214.08421190213278</c:v>
                </c:pt>
                <c:pt idx="232">
                  <c:v>99.477627648081636</c:v>
                </c:pt>
                <c:pt idx="233">
                  <c:v>219.21402060010976</c:v>
                </c:pt>
                <c:pt idx="234">
                  <c:v>225.3106529338728</c:v>
                </c:pt>
                <c:pt idx="235">
                  <c:v>73.711936585800728</c:v>
                </c:pt>
                <c:pt idx="236">
                  <c:v>163.7818043078816</c:v>
                </c:pt>
                <c:pt idx="237">
                  <c:v>122.01177668313268</c:v>
                </c:pt>
                <c:pt idx="238">
                  <c:v>169.59486969470834</c:v>
                </c:pt>
                <c:pt idx="239">
                  <c:v>138.847186450539</c:v>
                </c:pt>
                <c:pt idx="240">
                  <c:v>186.18234556454649</c:v>
                </c:pt>
                <c:pt idx="241">
                  <c:v>158.94304324976102</c:v>
                </c:pt>
                <c:pt idx="242">
                  <c:v>184.4164669920635</c:v>
                </c:pt>
                <c:pt idx="243">
                  <c:v>204.64231081392322</c:v>
                </c:pt>
                <c:pt idx="244">
                  <c:v>209.88265751949447</c:v>
                </c:pt>
                <c:pt idx="245">
                  <c:v>241.48385651722606</c:v>
                </c:pt>
                <c:pt idx="246">
                  <c:v>251.77949815824013</c:v>
                </c:pt>
                <c:pt idx="247">
                  <c:v>164.1787996973041</c:v>
                </c:pt>
                <c:pt idx="248">
                  <c:v>147.74161556417315</c:v>
                </c:pt>
                <c:pt idx="249">
                  <c:v>156.25802916997353</c:v>
                </c:pt>
                <c:pt idx="250">
                  <c:v>187.40633188016287</c:v>
                </c:pt>
                <c:pt idx="251">
                  <c:v>128.30175430090418</c:v>
                </c:pt>
                <c:pt idx="252">
                  <c:v>173.95443460382569</c:v>
                </c:pt>
                <c:pt idx="253">
                  <c:v>160.06427617527382</c:v>
                </c:pt>
                <c:pt idx="254">
                  <c:v>101.61927600510468</c:v>
                </c:pt>
                <c:pt idx="255">
                  <c:v>147.84176110079892</c:v>
                </c:pt>
                <c:pt idx="256">
                  <c:v>109.50600478507242</c:v>
                </c:pt>
                <c:pt idx="257">
                  <c:v>134.36489578294086</c:v>
                </c:pt>
                <c:pt idx="258">
                  <c:v>187.91627398709187</c:v>
                </c:pt>
                <c:pt idx="259">
                  <c:v>194.04453503763227</c:v>
                </c:pt>
                <c:pt idx="260">
                  <c:v>177.28085027816408</c:v>
                </c:pt>
                <c:pt idx="261">
                  <c:v>107.44764768260895</c:v>
                </c:pt>
                <c:pt idx="262">
                  <c:v>196.80696178654509</c:v>
                </c:pt>
                <c:pt idx="263">
                  <c:v>191.9916276213699</c:v>
                </c:pt>
                <c:pt idx="264">
                  <c:v>133.75340940230058</c:v>
                </c:pt>
                <c:pt idx="265">
                  <c:v>185.73113670751133</c:v>
                </c:pt>
                <c:pt idx="266">
                  <c:v>151.94719125849261</c:v>
                </c:pt>
                <c:pt idx="267">
                  <c:v>181.0165156104014</c:v>
                </c:pt>
                <c:pt idx="268">
                  <c:v>146.7888766504289</c:v>
                </c:pt>
                <c:pt idx="269">
                  <c:v>120.45829629527583</c:v>
                </c:pt>
                <c:pt idx="270">
                  <c:v>177.4103104025472</c:v>
                </c:pt>
                <c:pt idx="271">
                  <c:v>183.4581748273321</c:v>
                </c:pt>
                <c:pt idx="272">
                  <c:v>149.77820918396245</c:v>
                </c:pt>
                <c:pt idx="273">
                  <c:v>171.56508377047618</c:v>
                </c:pt>
                <c:pt idx="274">
                  <c:v>221.99824146523747</c:v>
                </c:pt>
                <c:pt idx="275">
                  <c:v>253.16945366797938</c:v>
                </c:pt>
                <c:pt idx="276">
                  <c:v>118.89845297279039</c:v>
                </c:pt>
                <c:pt idx="277">
                  <c:v>88.517960450745704</c:v>
                </c:pt>
                <c:pt idx="278">
                  <c:v>145.36341326408123</c:v>
                </c:pt>
                <c:pt idx="279">
                  <c:v>191.18568626422669</c:v>
                </c:pt>
                <c:pt idx="280">
                  <c:v>153.64759410865429</c:v>
                </c:pt>
                <c:pt idx="281">
                  <c:v>100.81692080778042</c:v>
                </c:pt>
                <c:pt idx="282">
                  <c:v>175.26531497541907</c:v>
                </c:pt>
                <c:pt idx="283">
                  <c:v>128.55980373108258</c:v>
                </c:pt>
                <c:pt idx="284">
                  <c:v>113.82121899436603</c:v>
                </c:pt>
                <c:pt idx="285">
                  <c:v>224.65948053011246</c:v>
                </c:pt>
                <c:pt idx="286">
                  <c:v>179.77569815407296</c:v>
                </c:pt>
                <c:pt idx="287">
                  <c:v>184.14097868477771</c:v>
                </c:pt>
                <c:pt idx="288">
                  <c:v>199.61897646124319</c:v>
                </c:pt>
                <c:pt idx="289">
                  <c:v>185.33012901464107</c:v>
                </c:pt>
                <c:pt idx="290">
                  <c:v>147.72583081281203</c:v>
                </c:pt>
                <c:pt idx="291">
                  <c:v>191.27808807121383</c:v>
                </c:pt>
                <c:pt idx="292">
                  <c:v>87.570738678985876</c:v>
                </c:pt>
                <c:pt idx="293">
                  <c:v>137.15538786104833</c:v>
                </c:pt>
                <c:pt idx="294">
                  <c:v>97.52512668674423</c:v>
                </c:pt>
                <c:pt idx="295">
                  <c:v>166.79399372162774</c:v>
                </c:pt>
                <c:pt idx="296">
                  <c:v>161.83604720988288</c:v>
                </c:pt>
                <c:pt idx="297">
                  <c:v>137.44916240073553</c:v>
                </c:pt>
                <c:pt idx="298">
                  <c:v>91.889513401969552</c:v>
                </c:pt>
                <c:pt idx="299">
                  <c:v>171.84909353796291</c:v>
                </c:pt>
                <c:pt idx="300">
                  <c:v>144.59246563202169</c:v>
                </c:pt>
                <c:pt idx="301">
                  <c:v>134.12049128948334</c:v>
                </c:pt>
                <c:pt idx="302">
                  <c:v>91.401206044939073</c:v>
                </c:pt>
                <c:pt idx="303">
                  <c:v>202.51061814655773</c:v>
                </c:pt>
                <c:pt idx="304">
                  <c:v>209.60500384090253</c:v>
                </c:pt>
                <c:pt idx="305">
                  <c:v>116.22827404044229</c:v>
                </c:pt>
                <c:pt idx="306">
                  <c:v>200.47296276943362</c:v>
                </c:pt>
                <c:pt idx="307">
                  <c:v>170.42107301777332</c:v>
                </c:pt>
                <c:pt idx="308">
                  <c:v>195.91923755368046</c:v>
                </c:pt>
                <c:pt idx="309">
                  <c:v>108.37228231002779</c:v>
                </c:pt>
                <c:pt idx="310">
                  <c:v>84.255474510811183</c:v>
                </c:pt>
                <c:pt idx="311">
                  <c:v>132.24744626670574</c:v>
                </c:pt>
                <c:pt idx="312">
                  <c:v>258.0544998398239</c:v>
                </c:pt>
                <c:pt idx="313">
                  <c:v>135.56482345988243</c:v>
                </c:pt>
                <c:pt idx="314">
                  <c:v>219.99848835293253</c:v>
                </c:pt>
                <c:pt idx="315">
                  <c:v>156.63316343879066</c:v>
                </c:pt>
                <c:pt idx="316">
                  <c:v>192.39951238865893</c:v>
                </c:pt>
                <c:pt idx="317">
                  <c:v>207.19922365135918</c:v>
                </c:pt>
                <c:pt idx="318">
                  <c:v>179.25585681430292</c:v>
                </c:pt>
                <c:pt idx="319">
                  <c:v>113.86307263465082</c:v>
                </c:pt>
                <c:pt idx="320">
                  <c:v>181.15246685452823</c:v>
                </c:pt>
                <c:pt idx="321">
                  <c:v>179.52905469533314</c:v>
                </c:pt>
                <c:pt idx="322">
                  <c:v>71.295286599017629</c:v>
                </c:pt>
                <c:pt idx="323">
                  <c:v>144.12853202752567</c:v>
                </c:pt>
                <c:pt idx="324">
                  <c:v>92.865570054153665</c:v>
                </c:pt>
                <c:pt idx="325">
                  <c:v>189.05718966486558</c:v>
                </c:pt>
                <c:pt idx="326">
                  <c:v>157.4367157534945</c:v>
                </c:pt>
                <c:pt idx="327">
                  <c:v>94.34646847654642</c:v>
                </c:pt>
                <c:pt idx="328">
                  <c:v>158.2675297784225</c:v>
                </c:pt>
                <c:pt idx="329">
                  <c:v>284.34917634138128</c:v>
                </c:pt>
                <c:pt idx="330">
                  <c:v>129.02754199084421</c:v>
                </c:pt>
                <c:pt idx="331">
                  <c:v>95.323142198599413</c:v>
                </c:pt>
                <c:pt idx="332">
                  <c:v>202.69959694715766</c:v>
                </c:pt>
                <c:pt idx="333">
                  <c:v>139.4948018500084</c:v>
                </c:pt>
                <c:pt idx="334">
                  <c:v>110.99755660126191</c:v>
                </c:pt>
                <c:pt idx="335">
                  <c:v>206.2538317982401</c:v>
                </c:pt>
                <c:pt idx="336">
                  <c:v>219.66261826779416</c:v>
                </c:pt>
                <c:pt idx="337">
                  <c:v>97.830597617711646</c:v>
                </c:pt>
                <c:pt idx="338">
                  <c:v>264.19531033947408</c:v>
                </c:pt>
                <c:pt idx="339">
                  <c:v>196.14694916980815</c:v>
                </c:pt>
                <c:pt idx="340">
                  <c:v>147.1791796616244</c:v>
                </c:pt>
                <c:pt idx="341">
                  <c:v>230.14226485248801</c:v>
                </c:pt>
                <c:pt idx="342">
                  <c:v>105.48169162071535</c:v>
                </c:pt>
                <c:pt idx="343">
                  <c:v>197.32675483932789</c:v>
                </c:pt>
                <c:pt idx="344">
                  <c:v>193.57676763743973</c:v>
                </c:pt>
                <c:pt idx="345">
                  <c:v>171.86867936054503</c:v>
                </c:pt>
                <c:pt idx="346">
                  <c:v>225.27457302690945</c:v>
                </c:pt>
                <c:pt idx="347">
                  <c:v>188.68404794965059</c:v>
                </c:pt>
                <c:pt idx="348">
                  <c:v>141.82241517994558</c:v>
                </c:pt>
                <c:pt idx="349">
                  <c:v>189.55003114403164</c:v>
                </c:pt>
                <c:pt idx="350">
                  <c:v>171.34751225629552</c:v>
                </c:pt>
                <c:pt idx="351">
                  <c:v>207.30048043363095</c:v>
                </c:pt>
                <c:pt idx="352">
                  <c:v>189.28165883496496</c:v>
                </c:pt>
                <c:pt idx="353">
                  <c:v>275.19383294182836</c:v>
                </c:pt>
                <c:pt idx="354">
                  <c:v>185.71156156782769</c:v>
                </c:pt>
                <c:pt idx="355">
                  <c:v>123.96720393165964</c:v>
                </c:pt>
                <c:pt idx="356">
                  <c:v>86.189312735706366</c:v>
                </c:pt>
                <c:pt idx="357">
                  <c:v>137.56457616667586</c:v>
                </c:pt>
                <c:pt idx="358">
                  <c:v>96.650386860083486</c:v>
                </c:pt>
                <c:pt idx="359">
                  <c:v>137.20392086415339</c:v>
                </c:pt>
                <c:pt idx="360">
                  <c:v>157.66253971557074</c:v>
                </c:pt>
                <c:pt idx="361">
                  <c:v>161.52882034564135</c:v>
                </c:pt>
                <c:pt idx="362">
                  <c:v>87.690878844746479</c:v>
                </c:pt>
                <c:pt idx="363">
                  <c:v>180.2954344349086</c:v>
                </c:pt>
                <c:pt idx="364">
                  <c:v>108.80917655803098</c:v>
                </c:pt>
                <c:pt idx="365">
                  <c:v>238.99911637569613</c:v>
                </c:pt>
                <c:pt idx="366">
                  <c:v>77.625767926008308</c:v>
                </c:pt>
                <c:pt idx="367">
                  <c:v>199.36547372241509</c:v>
                </c:pt>
                <c:pt idx="368">
                  <c:v>169.14412847293531</c:v>
                </c:pt>
                <c:pt idx="369">
                  <c:v>182.94013834552524</c:v>
                </c:pt>
                <c:pt idx="370">
                  <c:v>191.33838113862757</c:v>
                </c:pt>
                <c:pt idx="371">
                  <c:v>181.88158171036673</c:v>
                </c:pt>
                <c:pt idx="372">
                  <c:v>18.888991490013343</c:v>
                </c:pt>
                <c:pt idx="373">
                  <c:v>103.03079199114948</c:v>
                </c:pt>
                <c:pt idx="374">
                  <c:v>180.60834108842727</c:v>
                </c:pt>
                <c:pt idx="375">
                  <c:v>198.21988730208764</c:v>
                </c:pt>
                <c:pt idx="376">
                  <c:v>124.53940948733919</c:v>
                </c:pt>
                <c:pt idx="377">
                  <c:v>173.26083858131693</c:v>
                </c:pt>
                <c:pt idx="378">
                  <c:v>263.72665652466077</c:v>
                </c:pt>
                <c:pt idx="379">
                  <c:v>177.42918508444907</c:v>
                </c:pt>
                <c:pt idx="380">
                  <c:v>147.69846546447678</c:v>
                </c:pt>
                <c:pt idx="381">
                  <c:v>110.84457785683847</c:v>
                </c:pt>
                <c:pt idx="382">
                  <c:v>115.4269234309008</c:v>
                </c:pt>
                <c:pt idx="383">
                  <c:v>249.16244411834623</c:v>
                </c:pt>
                <c:pt idx="384">
                  <c:v>148.15316624069305</c:v>
                </c:pt>
                <c:pt idx="385">
                  <c:v>268.21545905981753</c:v>
                </c:pt>
                <c:pt idx="386">
                  <c:v>157.30088650459936</c:v>
                </c:pt>
                <c:pt idx="387">
                  <c:v>194.7814915653988</c:v>
                </c:pt>
                <c:pt idx="388">
                  <c:v>112.79324600867018</c:v>
                </c:pt>
                <c:pt idx="389">
                  <c:v>234.86190061917475</c:v>
                </c:pt>
                <c:pt idx="390">
                  <c:v>201.09451128494408</c:v>
                </c:pt>
                <c:pt idx="391">
                  <c:v>155.59395173709012</c:v>
                </c:pt>
                <c:pt idx="392">
                  <c:v>153.04732339980808</c:v>
                </c:pt>
                <c:pt idx="393">
                  <c:v>185.16598738363552</c:v>
                </c:pt>
                <c:pt idx="394">
                  <c:v>113.83360399375928</c:v>
                </c:pt>
                <c:pt idx="395">
                  <c:v>158.8327927914348</c:v>
                </c:pt>
                <c:pt idx="396">
                  <c:v>210.35704897405446</c:v>
                </c:pt>
                <c:pt idx="397">
                  <c:v>241.28815155541685</c:v>
                </c:pt>
                <c:pt idx="398">
                  <c:v>178.3416520102945</c:v>
                </c:pt>
                <c:pt idx="399">
                  <c:v>172.14308125964635</c:v>
                </c:pt>
                <c:pt idx="400">
                  <c:v>154.52122110837954</c:v>
                </c:pt>
                <c:pt idx="401">
                  <c:v>241.06038672372324</c:v>
                </c:pt>
                <c:pt idx="402">
                  <c:v>217.25564548354868</c:v>
                </c:pt>
                <c:pt idx="403">
                  <c:v>163.41604805955487</c:v>
                </c:pt>
                <c:pt idx="404">
                  <c:v>177.98497108383216</c:v>
                </c:pt>
                <c:pt idx="405">
                  <c:v>205.82476216619708</c:v>
                </c:pt>
                <c:pt idx="406">
                  <c:v>181.50676811797072</c:v>
                </c:pt>
                <c:pt idx="407">
                  <c:v>152.84460576626273</c:v>
                </c:pt>
                <c:pt idx="408">
                  <c:v>123.35596186142868</c:v>
                </c:pt>
                <c:pt idx="409">
                  <c:v>157.96277361916503</c:v>
                </c:pt>
                <c:pt idx="410">
                  <c:v>115.42966392868762</c:v>
                </c:pt>
                <c:pt idx="411">
                  <c:v>113.96594049616861</c:v>
                </c:pt>
                <c:pt idx="412">
                  <c:v>158.28116920659355</c:v>
                </c:pt>
                <c:pt idx="413">
                  <c:v>171.01977504901359</c:v>
                </c:pt>
                <c:pt idx="414">
                  <c:v>98.504074805465223</c:v>
                </c:pt>
                <c:pt idx="415">
                  <c:v>147.89404932013059</c:v>
                </c:pt>
                <c:pt idx="416">
                  <c:v>187.98282607790335</c:v>
                </c:pt>
                <c:pt idx="417">
                  <c:v>141.27495321734426</c:v>
                </c:pt>
                <c:pt idx="418">
                  <c:v>202.85723504251908</c:v>
                </c:pt>
                <c:pt idx="419">
                  <c:v>130.47176295738106</c:v>
                </c:pt>
                <c:pt idx="420">
                  <c:v>182.85330424766059</c:v>
                </c:pt>
                <c:pt idx="421">
                  <c:v>188.33508438465194</c:v>
                </c:pt>
                <c:pt idx="422">
                  <c:v>181.30641320760287</c:v>
                </c:pt>
                <c:pt idx="423">
                  <c:v>105.27067584552611</c:v>
                </c:pt>
                <c:pt idx="424">
                  <c:v>167.49225612446156</c:v>
                </c:pt>
                <c:pt idx="425">
                  <c:v>183.70161410747451</c:v>
                </c:pt>
                <c:pt idx="426">
                  <c:v>84.296603973776669</c:v>
                </c:pt>
                <c:pt idx="427">
                  <c:v>225.13749605054522</c:v>
                </c:pt>
                <c:pt idx="428">
                  <c:v>153.34974754823753</c:v>
                </c:pt>
                <c:pt idx="429">
                  <c:v>227.00199511963967</c:v>
                </c:pt>
                <c:pt idx="430">
                  <c:v>179.08620493771141</c:v>
                </c:pt>
                <c:pt idx="431">
                  <c:v>79.670648919590491</c:v>
                </c:pt>
                <c:pt idx="432">
                  <c:v>202.37685891798648</c:v>
                </c:pt>
                <c:pt idx="433">
                  <c:v>218.41135361675032</c:v>
                </c:pt>
                <c:pt idx="434">
                  <c:v>120.66361054136937</c:v>
                </c:pt>
                <c:pt idx="435">
                  <c:v>170.32002912002665</c:v>
                </c:pt>
                <c:pt idx="436">
                  <c:v>130.06776433728419</c:v>
                </c:pt>
                <c:pt idx="437">
                  <c:v>131.22129310697602</c:v>
                </c:pt>
                <c:pt idx="438">
                  <c:v>252.76055004584157</c:v>
                </c:pt>
                <c:pt idx="439">
                  <c:v>188.50948021937208</c:v>
                </c:pt>
                <c:pt idx="440">
                  <c:v>109.64140333532856</c:v>
                </c:pt>
                <c:pt idx="441">
                  <c:v>149.75914893212342</c:v>
                </c:pt>
                <c:pt idx="442">
                  <c:v>96.111370336514142</c:v>
                </c:pt>
                <c:pt idx="443">
                  <c:v>163.36801954218237</c:v>
                </c:pt>
                <c:pt idx="444">
                  <c:v>135.73552542388248</c:v>
                </c:pt>
                <c:pt idx="445">
                  <c:v>118.6912695219484</c:v>
                </c:pt>
                <c:pt idx="446">
                  <c:v>188.90352856785259</c:v>
                </c:pt>
                <c:pt idx="447">
                  <c:v>154.0093573441826</c:v>
                </c:pt>
                <c:pt idx="448">
                  <c:v>204.5886297338792</c:v>
                </c:pt>
                <c:pt idx="449">
                  <c:v>155.08061539283207</c:v>
                </c:pt>
                <c:pt idx="450">
                  <c:v>97.516519806789418</c:v>
                </c:pt>
                <c:pt idx="451">
                  <c:v>204.98120253153414</c:v>
                </c:pt>
                <c:pt idx="452">
                  <c:v>245.62232132329359</c:v>
                </c:pt>
                <c:pt idx="453">
                  <c:v>141.71032719841639</c:v>
                </c:pt>
                <c:pt idx="454">
                  <c:v>165.68095985638561</c:v>
                </c:pt>
                <c:pt idx="455">
                  <c:v>195.29837653903516</c:v>
                </c:pt>
                <c:pt idx="456">
                  <c:v>126.94095313909705</c:v>
                </c:pt>
                <c:pt idx="457">
                  <c:v>136.99372967579075</c:v>
                </c:pt>
                <c:pt idx="458">
                  <c:v>173.34548484919145</c:v>
                </c:pt>
                <c:pt idx="459">
                  <c:v>201.52338073691567</c:v>
                </c:pt>
                <c:pt idx="460">
                  <c:v>247.21066265088757</c:v>
                </c:pt>
                <c:pt idx="461">
                  <c:v>196.97572010163182</c:v>
                </c:pt>
                <c:pt idx="462">
                  <c:v>205.22903139519647</c:v>
                </c:pt>
                <c:pt idx="463">
                  <c:v>81.994365618379405</c:v>
                </c:pt>
                <c:pt idx="464">
                  <c:v>147.10440790256212</c:v>
                </c:pt>
                <c:pt idx="465">
                  <c:v>185.040781971245</c:v>
                </c:pt>
                <c:pt idx="466">
                  <c:v>154.93765755054889</c:v>
                </c:pt>
                <c:pt idx="467">
                  <c:v>186.30214897028563</c:v>
                </c:pt>
                <c:pt idx="468">
                  <c:v>211.94329641584676</c:v>
                </c:pt>
                <c:pt idx="469">
                  <c:v>208.11249726332105</c:v>
                </c:pt>
                <c:pt idx="470">
                  <c:v>179.83081044064673</c:v>
                </c:pt>
                <c:pt idx="471">
                  <c:v>86.695710663703295</c:v>
                </c:pt>
                <c:pt idx="472">
                  <c:v>139.55947720595651</c:v>
                </c:pt>
                <c:pt idx="473">
                  <c:v>133.08888026387362</c:v>
                </c:pt>
                <c:pt idx="474">
                  <c:v>178.12776463252064</c:v>
                </c:pt>
                <c:pt idx="475">
                  <c:v>193.91409311299267</c:v>
                </c:pt>
                <c:pt idx="476">
                  <c:v>166.80129148595412</c:v>
                </c:pt>
                <c:pt idx="477">
                  <c:v>163.4281710777633</c:v>
                </c:pt>
                <c:pt idx="478">
                  <c:v>86.950690293650965</c:v>
                </c:pt>
                <c:pt idx="479">
                  <c:v>177.13876302273826</c:v>
                </c:pt>
                <c:pt idx="480">
                  <c:v>248.63415953419408</c:v>
                </c:pt>
                <c:pt idx="481">
                  <c:v>79.99414480211189</c:v>
                </c:pt>
                <c:pt idx="482">
                  <c:v>211.7323625882257</c:v>
                </c:pt>
                <c:pt idx="483">
                  <c:v>178.56531378590762</c:v>
                </c:pt>
                <c:pt idx="484">
                  <c:v>189.05522994986603</c:v>
                </c:pt>
                <c:pt idx="485">
                  <c:v>179.20838290953722</c:v>
                </c:pt>
                <c:pt idx="486">
                  <c:v>232.11872599608245</c:v>
                </c:pt>
                <c:pt idx="487">
                  <c:v>169.93188288873199</c:v>
                </c:pt>
                <c:pt idx="488">
                  <c:v>109.71186078438704</c:v>
                </c:pt>
                <c:pt idx="489">
                  <c:v>186.23994650152147</c:v>
                </c:pt>
                <c:pt idx="490">
                  <c:v>175.91393102029011</c:v>
                </c:pt>
                <c:pt idx="491">
                  <c:v>172.81807363010907</c:v>
                </c:pt>
                <c:pt idx="492">
                  <c:v>126.39249163245303</c:v>
                </c:pt>
                <c:pt idx="493">
                  <c:v>151.87557373999181</c:v>
                </c:pt>
                <c:pt idx="494">
                  <c:v>92.67953698921923</c:v>
                </c:pt>
                <c:pt idx="495">
                  <c:v>92.205266651563022</c:v>
                </c:pt>
                <c:pt idx="496">
                  <c:v>170.30551545971954</c:v>
                </c:pt>
                <c:pt idx="497">
                  <c:v>204.6508219266895</c:v>
                </c:pt>
                <c:pt idx="498">
                  <c:v>154.70386578720121</c:v>
                </c:pt>
                <c:pt idx="499">
                  <c:v>243.69488342212577</c:v>
                </c:pt>
                <c:pt idx="500">
                  <c:v>136.20090506450401</c:v>
                </c:pt>
                <c:pt idx="501">
                  <c:v>154.62852085606647</c:v>
                </c:pt>
                <c:pt idx="502">
                  <c:v>143.13656646802181</c:v>
                </c:pt>
                <c:pt idx="503">
                  <c:v>226.54281858340696</c:v>
                </c:pt>
                <c:pt idx="504">
                  <c:v>141.91160583234873</c:v>
                </c:pt>
                <c:pt idx="505">
                  <c:v>133.89984918873179</c:v>
                </c:pt>
                <c:pt idx="506">
                  <c:v>226.81305733744423</c:v>
                </c:pt>
                <c:pt idx="507">
                  <c:v>178.18044911484091</c:v>
                </c:pt>
                <c:pt idx="508">
                  <c:v>87.108471602517554</c:v>
                </c:pt>
                <c:pt idx="509">
                  <c:v>157.90486434129403</c:v>
                </c:pt>
                <c:pt idx="510">
                  <c:v>279.61934009210643</c:v>
                </c:pt>
                <c:pt idx="511">
                  <c:v>150.69329805237012</c:v>
                </c:pt>
                <c:pt idx="512">
                  <c:v>117.00426518834252</c:v>
                </c:pt>
                <c:pt idx="513">
                  <c:v>144.93055471218511</c:v>
                </c:pt>
                <c:pt idx="514">
                  <c:v>132.58387822015763</c:v>
                </c:pt>
                <c:pt idx="515">
                  <c:v>203.09073806875432</c:v>
                </c:pt>
                <c:pt idx="516">
                  <c:v>230.75976772117949</c:v>
                </c:pt>
                <c:pt idx="517">
                  <c:v>177.31911249102481</c:v>
                </c:pt>
                <c:pt idx="518">
                  <c:v>152.11517999899783</c:v>
                </c:pt>
                <c:pt idx="519">
                  <c:v>202.17414249445514</c:v>
                </c:pt>
                <c:pt idx="520">
                  <c:v>252.1087444608701</c:v>
                </c:pt>
                <c:pt idx="521">
                  <c:v>87.52766442404608</c:v>
                </c:pt>
                <c:pt idx="522">
                  <c:v>205.64476613785465</c:v>
                </c:pt>
                <c:pt idx="523">
                  <c:v>153.28942886563738</c:v>
                </c:pt>
                <c:pt idx="524">
                  <c:v>156.09078123558453</c:v>
                </c:pt>
                <c:pt idx="525">
                  <c:v>235.56312391965733</c:v>
                </c:pt>
                <c:pt idx="526">
                  <c:v>55.165428881180972</c:v>
                </c:pt>
                <c:pt idx="527">
                  <c:v>213.57743671685535</c:v>
                </c:pt>
                <c:pt idx="528">
                  <c:v>209.99673691286472</c:v>
                </c:pt>
                <c:pt idx="529">
                  <c:v>160.37951089507726</c:v>
                </c:pt>
                <c:pt idx="530">
                  <c:v>225.36056813618649</c:v>
                </c:pt>
                <c:pt idx="531">
                  <c:v>188.52230682152697</c:v>
                </c:pt>
                <c:pt idx="532">
                  <c:v>177.80826717248189</c:v>
                </c:pt>
                <c:pt idx="533">
                  <c:v>229.82430176940315</c:v>
                </c:pt>
                <c:pt idx="534">
                  <c:v>232.7399360579162</c:v>
                </c:pt>
                <c:pt idx="535">
                  <c:v>99.636385675218079</c:v>
                </c:pt>
                <c:pt idx="536">
                  <c:v>176.91980508376218</c:v>
                </c:pt>
                <c:pt idx="537">
                  <c:v>180.958338542316</c:v>
                </c:pt>
                <c:pt idx="538">
                  <c:v>183.65723847828451</c:v>
                </c:pt>
                <c:pt idx="539">
                  <c:v>278.8184149914365</c:v>
                </c:pt>
                <c:pt idx="540">
                  <c:v>175.74074452237454</c:v>
                </c:pt>
                <c:pt idx="541">
                  <c:v>149.64369645905913</c:v>
                </c:pt>
                <c:pt idx="542">
                  <c:v>148.48830327018234</c:v>
                </c:pt>
                <c:pt idx="543">
                  <c:v>134.4467699219085</c:v>
                </c:pt>
                <c:pt idx="544">
                  <c:v>190.30615303518508</c:v>
                </c:pt>
                <c:pt idx="545">
                  <c:v>199.72929854443902</c:v>
                </c:pt>
                <c:pt idx="546">
                  <c:v>232.47901510608713</c:v>
                </c:pt>
                <c:pt idx="547">
                  <c:v>202.01669401597448</c:v>
                </c:pt>
                <c:pt idx="548">
                  <c:v>79.602219775050571</c:v>
                </c:pt>
                <c:pt idx="549">
                  <c:v>113.49584981021233</c:v>
                </c:pt>
                <c:pt idx="550">
                  <c:v>152.99794615293999</c:v>
                </c:pt>
                <c:pt idx="551">
                  <c:v>182.72012813791588</c:v>
                </c:pt>
                <c:pt idx="552">
                  <c:v>217.36863621960998</c:v>
                </c:pt>
                <c:pt idx="553">
                  <c:v>196.80313676454745</c:v>
                </c:pt>
                <c:pt idx="554">
                  <c:v>192.58720794761348</c:v>
                </c:pt>
                <c:pt idx="555">
                  <c:v>157.90962501711545</c:v>
                </c:pt>
                <c:pt idx="556">
                  <c:v>194.43714066980152</c:v>
                </c:pt>
                <c:pt idx="557">
                  <c:v>113.29968068311578</c:v>
                </c:pt>
                <c:pt idx="558">
                  <c:v>173.61005957110811</c:v>
                </c:pt>
                <c:pt idx="559">
                  <c:v>239.98624665378733</c:v>
                </c:pt>
                <c:pt idx="560">
                  <c:v>330.7730883520656</c:v>
                </c:pt>
                <c:pt idx="561">
                  <c:v>155.36782350705403</c:v>
                </c:pt>
                <c:pt idx="562">
                  <c:v>162.99565367603157</c:v>
                </c:pt>
                <c:pt idx="563">
                  <c:v>159.09093873477963</c:v>
                </c:pt>
                <c:pt idx="564">
                  <c:v>205.77145255486454</c:v>
                </c:pt>
                <c:pt idx="565">
                  <c:v>107.07203640637805</c:v>
                </c:pt>
                <c:pt idx="566">
                  <c:v>206.04482007135954</c:v>
                </c:pt>
                <c:pt idx="567">
                  <c:v>130.69447978450012</c:v>
                </c:pt>
                <c:pt idx="568">
                  <c:v>90.297641085258874</c:v>
                </c:pt>
                <c:pt idx="569">
                  <c:v>230.08524733617901</c:v>
                </c:pt>
                <c:pt idx="570">
                  <c:v>153.33297602011606</c:v>
                </c:pt>
                <c:pt idx="571">
                  <c:v>196.77765324331597</c:v>
                </c:pt>
                <c:pt idx="572">
                  <c:v>103.8923552959066</c:v>
                </c:pt>
                <c:pt idx="573">
                  <c:v>149.45039876629312</c:v>
                </c:pt>
                <c:pt idx="574">
                  <c:v>141.58984110196249</c:v>
                </c:pt>
                <c:pt idx="575">
                  <c:v>210.50175757661589</c:v>
                </c:pt>
                <c:pt idx="576">
                  <c:v>234.72858136835816</c:v>
                </c:pt>
                <c:pt idx="577">
                  <c:v>213.91903138287574</c:v>
                </c:pt>
                <c:pt idx="578">
                  <c:v>188.87533877437215</c:v>
                </c:pt>
                <c:pt idx="579">
                  <c:v>164.02478680572995</c:v>
                </c:pt>
                <c:pt idx="580">
                  <c:v>92.421354759667707</c:v>
                </c:pt>
                <c:pt idx="581">
                  <c:v>158.224189030888</c:v>
                </c:pt>
                <c:pt idx="582">
                  <c:v>105.07243225453715</c:v>
                </c:pt>
                <c:pt idx="583">
                  <c:v>60.686703878334754</c:v>
                </c:pt>
                <c:pt idx="584">
                  <c:v>181.34219811952363</c:v>
                </c:pt>
                <c:pt idx="585">
                  <c:v>200.13252710190883</c:v>
                </c:pt>
                <c:pt idx="586">
                  <c:v>192.95238277418252</c:v>
                </c:pt>
                <c:pt idx="587">
                  <c:v>180.58279556366713</c:v>
                </c:pt>
                <c:pt idx="588">
                  <c:v>217.49071017043676</c:v>
                </c:pt>
                <c:pt idx="589">
                  <c:v>429.85505526920178</c:v>
                </c:pt>
                <c:pt idx="590">
                  <c:v>178.56906268410219</c:v>
                </c:pt>
                <c:pt idx="591">
                  <c:v>190.18873296429786</c:v>
                </c:pt>
                <c:pt idx="592">
                  <c:v>134.05485980338264</c:v>
                </c:pt>
                <c:pt idx="593">
                  <c:v>224.92443199525758</c:v>
                </c:pt>
                <c:pt idx="594">
                  <c:v>184.36019872333915</c:v>
                </c:pt>
                <c:pt idx="595">
                  <c:v>176.69095736890358</c:v>
                </c:pt>
                <c:pt idx="596">
                  <c:v>239.74818755436542</c:v>
                </c:pt>
                <c:pt idx="597">
                  <c:v>260.08667933622553</c:v>
                </c:pt>
                <c:pt idx="598">
                  <c:v>201.19299092777169</c:v>
                </c:pt>
                <c:pt idx="599">
                  <c:v>174.37108924674067</c:v>
                </c:pt>
                <c:pt idx="600">
                  <c:v>129.33813450498459</c:v>
                </c:pt>
                <c:pt idx="601">
                  <c:v>218.02619185102003</c:v>
                </c:pt>
                <c:pt idx="602">
                  <c:v>151.14669648424669</c:v>
                </c:pt>
                <c:pt idx="603">
                  <c:v>103.23303037997229</c:v>
                </c:pt>
                <c:pt idx="604">
                  <c:v>228.59086651310216</c:v>
                </c:pt>
                <c:pt idx="605">
                  <c:v>335.93849895160946</c:v>
                </c:pt>
                <c:pt idx="606">
                  <c:v>80.20016412802066</c:v>
                </c:pt>
                <c:pt idx="607">
                  <c:v>199.8415204117579</c:v>
                </c:pt>
                <c:pt idx="608">
                  <c:v>169.13771224385997</c:v>
                </c:pt>
                <c:pt idx="609">
                  <c:v>408.40714786908467</c:v>
                </c:pt>
                <c:pt idx="610">
                  <c:v>229.75710248888581</c:v>
                </c:pt>
                <c:pt idx="611">
                  <c:v>75.046047090250624</c:v>
                </c:pt>
                <c:pt idx="612">
                  <c:v>82.152385844038136</c:v>
                </c:pt>
                <c:pt idx="613">
                  <c:v>175.68129164964262</c:v>
                </c:pt>
                <c:pt idx="614">
                  <c:v>114.08415735242076</c:v>
                </c:pt>
                <c:pt idx="615">
                  <c:v>179.19451549193576</c:v>
                </c:pt>
                <c:pt idx="616">
                  <c:v>226.64626888016869</c:v>
                </c:pt>
                <c:pt idx="617">
                  <c:v>207.33083614805804</c:v>
                </c:pt>
                <c:pt idx="618">
                  <c:v>150.18051694194506</c:v>
                </c:pt>
                <c:pt idx="619">
                  <c:v>275.77307411352825</c:v>
                </c:pt>
                <c:pt idx="620">
                  <c:v>194.24508281998448</c:v>
                </c:pt>
                <c:pt idx="621">
                  <c:v>192.82912053202631</c:v>
                </c:pt>
                <c:pt idx="622">
                  <c:v>121.91730601550624</c:v>
                </c:pt>
                <c:pt idx="623">
                  <c:v>185.87453005603868</c:v>
                </c:pt>
                <c:pt idx="624">
                  <c:v>132.79782603487237</c:v>
                </c:pt>
                <c:pt idx="625">
                  <c:v>189.54833824482174</c:v>
                </c:pt>
                <c:pt idx="626">
                  <c:v>232.73311914670313</c:v>
                </c:pt>
                <c:pt idx="627">
                  <c:v>163.51733814914195</c:v>
                </c:pt>
                <c:pt idx="628">
                  <c:v>208.34410607682975</c:v>
                </c:pt>
                <c:pt idx="629">
                  <c:v>114.24217916099467</c:v>
                </c:pt>
                <c:pt idx="630">
                  <c:v>71.018190586915225</c:v>
                </c:pt>
                <c:pt idx="631">
                  <c:v>109.15505111234283</c:v>
                </c:pt>
                <c:pt idx="632">
                  <c:v>198.5173883847186</c:v>
                </c:pt>
                <c:pt idx="633">
                  <c:v>195.59648885190208</c:v>
                </c:pt>
                <c:pt idx="634">
                  <c:v>152.24273891204729</c:v>
                </c:pt>
                <c:pt idx="635">
                  <c:v>203.13229143305506</c:v>
                </c:pt>
                <c:pt idx="636">
                  <c:v>190.41539929245576</c:v>
                </c:pt>
                <c:pt idx="637">
                  <c:v>95.081205545776967</c:v>
                </c:pt>
                <c:pt idx="638">
                  <c:v>159.57508313302867</c:v>
                </c:pt>
                <c:pt idx="639">
                  <c:v>211.62146707846341</c:v>
                </c:pt>
                <c:pt idx="640">
                  <c:v>188.7139219384903</c:v>
                </c:pt>
                <c:pt idx="641">
                  <c:v>226.70356310018016</c:v>
                </c:pt>
                <c:pt idx="642">
                  <c:v>151.83462622671959</c:v>
                </c:pt>
                <c:pt idx="643">
                  <c:v>192.66008783570285</c:v>
                </c:pt>
                <c:pt idx="644">
                  <c:v>180.85111467591111</c:v>
                </c:pt>
                <c:pt idx="645">
                  <c:v>213.22698368588937</c:v>
                </c:pt>
                <c:pt idx="646">
                  <c:v>201.3551902009244</c:v>
                </c:pt>
                <c:pt idx="647">
                  <c:v>247.58378366757367</c:v>
                </c:pt>
                <c:pt idx="648">
                  <c:v>270.42161185315092</c:v>
                </c:pt>
                <c:pt idx="649">
                  <c:v>135.84331704335497</c:v>
                </c:pt>
                <c:pt idx="650">
                  <c:v>157.78198355058205</c:v>
                </c:pt>
                <c:pt idx="651">
                  <c:v>240.43656494362833</c:v>
                </c:pt>
                <c:pt idx="652">
                  <c:v>206.9458349362973</c:v>
                </c:pt>
                <c:pt idx="653">
                  <c:v>194.01345076141956</c:v>
                </c:pt>
                <c:pt idx="654">
                  <c:v>219.45367931026044</c:v>
                </c:pt>
                <c:pt idx="655">
                  <c:v>192.26520525210557</c:v>
                </c:pt>
                <c:pt idx="656">
                  <c:v>157.46016595399314</c:v>
                </c:pt>
                <c:pt idx="657">
                  <c:v>198.09615623818044</c:v>
                </c:pt>
                <c:pt idx="658">
                  <c:v>219.11256390872859</c:v>
                </c:pt>
                <c:pt idx="659">
                  <c:v>143.99202416939352</c:v>
                </c:pt>
                <c:pt idx="660">
                  <c:v>239.4410243139391</c:v>
                </c:pt>
                <c:pt idx="661">
                  <c:v>197.44886389308414</c:v>
                </c:pt>
                <c:pt idx="662">
                  <c:v>177.92505180241395</c:v>
                </c:pt>
                <c:pt idx="663">
                  <c:v>133.63066701399964</c:v>
                </c:pt>
                <c:pt idx="664">
                  <c:v>161.26779291990647</c:v>
                </c:pt>
                <c:pt idx="665">
                  <c:v>189.02841004059607</c:v>
                </c:pt>
                <c:pt idx="666">
                  <c:v>220.45717979608028</c:v>
                </c:pt>
                <c:pt idx="667">
                  <c:v>208.44777063807146</c:v>
                </c:pt>
                <c:pt idx="668">
                  <c:v>165.9216363149209</c:v>
                </c:pt>
                <c:pt idx="669">
                  <c:v>217.21576162912413</c:v>
                </c:pt>
                <c:pt idx="670">
                  <c:v>112.67888594604722</c:v>
                </c:pt>
                <c:pt idx="671">
                  <c:v>140.17357864732611</c:v>
                </c:pt>
                <c:pt idx="672">
                  <c:v>94.722858760121923</c:v>
                </c:pt>
                <c:pt idx="673">
                  <c:v>211.79130603173724</c:v>
                </c:pt>
                <c:pt idx="674">
                  <c:v>180.7097381637488</c:v>
                </c:pt>
                <c:pt idx="675">
                  <c:v>178.89847259028392</c:v>
                </c:pt>
                <c:pt idx="676">
                  <c:v>137.24319009583965</c:v>
                </c:pt>
                <c:pt idx="677">
                  <c:v>127.9061010258949</c:v>
                </c:pt>
                <c:pt idx="678">
                  <c:v>186.48749109280288</c:v>
                </c:pt>
                <c:pt idx="679">
                  <c:v>168.47436626957372</c:v>
                </c:pt>
                <c:pt idx="680">
                  <c:v>122.68428716342633</c:v>
                </c:pt>
                <c:pt idx="681">
                  <c:v>13.965812745146872</c:v>
                </c:pt>
                <c:pt idx="682">
                  <c:v>234.15585879522678</c:v>
                </c:pt>
                <c:pt idx="683">
                  <c:v>205.90066880344403</c:v>
                </c:pt>
                <c:pt idx="684">
                  <c:v>204.25696344567262</c:v>
                </c:pt>
                <c:pt idx="685">
                  <c:v>212.18890906257113</c:v>
                </c:pt>
                <c:pt idx="686">
                  <c:v>182.79908320682276</c:v>
                </c:pt>
                <c:pt idx="687">
                  <c:v>181.27964899315691</c:v>
                </c:pt>
                <c:pt idx="688">
                  <c:v>177.87028912361808</c:v>
                </c:pt>
                <c:pt idx="689">
                  <c:v>235.37862279519959</c:v>
                </c:pt>
                <c:pt idx="690">
                  <c:v>174.67109101342183</c:v>
                </c:pt>
                <c:pt idx="691">
                  <c:v>183.91052722735313</c:v>
                </c:pt>
                <c:pt idx="692">
                  <c:v>128.43508029710523</c:v>
                </c:pt>
                <c:pt idx="693">
                  <c:v>225.67163874825329</c:v>
                </c:pt>
                <c:pt idx="694">
                  <c:v>51.497416294985698</c:v>
                </c:pt>
                <c:pt idx="695">
                  <c:v>180.06347651840531</c:v>
                </c:pt>
                <c:pt idx="696">
                  <c:v>91.595834964065446</c:v>
                </c:pt>
                <c:pt idx="697">
                  <c:v>209.87038850878196</c:v>
                </c:pt>
                <c:pt idx="698">
                  <c:v>236.823734124856</c:v>
                </c:pt>
                <c:pt idx="699">
                  <c:v>294.17042602352694</c:v>
                </c:pt>
                <c:pt idx="700">
                  <c:v>188.80204016882419</c:v>
                </c:pt>
                <c:pt idx="701">
                  <c:v>164.40538611977769</c:v>
                </c:pt>
                <c:pt idx="702">
                  <c:v>197.08216377366742</c:v>
                </c:pt>
                <c:pt idx="703">
                  <c:v>146.32561288651522</c:v>
                </c:pt>
                <c:pt idx="704">
                  <c:v>217.9415667187186</c:v>
                </c:pt>
                <c:pt idx="705">
                  <c:v>181.85628542201792</c:v>
                </c:pt>
                <c:pt idx="706">
                  <c:v>180.97813096213983</c:v>
                </c:pt>
                <c:pt idx="707">
                  <c:v>119.75116020874724</c:v>
                </c:pt>
                <c:pt idx="708">
                  <c:v>508.13809005083704</c:v>
                </c:pt>
                <c:pt idx="709">
                  <c:v>108.09496684442929</c:v>
                </c:pt>
                <c:pt idx="710">
                  <c:v>206.59804624981422</c:v>
                </c:pt>
                <c:pt idx="711">
                  <c:v>141.58929432581922</c:v>
                </c:pt>
                <c:pt idx="712">
                  <c:v>189.77256651891008</c:v>
                </c:pt>
                <c:pt idx="713">
                  <c:v>217.21088905055268</c:v>
                </c:pt>
                <c:pt idx="714">
                  <c:v>208.60227109603193</c:v>
                </c:pt>
                <c:pt idx="715">
                  <c:v>141.14442214451276</c:v>
                </c:pt>
                <c:pt idx="716">
                  <c:v>177.61460296391095</c:v>
                </c:pt>
                <c:pt idx="717">
                  <c:v>233.00090912168613</c:v>
                </c:pt>
                <c:pt idx="718">
                  <c:v>234.91324843066067</c:v>
                </c:pt>
                <c:pt idx="719">
                  <c:v>102.76631768521656</c:v>
                </c:pt>
                <c:pt idx="720">
                  <c:v>303.22687903950981</c:v>
                </c:pt>
                <c:pt idx="721">
                  <c:v>97.17484781441398</c:v>
                </c:pt>
                <c:pt idx="722">
                  <c:v>171.55924033457669</c:v>
                </c:pt>
                <c:pt idx="723">
                  <c:v>205.95934457924568</c:v>
                </c:pt>
                <c:pt idx="724">
                  <c:v>223.54161713489503</c:v>
                </c:pt>
                <c:pt idx="725">
                  <c:v>205.64261642097611</c:v>
                </c:pt>
                <c:pt idx="726">
                  <c:v>168.62509849681535</c:v>
                </c:pt>
                <c:pt idx="727">
                  <c:v>222.52424458383967</c:v>
                </c:pt>
                <c:pt idx="728">
                  <c:v>178.56449931973256</c:v>
                </c:pt>
                <c:pt idx="729">
                  <c:v>180.53116389619908</c:v>
                </c:pt>
                <c:pt idx="730">
                  <c:v>252.08788993097048</c:v>
                </c:pt>
                <c:pt idx="731">
                  <c:v>147.09974652305365</c:v>
                </c:pt>
                <c:pt idx="732">
                  <c:v>201.07879031814423</c:v>
                </c:pt>
                <c:pt idx="733">
                  <c:v>166.17030762168764</c:v>
                </c:pt>
                <c:pt idx="734">
                  <c:v>175.79465631002847</c:v>
                </c:pt>
                <c:pt idx="735">
                  <c:v>218.33571645257825</c:v>
                </c:pt>
                <c:pt idx="736">
                  <c:v>156.66310249898831</c:v>
                </c:pt>
                <c:pt idx="737">
                  <c:v>154.34901703257358</c:v>
                </c:pt>
                <c:pt idx="738">
                  <c:v>165.30537597093576</c:v>
                </c:pt>
                <c:pt idx="739">
                  <c:v>258.95582346919667</c:v>
                </c:pt>
                <c:pt idx="740">
                  <c:v>217.00615790660822</c:v>
                </c:pt>
                <c:pt idx="741">
                  <c:v>369.74730595982015</c:v>
                </c:pt>
                <c:pt idx="742">
                  <c:v>179.14401816962624</c:v>
                </c:pt>
                <c:pt idx="743">
                  <c:v>157.76208091509704</c:v>
                </c:pt>
                <c:pt idx="744">
                  <c:v>113.89706401651935</c:v>
                </c:pt>
                <c:pt idx="745">
                  <c:v>186.36967398976168</c:v>
                </c:pt>
                <c:pt idx="746">
                  <c:v>222.48853138807442</c:v>
                </c:pt>
                <c:pt idx="747">
                  <c:v>222.78355363902867</c:v>
                </c:pt>
                <c:pt idx="748">
                  <c:v>192.99498032729267</c:v>
                </c:pt>
                <c:pt idx="749">
                  <c:v>253.14797277148395</c:v>
                </c:pt>
                <c:pt idx="750">
                  <c:v>86.703961854812704</c:v>
                </c:pt>
                <c:pt idx="751">
                  <c:v>198.03317724797117</c:v>
                </c:pt>
                <c:pt idx="752">
                  <c:v>185.75017007863585</c:v>
                </c:pt>
                <c:pt idx="753">
                  <c:v>261.27417292939509</c:v>
                </c:pt>
                <c:pt idx="754">
                  <c:v>91.004582011829882</c:v>
                </c:pt>
                <c:pt idx="755">
                  <c:v>232.6109144982577</c:v>
                </c:pt>
                <c:pt idx="756">
                  <c:v>166.19756222808795</c:v>
                </c:pt>
                <c:pt idx="757">
                  <c:v>200.41384082103565</c:v>
                </c:pt>
                <c:pt idx="758">
                  <c:v>388.81112616447706</c:v>
                </c:pt>
                <c:pt idx="759">
                  <c:v>195.79848437263416</c:v>
                </c:pt>
                <c:pt idx="760">
                  <c:v>186.51266290148726</c:v>
                </c:pt>
                <c:pt idx="761">
                  <c:v>221.01326145987926</c:v>
                </c:pt>
                <c:pt idx="762">
                  <c:v>85.410314739149698</c:v>
                </c:pt>
                <c:pt idx="763">
                  <c:v>185.59387542151876</c:v>
                </c:pt>
                <c:pt idx="764">
                  <c:v>210.39186407289557</c:v>
                </c:pt>
                <c:pt idx="765">
                  <c:v>208.09100078815894</c:v>
                </c:pt>
                <c:pt idx="766">
                  <c:v>245.87253873993876</c:v>
                </c:pt>
                <c:pt idx="767">
                  <c:v>116.67094758227643</c:v>
                </c:pt>
                <c:pt idx="768">
                  <c:v>153.22380783159053</c:v>
                </c:pt>
                <c:pt idx="769">
                  <c:v>160.0105515661408</c:v>
                </c:pt>
                <c:pt idx="770">
                  <c:v>186.29320288515407</c:v>
                </c:pt>
                <c:pt idx="771">
                  <c:v>387.79829197967831</c:v>
                </c:pt>
                <c:pt idx="772">
                  <c:v>187.02710010115837</c:v>
                </c:pt>
                <c:pt idx="773">
                  <c:v>184.0615595162862</c:v>
                </c:pt>
                <c:pt idx="774">
                  <c:v>151.26451103640025</c:v>
                </c:pt>
                <c:pt idx="775">
                  <c:v>185.66622409648488</c:v>
                </c:pt>
                <c:pt idx="776">
                  <c:v>195.20726476760629</c:v>
                </c:pt>
                <c:pt idx="777">
                  <c:v>178.35411515212405</c:v>
                </c:pt>
                <c:pt idx="778">
                  <c:v>199.21237932931942</c:v>
                </c:pt>
                <c:pt idx="779">
                  <c:v>145.45567166054079</c:v>
                </c:pt>
                <c:pt idx="780">
                  <c:v>206.17067346729328</c:v>
                </c:pt>
                <c:pt idx="781">
                  <c:v>219.02030910136034</c:v>
                </c:pt>
                <c:pt idx="782">
                  <c:v>223.58319842007441</c:v>
                </c:pt>
                <c:pt idx="783">
                  <c:v>139.23401363070906</c:v>
                </c:pt>
                <c:pt idx="784">
                  <c:v>269.42527923410876</c:v>
                </c:pt>
                <c:pt idx="785">
                  <c:v>82.141046777115335</c:v>
                </c:pt>
                <c:pt idx="786">
                  <c:v>88.005397093641946</c:v>
                </c:pt>
                <c:pt idx="787">
                  <c:v>158.42948328910245</c:v>
                </c:pt>
                <c:pt idx="788">
                  <c:v>159.86677218416204</c:v>
                </c:pt>
                <c:pt idx="789">
                  <c:v>91.984361132386212</c:v>
                </c:pt>
                <c:pt idx="790">
                  <c:v>160.11574631147656</c:v>
                </c:pt>
                <c:pt idx="791">
                  <c:v>182.84310210341019</c:v>
                </c:pt>
                <c:pt idx="792">
                  <c:v>295.52994119183586</c:v>
                </c:pt>
                <c:pt idx="793">
                  <c:v>209.23514948363274</c:v>
                </c:pt>
                <c:pt idx="794">
                  <c:v>179.57490636702803</c:v>
                </c:pt>
                <c:pt idx="795">
                  <c:v>141.95682431727073</c:v>
                </c:pt>
                <c:pt idx="796">
                  <c:v>160.50978134467178</c:v>
                </c:pt>
                <c:pt idx="797">
                  <c:v>198.78401031363666</c:v>
                </c:pt>
                <c:pt idx="798">
                  <c:v>387.12045464939945</c:v>
                </c:pt>
                <c:pt idx="799">
                  <c:v>187.89314971572446</c:v>
                </c:pt>
                <c:pt idx="800">
                  <c:v>255.57323061557875</c:v>
                </c:pt>
                <c:pt idx="801">
                  <c:v>213.12538587378754</c:v>
                </c:pt>
                <c:pt idx="802">
                  <c:v>196.50462862828724</c:v>
                </c:pt>
                <c:pt idx="803">
                  <c:v>289.22637078139678</c:v>
                </c:pt>
                <c:pt idx="804">
                  <c:v>200.21346441235877</c:v>
                </c:pt>
                <c:pt idx="805">
                  <c:v>164.12938971075869</c:v>
                </c:pt>
                <c:pt idx="806">
                  <c:v>228.7325222452194</c:v>
                </c:pt>
                <c:pt idx="807">
                  <c:v>250.30842550575579</c:v>
                </c:pt>
                <c:pt idx="808">
                  <c:v>143.33706854387523</c:v>
                </c:pt>
                <c:pt idx="809">
                  <c:v>126.53128579495804</c:v>
                </c:pt>
                <c:pt idx="810">
                  <c:v>192.99245806481338</c:v>
                </c:pt>
                <c:pt idx="811">
                  <c:v>193.91816964342163</c:v>
                </c:pt>
                <c:pt idx="812">
                  <c:v>153.59203696967057</c:v>
                </c:pt>
                <c:pt idx="813">
                  <c:v>170.87201124752997</c:v>
                </c:pt>
                <c:pt idx="814">
                  <c:v>233.66295937323875</c:v>
                </c:pt>
                <c:pt idx="815">
                  <c:v>212.49349623789871</c:v>
                </c:pt>
                <c:pt idx="816">
                  <c:v>187.66055513536369</c:v>
                </c:pt>
                <c:pt idx="817">
                  <c:v>290.57308953990025</c:v>
                </c:pt>
                <c:pt idx="818">
                  <c:v>146.16906284416243</c:v>
                </c:pt>
                <c:pt idx="819">
                  <c:v>132.44699375547259</c:v>
                </c:pt>
                <c:pt idx="820">
                  <c:v>174.45822347544592</c:v>
                </c:pt>
                <c:pt idx="821">
                  <c:v>183.23820149718534</c:v>
                </c:pt>
                <c:pt idx="822">
                  <c:v>273.64940702792336</c:v>
                </c:pt>
                <c:pt idx="823">
                  <c:v>194.16929496549378</c:v>
                </c:pt>
                <c:pt idx="824">
                  <c:v>191.05466591257837</c:v>
                </c:pt>
                <c:pt idx="825">
                  <c:v>207.40933770266082</c:v>
                </c:pt>
                <c:pt idx="826">
                  <c:v>107.41375154946228</c:v>
                </c:pt>
                <c:pt idx="827">
                  <c:v>241.51809292698232</c:v>
                </c:pt>
                <c:pt idx="828">
                  <c:v>298.46771688107413</c:v>
                </c:pt>
                <c:pt idx="829">
                  <c:v>86.414166107566146</c:v>
                </c:pt>
                <c:pt idx="830">
                  <c:v>288.40326872266945</c:v>
                </c:pt>
                <c:pt idx="831">
                  <c:v>187.25555730264938</c:v>
                </c:pt>
                <c:pt idx="832">
                  <c:v>110.53137903455303</c:v>
                </c:pt>
                <c:pt idx="833">
                  <c:v>128.72607618083396</c:v>
                </c:pt>
                <c:pt idx="834">
                  <c:v>236.64119105537191</c:v>
                </c:pt>
                <c:pt idx="835">
                  <c:v>122.00782410735279</c:v>
                </c:pt>
                <c:pt idx="836">
                  <c:v>257.20218032843297</c:v>
                </c:pt>
                <c:pt idx="837">
                  <c:v>202.20327403567467</c:v>
                </c:pt>
                <c:pt idx="838">
                  <c:v>166.33993915715371</c:v>
                </c:pt>
                <c:pt idx="839">
                  <c:v>148.29621145098687</c:v>
                </c:pt>
                <c:pt idx="840">
                  <c:v>195.51748183011654</c:v>
                </c:pt>
                <c:pt idx="841">
                  <c:v>153.86814244656529</c:v>
                </c:pt>
                <c:pt idx="842">
                  <c:v>177.66362652392229</c:v>
                </c:pt>
                <c:pt idx="843">
                  <c:v>159.59590991515728</c:v>
                </c:pt>
                <c:pt idx="844">
                  <c:v>192.75969992694573</c:v>
                </c:pt>
                <c:pt idx="845">
                  <c:v>207.91975228167846</c:v>
                </c:pt>
                <c:pt idx="846">
                  <c:v>171.71709644390427</c:v>
                </c:pt>
                <c:pt idx="847">
                  <c:v>190.9839483966397</c:v>
                </c:pt>
                <c:pt idx="848">
                  <c:v>206.62442439786051</c:v>
                </c:pt>
                <c:pt idx="849">
                  <c:v>173.43315228996497</c:v>
                </c:pt>
                <c:pt idx="850">
                  <c:v>201.71926210285494</c:v>
                </c:pt>
                <c:pt idx="851">
                  <c:v>190.41129140702171</c:v>
                </c:pt>
                <c:pt idx="852">
                  <c:v>208.29360626743468</c:v>
                </c:pt>
                <c:pt idx="853">
                  <c:v>211.02420840817982</c:v>
                </c:pt>
                <c:pt idx="854">
                  <c:v>87.538244610850228</c:v>
                </c:pt>
                <c:pt idx="855">
                  <c:v>215.90731539902683</c:v>
                </c:pt>
                <c:pt idx="856">
                  <c:v>97.209092525221266</c:v>
                </c:pt>
                <c:pt idx="857">
                  <c:v>212.11330822266558</c:v>
                </c:pt>
                <c:pt idx="858">
                  <c:v>214.41792162074063</c:v>
                </c:pt>
                <c:pt idx="859">
                  <c:v>65.053968146211304</c:v>
                </c:pt>
                <c:pt idx="860">
                  <c:v>213.26045124104948</c:v>
                </c:pt>
                <c:pt idx="861">
                  <c:v>213.30313916881252</c:v>
                </c:pt>
                <c:pt idx="862">
                  <c:v>240.86671499092861</c:v>
                </c:pt>
                <c:pt idx="863">
                  <c:v>204.82140103044665</c:v>
                </c:pt>
                <c:pt idx="864">
                  <c:v>243.44598380529098</c:v>
                </c:pt>
                <c:pt idx="865">
                  <c:v>181.92177821155329</c:v>
                </c:pt>
                <c:pt idx="866">
                  <c:v>175.73578073210473</c:v>
                </c:pt>
                <c:pt idx="867">
                  <c:v>245.56555565758339</c:v>
                </c:pt>
                <c:pt idx="868">
                  <c:v>203.82476437676269</c:v>
                </c:pt>
                <c:pt idx="869">
                  <c:v>291.75611826527046</c:v>
                </c:pt>
                <c:pt idx="870">
                  <c:v>232.93793353717362</c:v>
                </c:pt>
                <c:pt idx="871">
                  <c:v>169.16567406521435</c:v>
                </c:pt>
                <c:pt idx="872">
                  <c:v>199.19500556702923</c:v>
                </c:pt>
                <c:pt idx="873">
                  <c:v>157.94187820133627</c:v>
                </c:pt>
                <c:pt idx="874">
                  <c:v>179.50698959448948</c:v>
                </c:pt>
                <c:pt idx="875">
                  <c:v>226.03636566673342</c:v>
                </c:pt>
                <c:pt idx="876">
                  <c:v>216.95606942101995</c:v>
                </c:pt>
                <c:pt idx="877">
                  <c:v>210.36194598831764</c:v>
                </c:pt>
                <c:pt idx="878">
                  <c:v>152.13103122902831</c:v>
                </c:pt>
                <c:pt idx="879">
                  <c:v>168.96736988113014</c:v>
                </c:pt>
                <c:pt idx="880">
                  <c:v>236.8510542237301</c:v>
                </c:pt>
                <c:pt idx="881">
                  <c:v>195.62866246373645</c:v>
                </c:pt>
                <c:pt idx="882">
                  <c:v>134.79749506402362</c:v>
                </c:pt>
                <c:pt idx="883">
                  <c:v>159.29936952269588</c:v>
                </c:pt>
                <c:pt idx="884">
                  <c:v>197.9494690925427</c:v>
                </c:pt>
                <c:pt idx="885">
                  <c:v>168.55788344928698</c:v>
                </c:pt>
                <c:pt idx="886">
                  <c:v>198.82320077870452</c:v>
                </c:pt>
                <c:pt idx="887">
                  <c:v>201.4675590279839</c:v>
                </c:pt>
                <c:pt idx="888">
                  <c:v>185.39794623665685</c:v>
                </c:pt>
                <c:pt idx="889">
                  <c:v>158.9797205434802</c:v>
                </c:pt>
                <c:pt idx="890">
                  <c:v>165.64545818996547</c:v>
                </c:pt>
                <c:pt idx="891">
                  <c:v>197.69437578234212</c:v>
                </c:pt>
                <c:pt idx="892">
                  <c:v>247.63185505272321</c:v>
                </c:pt>
                <c:pt idx="893">
                  <c:v>81.139602784072594</c:v>
                </c:pt>
                <c:pt idx="894">
                  <c:v>187.51597317006264</c:v>
                </c:pt>
                <c:pt idx="895">
                  <c:v>206.53261260586615</c:v>
                </c:pt>
                <c:pt idx="896">
                  <c:v>194.7391450952573</c:v>
                </c:pt>
                <c:pt idx="897">
                  <c:v>171.24823332638917</c:v>
                </c:pt>
                <c:pt idx="898">
                  <c:v>196.61578286299508</c:v>
                </c:pt>
                <c:pt idx="899">
                  <c:v>254.12148819049457</c:v>
                </c:pt>
                <c:pt idx="900">
                  <c:v>115.68711582445502</c:v>
                </c:pt>
                <c:pt idx="901">
                  <c:v>213.14774009615959</c:v>
                </c:pt>
                <c:pt idx="902">
                  <c:v>216.1648601000397</c:v>
                </c:pt>
                <c:pt idx="903">
                  <c:v>80.661418827151977</c:v>
                </c:pt>
                <c:pt idx="904">
                  <c:v>213.40245531936512</c:v>
                </c:pt>
                <c:pt idx="905">
                  <c:v>149.99196860008851</c:v>
                </c:pt>
                <c:pt idx="906">
                  <c:v>200.49073121567014</c:v>
                </c:pt>
                <c:pt idx="907">
                  <c:v>288.48121961334482</c:v>
                </c:pt>
                <c:pt idx="908">
                  <c:v>274.69432140522071</c:v>
                </c:pt>
                <c:pt idx="909">
                  <c:v>184.22202856562825</c:v>
                </c:pt>
                <c:pt idx="910">
                  <c:v>291.66541078273463</c:v>
                </c:pt>
                <c:pt idx="911">
                  <c:v>255.45060768113029</c:v>
                </c:pt>
                <c:pt idx="912">
                  <c:v>211.42913379794146</c:v>
                </c:pt>
                <c:pt idx="913">
                  <c:v>266.83987586390163</c:v>
                </c:pt>
                <c:pt idx="914">
                  <c:v>277.88544165333292</c:v>
                </c:pt>
                <c:pt idx="915">
                  <c:v>194.48220252752461</c:v>
                </c:pt>
                <c:pt idx="916">
                  <c:v>108.08520013106997</c:v>
                </c:pt>
                <c:pt idx="917">
                  <c:v>211.10809522092921</c:v>
                </c:pt>
                <c:pt idx="918">
                  <c:v>173.86575939239196</c:v>
                </c:pt>
                <c:pt idx="919">
                  <c:v>171.32331147868436</c:v>
                </c:pt>
                <c:pt idx="920">
                  <c:v>135.19130959806029</c:v>
                </c:pt>
                <c:pt idx="921">
                  <c:v>209.38496152199684</c:v>
                </c:pt>
                <c:pt idx="922">
                  <c:v>229.50633407906628</c:v>
                </c:pt>
                <c:pt idx="923">
                  <c:v>307.13903659725094</c:v>
                </c:pt>
                <c:pt idx="924">
                  <c:v>197.50517063546573</c:v>
                </c:pt>
                <c:pt idx="925">
                  <c:v>288.27306749915203</c:v>
                </c:pt>
                <c:pt idx="926">
                  <c:v>246.71598589550416</c:v>
                </c:pt>
                <c:pt idx="927">
                  <c:v>201.25656514637052</c:v>
                </c:pt>
                <c:pt idx="928">
                  <c:v>184.62027156903906</c:v>
                </c:pt>
                <c:pt idx="929">
                  <c:v>182.79617278870217</c:v>
                </c:pt>
                <c:pt idx="930">
                  <c:v>150.60337862508922</c:v>
                </c:pt>
                <c:pt idx="931">
                  <c:v>217.85797569152388</c:v>
                </c:pt>
                <c:pt idx="932">
                  <c:v>241.33385208921177</c:v>
                </c:pt>
                <c:pt idx="933">
                  <c:v>44.417354375019556</c:v>
                </c:pt>
                <c:pt idx="934">
                  <c:v>195.52535790916411</c:v>
                </c:pt>
                <c:pt idx="935">
                  <c:v>80.590782338305573</c:v>
                </c:pt>
                <c:pt idx="936">
                  <c:v>183.39359177257145</c:v>
                </c:pt>
                <c:pt idx="937">
                  <c:v>61.221340489890338</c:v>
                </c:pt>
                <c:pt idx="938">
                  <c:v>222.33438601129359</c:v>
                </c:pt>
                <c:pt idx="939">
                  <c:v>208.61483140908877</c:v>
                </c:pt>
                <c:pt idx="940">
                  <c:v>123.34406304260493</c:v>
                </c:pt>
                <c:pt idx="941">
                  <c:v>124.01252240549333</c:v>
                </c:pt>
                <c:pt idx="942">
                  <c:v>194.87222584210761</c:v>
                </c:pt>
                <c:pt idx="943">
                  <c:v>318.25698537947721</c:v>
                </c:pt>
                <c:pt idx="944">
                  <c:v>160.26816301533574</c:v>
                </c:pt>
                <c:pt idx="945">
                  <c:v>180.88911528533188</c:v>
                </c:pt>
                <c:pt idx="946">
                  <c:v>136.77484912054598</c:v>
                </c:pt>
                <c:pt idx="947">
                  <c:v>89.468946002010611</c:v>
                </c:pt>
                <c:pt idx="948">
                  <c:v>190.24820067698056</c:v>
                </c:pt>
                <c:pt idx="949">
                  <c:v>183.88677191764552</c:v>
                </c:pt>
                <c:pt idx="950">
                  <c:v>264.78007486828875</c:v>
                </c:pt>
                <c:pt idx="951">
                  <c:v>166.71315720286441</c:v>
                </c:pt>
                <c:pt idx="952">
                  <c:v>224.52221446970188</c:v>
                </c:pt>
                <c:pt idx="953">
                  <c:v>230.88771095070061</c:v>
                </c:pt>
                <c:pt idx="954">
                  <c:v>194.81744578185629</c:v>
                </c:pt>
                <c:pt idx="955">
                  <c:v>314.04885824529271</c:v>
                </c:pt>
                <c:pt idx="956">
                  <c:v>76.248991124166977</c:v>
                </c:pt>
                <c:pt idx="957">
                  <c:v>352.76630688786707</c:v>
                </c:pt>
                <c:pt idx="958">
                  <c:v>183.66422051073459</c:v>
                </c:pt>
                <c:pt idx="959">
                  <c:v>157.39554992234741</c:v>
                </c:pt>
                <c:pt idx="960">
                  <c:v>214.14624862364056</c:v>
                </c:pt>
                <c:pt idx="961">
                  <c:v>220.23681203700446</c:v>
                </c:pt>
                <c:pt idx="962">
                  <c:v>163.18174252151618</c:v>
                </c:pt>
                <c:pt idx="963">
                  <c:v>178.80612967864502</c:v>
                </c:pt>
                <c:pt idx="964">
                  <c:v>251.41649774349165</c:v>
                </c:pt>
                <c:pt idx="965">
                  <c:v>233.83066944715245</c:v>
                </c:pt>
                <c:pt idx="966">
                  <c:v>294.29830563402237</c:v>
                </c:pt>
                <c:pt idx="967">
                  <c:v>83.803930531419084</c:v>
                </c:pt>
                <c:pt idx="968">
                  <c:v>196.44914016984501</c:v>
                </c:pt>
                <c:pt idx="969">
                  <c:v>75.670455906480612</c:v>
                </c:pt>
                <c:pt idx="970">
                  <c:v>202.93428163300626</c:v>
                </c:pt>
                <c:pt idx="971">
                  <c:v>138.30406321733236</c:v>
                </c:pt>
                <c:pt idx="972">
                  <c:v>123.70394040436209</c:v>
                </c:pt>
                <c:pt idx="973">
                  <c:v>111.48408963242314</c:v>
                </c:pt>
                <c:pt idx="974">
                  <c:v>230.53634627545765</c:v>
                </c:pt>
                <c:pt idx="975">
                  <c:v>155.62096726842881</c:v>
                </c:pt>
                <c:pt idx="976">
                  <c:v>98.426045497151932</c:v>
                </c:pt>
                <c:pt idx="977">
                  <c:v>132.60277425907563</c:v>
                </c:pt>
                <c:pt idx="978">
                  <c:v>229.04200361835439</c:v>
                </c:pt>
                <c:pt idx="979">
                  <c:v>122.73931913477999</c:v>
                </c:pt>
                <c:pt idx="980">
                  <c:v>89.061804739977148</c:v>
                </c:pt>
                <c:pt idx="981">
                  <c:v>135.26188442166182</c:v>
                </c:pt>
                <c:pt idx="982">
                  <c:v>134.51200915783204</c:v>
                </c:pt>
                <c:pt idx="983">
                  <c:v>275.25238679688681</c:v>
                </c:pt>
                <c:pt idx="984">
                  <c:v>318.36580467514574</c:v>
                </c:pt>
                <c:pt idx="985">
                  <c:v>130.59539357617632</c:v>
                </c:pt>
                <c:pt idx="986">
                  <c:v>207.77809183194995</c:v>
                </c:pt>
                <c:pt idx="987">
                  <c:v>64.006651195618574</c:v>
                </c:pt>
                <c:pt idx="988">
                  <c:v>207.43316588264835</c:v>
                </c:pt>
                <c:pt idx="989">
                  <c:v>166.94645396921396</c:v>
                </c:pt>
                <c:pt idx="990">
                  <c:v>177.6500467006361</c:v>
                </c:pt>
                <c:pt idx="991">
                  <c:v>220.85968472162398</c:v>
                </c:pt>
                <c:pt idx="992">
                  <c:v>243.99834861818204</c:v>
                </c:pt>
                <c:pt idx="993">
                  <c:v>160.19956277679199</c:v>
                </c:pt>
                <c:pt idx="994">
                  <c:v>134.73914709310449</c:v>
                </c:pt>
                <c:pt idx="995">
                  <c:v>183.69894063055975</c:v>
                </c:pt>
                <c:pt idx="996">
                  <c:v>577.46726403049115</c:v>
                </c:pt>
                <c:pt idx="997">
                  <c:v>160.13439857035266</c:v>
                </c:pt>
                <c:pt idx="998">
                  <c:v>219.63130678835913</c:v>
                </c:pt>
                <c:pt idx="999">
                  <c:v>164.73840219462429</c:v>
                </c:pt>
                <c:pt idx="1000">
                  <c:v>136.06643931986673</c:v>
                </c:pt>
                <c:pt idx="1001">
                  <c:v>305.35708914412902</c:v>
                </c:pt>
                <c:pt idx="1002">
                  <c:v>183.30696376163854</c:v>
                </c:pt>
                <c:pt idx="1003">
                  <c:v>149.36686043042513</c:v>
                </c:pt>
                <c:pt idx="1004">
                  <c:v>220.14774378808946</c:v>
                </c:pt>
                <c:pt idx="1005">
                  <c:v>47.179479280518478</c:v>
                </c:pt>
                <c:pt idx="1006">
                  <c:v>126.06666792437059</c:v>
                </c:pt>
                <c:pt idx="1007">
                  <c:v>177.0255216928567</c:v>
                </c:pt>
                <c:pt idx="1008">
                  <c:v>195.194012793703</c:v>
                </c:pt>
                <c:pt idx="1009">
                  <c:v>102.70336761336854</c:v>
                </c:pt>
                <c:pt idx="1010">
                  <c:v>173.80678989737325</c:v>
                </c:pt>
                <c:pt idx="1011">
                  <c:v>230.19372546456856</c:v>
                </c:pt>
                <c:pt idx="1012">
                  <c:v>184.99584164322204</c:v>
                </c:pt>
                <c:pt idx="1013">
                  <c:v>271.70585281945216</c:v>
                </c:pt>
                <c:pt idx="1014">
                  <c:v>182.54421639336664</c:v>
                </c:pt>
                <c:pt idx="1015">
                  <c:v>215.85678504564791</c:v>
                </c:pt>
                <c:pt idx="1016">
                  <c:v>175.66973374777893</c:v>
                </c:pt>
                <c:pt idx="1017">
                  <c:v>240.96938649557444</c:v>
                </c:pt>
                <c:pt idx="1018">
                  <c:v>182.43921784517164</c:v>
                </c:pt>
                <c:pt idx="1019">
                  <c:v>225.80911177277613</c:v>
                </c:pt>
                <c:pt idx="1020">
                  <c:v>426.2628012352223</c:v>
                </c:pt>
                <c:pt idx="1021">
                  <c:v>216.45800512498215</c:v>
                </c:pt>
                <c:pt idx="1022">
                  <c:v>246.96804422323524</c:v>
                </c:pt>
                <c:pt idx="1023">
                  <c:v>163.12067662948468</c:v>
                </c:pt>
                <c:pt idx="1024">
                  <c:v>152.06483709920434</c:v>
                </c:pt>
                <c:pt idx="1025">
                  <c:v>184.22250701348517</c:v>
                </c:pt>
                <c:pt idx="1026">
                  <c:v>144.02303005080947</c:v>
                </c:pt>
                <c:pt idx="1027">
                  <c:v>200.24315956887909</c:v>
                </c:pt>
                <c:pt idx="1028">
                  <c:v>123.56431718921955</c:v>
                </c:pt>
                <c:pt idx="1029">
                  <c:v>225.49517262491511</c:v>
                </c:pt>
                <c:pt idx="1030">
                  <c:v>151.68001787510303</c:v>
                </c:pt>
                <c:pt idx="1031">
                  <c:v>245.43124768218632</c:v>
                </c:pt>
                <c:pt idx="1032">
                  <c:v>203.38937683673896</c:v>
                </c:pt>
                <c:pt idx="1033">
                  <c:v>162.85092496325251</c:v>
                </c:pt>
                <c:pt idx="1034">
                  <c:v>170.18180943447831</c:v>
                </c:pt>
                <c:pt idx="1035">
                  <c:v>241.78881838811006</c:v>
                </c:pt>
                <c:pt idx="1036">
                  <c:v>172.85923104124441</c:v>
                </c:pt>
                <c:pt idx="1037">
                  <c:v>181.73086418109961</c:v>
                </c:pt>
                <c:pt idx="1038">
                  <c:v>167.9260752461135</c:v>
                </c:pt>
                <c:pt idx="1039">
                  <c:v>205.0776370667368</c:v>
                </c:pt>
                <c:pt idx="1040">
                  <c:v>165.74686313508499</c:v>
                </c:pt>
                <c:pt idx="1041">
                  <c:v>252.69834597021693</c:v>
                </c:pt>
                <c:pt idx="1042">
                  <c:v>245.9500961253863</c:v>
                </c:pt>
                <c:pt idx="1043">
                  <c:v>125.84102597637005</c:v>
                </c:pt>
                <c:pt idx="1044">
                  <c:v>193.30994941647921</c:v>
                </c:pt>
                <c:pt idx="1045">
                  <c:v>159.54298576823152</c:v>
                </c:pt>
                <c:pt idx="1046">
                  <c:v>172.81134547155222</c:v>
                </c:pt>
                <c:pt idx="1047">
                  <c:v>177.45361869413316</c:v>
                </c:pt>
                <c:pt idx="1048">
                  <c:v>199.94816949364557</c:v>
                </c:pt>
                <c:pt idx="1049">
                  <c:v>101.39449789120658</c:v>
                </c:pt>
                <c:pt idx="1050">
                  <c:v>218.66231044163175</c:v>
                </c:pt>
                <c:pt idx="1051">
                  <c:v>185.24623418101336</c:v>
                </c:pt>
                <c:pt idx="1052">
                  <c:v>379.98614699496005</c:v>
                </c:pt>
                <c:pt idx="1053">
                  <c:v>193.97076096561398</c:v>
                </c:pt>
                <c:pt idx="1054">
                  <c:v>258.31170719487903</c:v>
                </c:pt>
                <c:pt idx="1055">
                  <c:v>266.6196499586294</c:v>
                </c:pt>
                <c:pt idx="1056">
                  <c:v>298.23452507772191</c:v>
                </c:pt>
                <c:pt idx="1057">
                  <c:v>241.37480476769446</c:v>
                </c:pt>
                <c:pt idx="1058">
                  <c:v>203.78744730334549</c:v>
                </c:pt>
                <c:pt idx="1059">
                  <c:v>234.8772174917024</c:v>
                </c:pt>
                <c:pt idx="1060">
                  <c:v>229.71477543259059</c:v>
                </c:pt>
                <c:pt idx="1061">
                  <c:v>187.1873869545505</c:v>
                </c:pt>
                <c:pt idx="1062">
                  <c:v>213.13220975182344</c:v>
                </c:pt>
                <c:pt idx="1063">
                  <c:v>261.58281330373768</c:v>
                </c:pt>
                <c:pt idx="1064">
                  <c:v>234.5904395498136</c:v>
                </c:pt>
                <c:pt idx="1065">
                  <c:v>291.81643945682436</c:v>
                </c:pt>
                <c:pt idx="1066">
                  <c:v>211.10008593676471</c:v>
                </c:pt>
                <c:pt idx="1067">
                  <c:v>155.22166128509838</c:v>
                </c:pt>
                <c:pt idx="1068">
                  <c:v>202.26895675678244</c:v>
                </c:pt>
                <c:pt idx="1069">
                  <c:v>162.1040389758966</c:v>
                </c:pt>
                <c:pt idx="1070">
                  <c:v>201.47333524985794</c:v>
                </c:pt>
                <c:pt idx="1071">
                  <c:v>266.19043372108251</c:v>
                </c:pt>
                <c:pt idx="1072">
                  <c:v>185.23988976358609</c:v>
                </c:pt>
                <c:pt idx="1073">
                  <c:v>215.72513411851094</c:v>
                </c:pt>
                <c:pt idx="1074">
                  <c:v>187.00934269796838</c:v>
                </c:pt>
                <c:pt idx="1075">
                  <c:v>199.43988784991495</c:v>
                </c:pt>
                <c:pt idx="1076">
                  <c:v>187.44415457374447</c:v>
                </c:pt>
                <c:pt idx="1077">
                  <c:v>187.15189665329586</c:v>
                </c:pt>
                <c:pt idx="1078">
                  <c:v>169.84957824350244</c:v>
                </c:pt>
                <c:pt idx="1079">
                  <c:v>176.82463009036704</c:v>
                </c:pt>
                <c:pt idx="1080">
                  <c:v>284.19077409596935</c:v>
                </c:pt>
                <c:pt idx="1081">
                  <c:v>241.0396334876414</c:v>
                </c:pt>
                <c:pt idx="1082">
                  <c:v>192.46611719441938</c:v>
                </c:pt>
                <c:pt idx="1083">
                  <c:v>204.90521534040317</c:v>
                </c:pt>
                <c:pt idx="1084">
                  <c:v>133.78409301345101</c:v>
                </c:pt>
                <c:pt idx="1085">
                  <c:v>213.70267361154339</c:v>
                </c:pt>
                <c:pt idx="1086">
                  <c:v>195.83753556308278</c:v>
                </c:pt>
                <c:pt idx="1087">
                  <c:v>223.69482896581388</c:v>
                </c:pt>
                <c:pt idx="1088">
                  <c:v>141.81277655037212</c:v>
                </c:pt>
                <c:pt idx="1089">
                  <c:v>69.551245879887617</c:v>
                </c:pt>
                <c:pt idx="1090">
                  <c:v>89.832219731424686</c:v>
                </c:pt>
                <c:pt idx="1091">
                  <c:v>69.780946536172877</c:v>
                </c:pt>
                <c:pt idx="1092">
                  <c:v>197.67468332943633</c:v>
                </c:pt>
                <c:pt idx="1093">
                  <c:v>147.7916675599208</c:v>
                </c:pt>
                <c:pt idx="1094">
                  <c:v>253.08671533555304</c:v>
                </c:pt>
                <c:pt idx="1095">
                  <c:v>189.52367898786665</c:v>
                </c:pt>
                <c:pt idx="1096">
                  <c:v>205.77730621634515</c:v>
                </c:pt>
                <c:pt idx="1097">
                  <c:v>134.59084782541007</c:v>
                </c:pt>
                <c:pt idx="1098">
                  <c:v>195.70488943836128</c:v>
                </c:pt>
                <c:pt idx="1099">
                  <c:v>165.57070746575843</c:v>
                </c:pt>
                <c:pt idx="1100">
                  <c:v>359.72414822355188</c:v>
                </c:pt>
                <c:pt idx="1101">
                  <c:v>184.04818338291346</c:v>
                </c:pt>
                <c:pt idx="1102">
                  <c:v>204.57206962960913</c:v>
                </c:pt>
                <c:pt idx="1103">
                  <c:v>177.91269569852938</c:v>
                </c:pt>
                <c:pt idx="1104">
                  <c:v>250.46962371684199</c:v>
                </c:pt>
                <c:pt idx="1105">
                  <c:v>50.737906458090428</c:v>
                </c:pt>
                <c:pt idx="1106">
                  <c:v>202.0349607822838</c:v>
                </c:pt>
                <c:pt idx="1107">
                  <c:v>167.58258079502727</c:v>
                </c:pt>
                <c:pt idx="1108">
                  <c:v>293.62546060259353</c:v>
                </c:pt>
                <c:pt idx="1109">
                  <c:v>164.64893200539643</c:v>
                </c:pt>
                <c:pt idx="1110">
                  <c:v>244.95833445882408</c:v>
                </c:pt>
                <c:pt idx="1111">
                  <c:v>350.6806582394758</c:v>
                </c:pt>
                <c:pt idx="1112">
                  <c:v>227.91579029994864</c:v>
                </c:pt>
                <c:pt idx="1113">
                  <c:v>138.69698041294933</c:v>
                </c:pt>
                <c:pt idx="1114">
                  <c:v>179.91751608183935</c:v>
                </c:pt>
                <c:pt idx="1115">
                  <c:v>194.71286478246313</c:v>
                </c:pt>
                <c:pt idx="1116">
                  <c:v>189.36980839513495</c:v>
                </c:pt>
                <c:pt idx="1117">
                  <c:v>385.33405068406921</c:v>
                </c:pt>
                <c:pt idx="1118">
                  <c:v>215.24402332063977</c:v>
                </c:pt>
                <c:pt idx="1119">
                  <c:v>143.75591289074117</c:v>
                </c:pt>
                <c:pt idx="1120">
                  <c:v>77.289607978387281</c:v>
                </c:pt>
                <c:pt idx="1121">
                  <c:v>280.5653513563654</c:v>
                </c:pt>
                <c:pt idx="1122">
                  <c:v>147.42754117316525</c:v>
                </c:pt>
                <c:pt idx="1123">
                  <c:v>199.35674620452622</c:v>
                </c:pt>
                <c:pt idx="1124">
                  <c:v>151.99886702099889</c:v>
                </c:pt>
                <c:pt idx="1125">
                  <c:v>258.10528129240134</c:v>
                </c:pt>
                <c:pt idx="1126">
                  <c:v>166.19471767451719</c:v>
                </c:pt>
                <c:pt idx="1127">
                  <c:v>170.3261895295702</c:v>
                </c:pt>
                <c:pt idx="1128">
                  <c:v>192.31796908138648</c:v>
                </c:pt>
                <c:pt idx="1129">
                  <c:v>190.23354246582284</c:v>
                </c:pt>
                <c:pt idx="1130">
                  <c:v>119.64903112310191</c:v>
                </c:pt>
                <c:pt idx="1131">
                  <c:v>240.0588131996976</c:v>
                </c:pt>
                <c:pt idx="1132">
                  <c:v>293.33163409095545</c:v>
                </c:pt>
                <c:pt idx="1133">
                  <c:v>202.13974223704199</c:v>
                </c:pt>
                <c:pt idx="1134">
                  <c:v>140.67828736530009</c:v>
                </c:pt>
                <c:pt idx="1135">
                  <c:v>345.24495881944136</c:v>
                </c:pt>
                <c:pt idx="1136">
                  <c:v>197.24717210864364</c:v>
                </c:pt>
                <c:pt idx="1137">
                  <c:v>216.585697010009</c:v>
                </c:pt>
                <c:pt idx="1138">
                  <c:v>90.573765682026746</c:v>
                </c:pt>
                <c:pt idx="1139">
                  <c:v>232.27023628501141</c:v>
                </c:pt>
                <c:pt idx="1140">
                  <c:v>118.82069313771561</c:v>
                </c:pt>
                <c:pt idx="1141">
                  <c:v>257.82568347199413</c:v>
                </c:pt>
                <c:pt idx="1142">
                  <c:v>144.98223379893818</c:v>
                </c:pt>
                <c:pt idx="1143">
                  <c:v>135.43714859656109</c:v>
                </c:pt>
                <c:pt idx="1144">
                  <c:v>131.41643329651686</c:v>
                </c:pt>
                <c:pt idx="1145">
                  <c:v>166.92863571739773</c:v>
                </c:pt>
                <c:pt idx="1146">
                  <c:v>163.07070272529793</c:v>
                </c:pt>
                <c:pt idx="1147">
                  <c:v>219.56084885730451</c:v>
                </c:pt>
                <c:pt idx="1148">
                  <c:v>227.28760113276269</c:v>
                </c:pt>
                <c:pt idx="1149">
                  <c:v>216.24933150454447</c:v>
                </c:pt>
                <c:pt idx="1150">
                  <c:v>221.23107265541879</c:v>
                </c:pt>
                <c:pt idx="1151">
                  <c:v>201.59964988112407</c:v>
                </c:pt>
                <c:pt idx="1152">
                  <c:v>162.5296026499</c:v>
                </c:pt>
                <c:pt idx="1153">
                  <c:v>191.41848292808663</c:v>
                </c:pt>
                <c:pt idx="1154">
                  <c:v>144.80125219943127</c:v>
                </c:pt>
                <c:pt idx="1155">
                  <c:v>181.30203051331344</c:v>
                </c:pt>
                <c:pt idx="1156">
                  <c:v>233.99453912397465</c:v>
                </c:pt>
                <c:pt idx="1157">
                  <c:v>224.45297296667846</c:v>
                </c:pt>
                <c:pt idx="1158">
                  <c:v>47.161738018160897</c:v>
                </c:pt>
                <c:pt idx="1159">
                  <c:v>136.14387045038478</c:v>
                </c:pt>
                <c:pt idx="1160">
                  <c:v>145.10623785326595</c:v>
                </c:pt>
                <c:pt idx="1161">
                  <c:v>171.66421913120948</c:v>
                </c:pt>
                <c:pt idx="1162">
                  <c:v>160.46751102605498</c:v>
                </c:pt>
                <c:pt idx="1163">
                  <c:v>156.55274436492124</c:v>
                </c:pt>
                <c:pt idx="1164">
                  <c:v>173.26284633142714</c:v>
                </c:pt>
                <c:pt idx="1165">
                  <c:v>215.19232537013977</c:v>
                </c:pt>
                <c:pt idx="1166">
                  <c:v>301.86497123269112</c:v>
                </c:pt>
                <c:pt idx="1167">
                  <c:v>207.36657447895308</c:v>
                </c:pt>
                <c:pt idx="1168">
                  <c:v>76.067784288889527</c:v>
                </c:pt>
                <c:pt idx="1169">
                  <c:v>223.66702255760379</c:v>
                </c:pt>
                <c:pt idx="1170">
                  <c:v>210.16880422141168</c:v>
                </c:pt>
                <c:pt idx="1171">
                  <c:v>182.86673401977231</c:v>
                </c:pt>
                <c:pt idx="1172">
                  <c:v>162.01399139919562</c:v>
                </c:pt>
                <c:pt idx="1173">
                  <c:v>142.38906109487272</c:v>
                </c:pt>
                <c:pt idx="1174">
                  <c:v>211.47992620935159</c:v>
                </c:pt>
                <c:pt idx="1175">
                  <c:v>168.40444355291629</c:v>
                </c:pt>
                <c:pt idx="1176">
                  <c:v>228.30777615677354</c:v>
                </c:pt>
                <c:pt idx="1177">
                  <c:v>158.96914064910655</c:v>
                </c:pt>
                <c:pt idx="1178">
                  <c:v>138.64074119088667</c:v>
                </c:pt>
                <c:pt idx="1179">
                  <c:v>141.471766843327</c:v>
                </c:pt>
                <c:pt idx="1180">
                  <c:v>176.44596856283331</c:v>
                </c:pt>
                <c:pt idx="1181">
                  <c:v>269.06706960612257</c:v>
                </c:pt>
                <c:pt idx="1182">
                  <c:v>182.8733001546822</c:v>
                </c:pt>
                <c:pt idx="1183">
                  <c:v>99.481406680008078</c:v>
                </c:pt>
                <c:pt idx="1184">
                  <c:v>220.48598507004198</c:v>
                </c:pt>
                <c:pt idx="1185">
                  <c:v>91.897420076018037</c:v>
                </c:pt>
                <c:pt idx="1186">
                  <c:v>155.44908590416966</c:v>
                </c:pt>
                <c:pt idx="1187">
                  <c:v>267.93637403863312</c:v>
                </c:pt>
                <c:pt idx="1188">
                  <c:v>293.4293713390486</c:v>
                </c:pt>
                <c:pt idx="1189">
                  <c:v>239.48768887032682</c:v>
                </c:pt>
                <c:pt idx="1190">
                  <c:v>219.58120727011283</c:v>
                </c:pt>
                <c:pt idx="1191">
                  <c:v>175.83265445907631</c:v>
                </c:pt>
                <c:pt idx="1192">
                  <c:v>120.92982502751723</c:v>
                </c:pt>
                <c:pt idx="1193">
                  <c:v>124.99874309493728</c:v>
                </c:pt>
                <c:pt idx="1194">
                  <c:v>169.14581178417848</c:v>
                </c:pt>
                <c:pt idx="1195">
                  <c:v>168.53179784015387</c:v>
                </c:pt>
                <c:pt idx="1196">
                  <c:v>159.60530341713692</c:v>
                </c:pt>
                <c:pt idx="1197">
                  <c:v>199.81057453946028</c:v>
                </c:pt>
                <c:pt idx="1198">
                  <c:v>57.957335968971542</c:v>
                </c:pt>
                <c:pt idx="1199">
                  <c:v>223.70969593376131</c:v>
                </c:pt>
                <c:pt idx="1200">
                  <c:v>392.5932151467735</c:v>
                </c:pt>
                <c:pt idx="1201">
                  <c:v>184.82118725368318</c:v>
                </c:pt>
                <c:pt idx="1202">
                  <c:v>154.89621867306448</c:v>
                </c:pt>
                <c:pt idx="1203">
                  <c:v>218.37314498017335</c:v>
                </c:pt>
                <c:pt idx="1204">
                  <c:v>159.38240439838489</c:v>
                </c:pt>
                <c:pt idx="1205">
                  <c:v>189.78727388089195</c:v>
                </c:pt>
                <c:pt idx="1206">
                  <c:v>82.66147909737262</c:v>
                </c:pt>
                <c:pt idx="1207">
                  <c:v>174.50941962124446</c:v>
                </c:pt>
                <c:pt idx="1208">
                  <c:v>269.61218182870681</c:v>
                </c:pt>
                <c:pt idx="1209">
                  <c:v>72.990686297913285</c:v>
                </c:pt>
                <c:pt idx="1210">
                  <c:v>59.433435695718337</c:v>
                </c:pt>
                <c:pt idx="1211">
                  <c:v>127.30836061969384</c:v>
                </c:pt>
                <c:pt idx="1212">
                  <c:v>183.10139022080156</c:v>
                </c:pt>
                <c:pt idx="1213">
                  <c:v>116.74795412133045</c:v>
                </c:pt>
                <c:pt idx="1214">
                  <c:v>145.30785570784059</c:v>
                </c:pt>
                <c:pt idx="1215">
                  <c:v>249.36215212986659</c:v>
                </c:pt>
                <c:pt idx="1216">
                  <c:v>185.4130627223727</c:v>
                </c:pt>
                <c:pt idx="1217">
                  <c:v>179.67480397095625</c:v>
                </c:pt>
                <c:pt idx="1218">
                  <c:v>195.71403246651531</c:v>
                </c:pt>
                <c:pt idx="1219">
                  <c:v>200.09407894935759</c:v>
                </c:pt>
                <c:pt idx="1220">
                  <c:v>135.44107593322403</c:v>
                </c:pt>
                <c:pt idx="1221">
                  <c:v>206.18418391156885</c:v>
                </c:pt>
                <c:pt idx="1222">
                  <c:v>185.00456669760987</c:v>
                </c:pt>
                <c:pt idx="1223">
                  <c:v>64.535049862961941</c:v>
                </c:pt>
                <c:pt idx="1224">
                  <c:v>139.63636451205605</c:v>
                </c:pt>
                <c:pt idx="1225">
                  <c:v>184.01742742250616</c:v>
                </c:pt>
                <c:pt idx="1226">
                  <c:v>296.66893868940986</c:v>
                </c:pt>
                <c:pt idx="1227">
                  <c:v>157.71934864529428</c:v>
                </c:pt>
                <c:pt idx="1228">
                  <c:v>245.53885412508745</c:v>
                </c:pt>
                <c:pt idx="1229">
                  <c:v>168.9854558492849</c:v>
                </c:pt>
                <c:pt idx="1230">
                  <c:v>101.91788186450815</c:v>
                </c:pt>
                <c:pt idx="1231">
                  <c:v>136.49254529925363</c:v>
                </c:pt>
                <c:pt idx="1232">
                  <c:v>270.01574426283202</c:v>
                </c:pt>
                <c:pt idx="1233">
                  <c:v>76.392061190478216</c:v>
                </c:pt>
                <c:pt idx="1234">
                  <c:v>168.90605500521247</c:v>
                </c:pt>
                <c:pt idx="1235">
                  <c:v>172.59573730381169</c:v>
                </c:pt>
                <c:pt idx="1236">
                  <c:v>82.723220885466276</c:v>
                </c:pt>
                <c:pt idx="1237">
                  <c:v>85.393428679906393</c:v>
                </c:pt>
                <c:pt idx="1238">
                  <c:v>170.30633553920481</c:v>
                </c:pt>
                <c:pt idx="1239">
                  <c:v>214.33366697081559</c:v>
                </c:pt>
                <c:pt idx="1240">
                  <c:v>174.03713809764542</c:v>
                </c:pt>
                <c:pt idx="1241">
                  <c:v>270.73964229067082</c:v>
                </c:pt>
                <c:pt idx="1242">
                  <c:v>68.05192059393525</c:v>
                </c:pt>
                <c:pt idx="1243">
                  <c:v>261.24153915690499</c:v>
                </c:pt>
                <c:pt idx="1244">
                  <c:v>214.1659301738344</c:v>
                </c:pt>
                <c:pt idx="1245">
                  <c:v>154.89188879269031</c:v>
                </c:pt>
                <c:pt idx="1246">
                  <c:v>255.35382147483531</c:v>
                </c:pt>
                <c:pt idx="1247">
                  <c:v>216.02175558766993</c:v>
                </c:pt>
                <c:pt idx="1248">
                  <c:v>192.05700138494049</c:v>
                </c:pt>
                <c:pt idx="1249">
                  <c:v>268.44094202459075</c:v>
                </c:pt>
                <c:pt idx="1250">
                  <c:v>78.058969757315879</c:v>
                </c:pt>
                <c:pt idx="1251">
                  <c:v>240.07694539437816</c:v>
                </c:pt>
                <c:pt idx="1252">
                  <c:v>242.84790104307092</c:v>
                </c:pt>
                <c:pt idx="1253">
                  <c:v>117.30709988004246</c:v>
                </c:pt>
                <c:pt idx="1254">
                  <c:v>165.17486608668435</c:v>
                </c:pt>
                <c:pt idx="1255">
                  <c:v>140.04307533625808</c:v>
                </c:pt>
                <c:pt idx="1256">
                  <c:v>315.94059815676798</c:v>
                </c:pt>
                <c:pt idx="1257">
                  <c:v>82.985222751488251</c:v>
                </c:pt>
                <c:pt idx="1258">
                  <c:v>296.70603382819132</c:v>
                </c:pt>
                <c:pt idx="1259">
                  <c:v>175.882203280889</c:v>
                </c:pt>
                <c:pt idx="1260">
                  <c:v>169.32905277853519</c:v>
                </c:pt>
                <c:pt idx="1261">
                  <c:v>261.42104807475357</c:v>
                </c:pt>
                <c:pt idx="1262">
                  <c:v>247.88050957878548</c:v>
                </c:pt>
                <c:pt idx="1263">
                  <c:v>75.687794134330062</c:v>
                </c:pt>
                <c:pt idx="1264">
                  <c:v>192.77687072696315</c:v>
                </c:pt>
                <c:pt idx="1265">
                  <c:v>189.56007772275993</c:v>
                </c:pt>
                <c:pt idx="1266">
                  <c:v>197.96075340255069</c:v>
                </c:pt>
                <c:pt idx="1267">
                  <c:v>214.13479263726808</c:v>
                </c:pt>
                <c:pt idx="1268">
                  <c:v>205.77612887845982</c:v>
                </c:pt>
                <c:pt idx="1269">
                  <c:v>221.21067272323555</c:v>
                </c:pt>
                <c:pt idx="1270">
                  <c:v>150.45113308241363</c:v>
                </c:pt>
                <c:pt idx="1271">
                  <c:v>178.34825832027676</c:v>
                </c:pt>
                <c:pt idx="1272">
                  <c:v>101.10863079497173</c:v>
                </c:pt>
                <c:pt idx="1273">
                  <c:v>154.37889625643029</c:v>
                </c:pt>
                <c:pt idx="1274">
                  <c:v>201.17242484456668</c:v>
                </c:pt>
                <c:pt idx="1275">
                  <c:v>70.402172116370863</c:v>
                </c:pt>
                <c:pt idx="1276">
                  <c:v>129.93074533071919</c:v>
                </c:pt>
                <c:pt idx="1277">
                  <c:v>241.06142353490068</c:v>
                </c:pt>
                <c:pt idx="1278">
                  <c:v>240.48449425560707</c:v>
                </c:pt>
                <c:pt idx="1279">
                  <c:v>138.92655518871496</c:v>
                </c:pt>
                <c:pt idx="1280">
                  <c:v>202.13911221806421</c:v>
                </c:pt>
                <c:pt idx="1281">
                  <c:v>85.271380043588323</c:v>
                </c:pt>
                <c:pt idx="1282">
                  <c:v>174.02698596426632</c:v>
                </c:pt>
                <c:pt idx="1283">
                  <c:v>67.260795429201295</c:v>
                </c:pt>
                <c:pt idx="1284">
                  <c:v>140.18789285239205</c:v>
                </c:pt>
                <c:pt idx="1285">
                  <c:v>177.31105399543281</c:v>
                </c:pt>
                <c:pt idx="1286">
                  <c:v>33.882208716405202</c:v>
                </c:pt>
                <c:pt idx="1287">
                  <c:v>66.292617392176822</c:v>
                </c:pt>
                <c:pt idx="1288">
                  <c:v>138.13451594525313</c:v>
                </c:pt>
                <c:pt idx="1289">
                  <c:v>178.15564258506879</c:v>
                </c:pt>
                <c:pt idx="1290">
                  <c:v>268.53551630306794</c:v>
                </c:pt>
                <c:pt idx="1291">
                  <c:v>132.41772912676444</c:v>
                </c:pt>
                <c:pt idx="1292">
                  <c:v>246.70470458154844</c:v>
                </c:pt>
                <c:pt idx="1293">
                  <c:v>317.29766861660187</c:v>
                </c:pt>
                <c:pt idx="1294">
                  <c:v>173.61210193200935</c:v>
                </c:pt>
                <c:pt idx="1295">
                  <c:v>150.24018330448237</c:v>
                </c:pt>
                <c:pt idx="1296">
                  <c:v>191.71236557273781</c:v>
                </c:pt>
                <c:pt idx="1297">
                  <c:v>256.3894808967255</c:v>
                </c:pt>
                <c:pt idx="1298">
                  <c:v>341.33219482451545</c:v>
                </c:pt>
                <c:pt idx="1299">
                  <c:v>186.08919422438049</c:v>
                </c:pt>
                <c:pt idx="1300">
                  <c:v>186.18838330476791</c:v>
                </c:pt>
                <c:pt idx="1301">
                  <c:v>261.00642960300388</c:v>
                </c:pt>
                <c:pt idx="1302">
                  <c:v>136.73799599548974</c:v>
                </c:pt>
                <c:pt idx="1303">
                  <c:v>292.49776489681136</c:v>
                </c:pt>
                <c:pt idx="1304">
                  <c:v>289.59155801396668</c:v>
                </c:pt>
                <c:pt idx="1305">
                  <c:v>175.67444764170949</c:v>
                </c:pt>
                <c:pt idx="1306">
                  <c:v>128.33692195589697</c:v>
                </c:pt>
                <c:pt idx="1307">
                  <c:v>329.05764240872315</c:v>
                </c:pt>
                <c:pt idx="1308">
                  <c:v>132.13030589155673</c:v>
                </c:pt>
                <c:pt idx="1309">
                  <c:v>247.38026217508374</c:v>
                </c:pt>
                <c:pt idx="1310">
                  <c:v>139.44800030428692</c:v>
                </c:pt>
                <c:pt idx="1311">
                  <c:v>85.321384216268697</c:v>
                </c:pt>
                <c:pt idx="1312">
                  <c:v>185.92830629563679</c:v>
                </c:pt>
                <c:pt idx="1313">
                  <c:v>127.98650874004677</c:v>
                </c:pt>
                <c:pt idx="1314">
                  <c:v>131.30421789999352</c:v>
                </c:pt>
                <c:pt idx="1315">
                  <c:v>226.02278387543026</c:v>
                </c:pt>
                <c:pt idx="1316">
                  <c:v>183.17549978591552</c:v>
                </c:pt>
                <c:pt idx="1317">
                  <c:v>167.05917524570651</c:v>
                </c:pt>
                <c:pt idx="1318">
                  <c:v>85.078093053564103</c:v>
                </c:pt>
                <c:pt idx="1319">
                  <c:v>199.83968873330443</c:v>
                </c:pt>
                <c:pt idx="1320">
                  <c:v>185.3041225954984</c:v>
                </c:pt>
                <c:pt idx="1321">
                  <c:v>128.71931917207644</c:v>
                </c:pt>
                <c:pt idx="1322">
                  <c:v>140.76181957104518</c:v>
                </c:pt>
                <c:pt idx="1323">
                  <c:v>177.03001641666367</c:v>
                </c:pt>
                <c:pt idx="1324">
                  <c:v>154.5357477230543</c:v>
                </c:pt>
                <c:pt idx="1325">
                  <c:v>212.89579959774633</c:v>
                </c:pt>
                <c:pt idx="1326">
                  <c:v>160.56345170325463</c:v>
                </c:pt>
                <c:pt idx="1327">
                  <c:v>55.441957876520753</c:v>
                </c:pt>
                <c:pt idx="1328">
                  <c:v>293.09944170922142</c:v>
                </c:pt>
                <c:pt idx="1329">
                  <c:v>159.50586646622233</c:v>
                </c:pt>
                <c:pt idx="1330">
                  <c:v>106.57971208666521</c:v>
                </c:pt>
                <c:pt idx="1331">
                  <c:v>134.64337167498996</c:v>
                </c:pt>
                <c:pt idx="1332">
                  <c:v>204.90902204878236</c:v>
                </c:pt>
                <c:pt idx="1333">
                  <c:v>198.22642436816346</c:v>
                </c:pt>
                <c:pt idx="1334">
                  <c:v>336.21860882855219</c:v>
                </c:pt>
                <c:pt idx="1335">
                  <c:v>98.934835044306624</c:v>
                </c:pt>
                <c:pt idx="1336">
                  <c:v>207.78910614844469</c:v>
                </c:pt>
                <c:pt idx="1337">
                  <c:v>173.64964341238883</c:v>
                </c:pt>
                <c:pt idx="1338">
                  <c:v>200.18086895413717</c:v>
                </c:pt>
                <c:pt idx="1339">
                  <c:v>156.68746858300435</c:v>
                </c:pt>
                <c:pt idx="1340">
                  <c:v>160.74280246024577</c:v>
                </c:pt>
                <c:pt idx="1341">
                  <c:v>138.39066220704694</c:v>
                </c:pt>
                <c:pt idx="1342">
                  <c:v>151.03609480372737</c:v>
                </c:pt>
                <c:pt idx="1343">
                  <c:v>502.17598295939558</c:v>
                </c:pt>
                <c:pt idx="1344">
                  <c:v>111.74482858359309</c:v>
                </c:pt>
                <c:pt idx="1345">
                  <c:v>97.784185732823858</c:v>
                </c:pt>
                <c:pt idx="1346">
                  <c:v>152.05404756678593</c:v>
                </c:pt>
                <c:pt idx="1347">
                  <c:v>117.38035173832168</c:v>
                </c:pt>
                <c:pt idx="1348">
                  <c:v>112.39323833097657</c:v>
                </c:pt>
                <c:pt idx="1349">
                  <c:v>191.67053776813788</c:v>
                </c:pt>
                <c:pt idx="1350">
                  <c:v>442.79464178781069</c:v>
                </c:pt>
                <c:pt idx="1351">
                  <c:v>255.79046850650943</c:v>
                </c:pt>
                <c:pt idx="1352">
                  <c:v>217.58830156848734</c:v>
                </c:pt>
                <c:pt idx="1353">
                  <c:v>232.30764330099043</c:v>
                </c:pt>
                <c:pt idx="1354">
                  <c:v>204.26312563546216</c:v>
                </c:pt>
                <c:pt idx="1355">
                  <c:v>184.78626417398172</c:v>
                </c:pt>
                <c:pt idx="1356">
                  <c:v>127.1007055114291</c:v>
                </c:pt>
                <c:pt idx="1357">
                  <c:v>125.06812507192288</c:v>
                </c:pt>
                <c:pt idx="1358">
                  <c:v>237.53336408023088</c:v>
                </c:pt>
                <c:pt idx="1359">
                  <c:v>126.11862676251555</c:v>
                </c:pt>
                <c:pt idx="1360">
                  <c:v>178.04594070152575</c:v>
                </c:pt>
                <c:pt idx="1361">
                  <c:v>256.57237067011357</c:v>
                </c:pt>
                <c:pt idx="1362">
                  <c:v>137.83550865167311</c:v>
                </c:pt>
                <c:pt idx="1363">
                  <c:v>286.4043328406666</c:v>
                </c:pt>
                <c:pt idx="1364">
                  <c:v>256.67298750140861</c:v>
                </c:pt>
                <c:pt idx="1365">
                  <c:v>236.59544845268005</c:v>
                </c:pt>
                <c:pt idx="1366">
                  <c:v>129.51516403449915</c:v>
                </c:pt>
                <c:pt idx="1367">
                  <c:v>278.41924469937737</c:v>
                </c:pt>
                <c:pt idx="1368">
                  <c:v>240.65360883376778</c:v>
                </c:pt>
                <c:pt idx="1369">
                  <c:v>259.9921359805744</c:v>
                </c:pt>
                <c:pt idx="1370">
                  <c:v>268.144925011596</c:v>
                </c:pt>
                <c:pt idx="1371">
                  <c:v>55.803576104294635</c:v>
                </c:pt>
                <c:pt idx="1372">
                  <c:v>269.22042676119497</c:v>
                </c:pt>
                <c:pt idx="1373">
                  <c:v>164.75323294363335</c:v>
                </c:pt>
                <c:pt idx="1374">
                  <c:v>269.32552125955795</c:v>
                </c:pt>
                <c:pt idx="1375">
                  <c:v>172.6894832152947</c:v>
                </c:pt>
                <c:pt idx="1376">
                  <c:v>262.86961144444325</c:v>
                </c:pt>
                <c:pt idx="1377">
                  <c:v>247.21442354160817</c:v>
                </c:pt>
                <c:pt idx="1378">
                  <c:v>167.16421504011285</c:v>
                </c:pt>
                <c:pt idx="1379">
                  <c:v>142.06524824682953</c:v>
                </c:pt>
                <c:pt idx="1380">
                  <c:v>142.59988618821745</c:v>
                </c:pt>
                <c:pt idx="1381">
                  <c:v>264.02950647806165</c:v>
                </c:pt>
                <c:pt idx="1382">
                  <c:v>173.54478492599179</c:v>
                </c:pt>
                <c:pt idx="1383">
                  <c:v>235.28926917238482</c:v>
                </c:pt>
                <c:pt idx="1384">
                  <c:v>150.57817816714086</c:v>
                </c:pt>
                <c:pt idx="1385">
                  <c:v>242.08336793130653</c:v>
                </c:pt>
                <c:pt idx="1386">
                  <c:v>164.11719106777159</c:v>
                </c:pt>
                <c:pt idx="1387">
                  <c:v>107.84579160128816</c:v>
                </c:pt>
                <c:pt idx="1388">
                  <c:v>169.79926041474096</c:v>
                </c:pt>
                <c:pt idx="1389">
                  <c:v>240.95632286586843</c:v>
                </c:pt>
                <c:pt idx="1390">
                  <c:v>125.42007207085081</c:v>
                </c:pt>
                <c:pt idx="1391">
                  <c:v>204.31507121407265</c:v>
                </c:pt>
                <c:pt idx="1392">
                  <c:v>324.96316865448796</c:v>
                </c:pt>
                <c:pt idx="1393">
                  <c:v>184.11843448779993</c:v>
                </c:pt>
                <c:pt idx="1394">
                  <c:v>228.67386328485503</c:v>
                </c:pt>
                <c:pt idx="1395">
                  <c:v>121.34065425447116</c:v>
                </c:pt>
                <c:pt idx="1396">
                  <c:v>131.0393322538057</c:v>
                </c:pt>
                <c:pt idx="1397">
                  <c:v>205.32201743748925</c:v>
                </c:pt>
                <c:pt idx="1398">
                  <c:v>251.12843066524877</c:v>
                </c:pt>
                <c:pt idx="1399">
                  <c:v>172.73080247421743</c:v>
                </c:pt>
                <c:pt idx="1400">
                  <c:v>321.37237684882797</c:v>
                </c:pt>
                <c:pt idx="1401">
                  <c:v>191.80728636513774</c:v>
                </c:pt>
                <c:pt idx="1402">
                  <c:v>304.62812988806866</c:v>
                </c:pt>
                <c:pt idx="1403">
                  <c:v>117.36027302797586</c:v>
                </c:pt>
                <c:pt idx="1404">
                  <c:v>133.85312053947933</c:v>
                </c:pt>
                <c:pt idx="1405">
                  <c:v>167.11248405825827</c:v>
                </c:pt>
                <c:pt idx="1406">
                  <c:v>244.01154699947031</c:v>
                </c:pt>
                <c:pt idx="1407">
                  <c:v>260.89285854914658</c:v>
                </c:pt>
                <c:pt idx="1408">
                  <c:v>202.87915063952221</c:v>
                </c:pt>
                <c:pt idx="1409">
                  <c:v>135.63286518462849</c:v>
                </c:pt>
                <c:pt idx="1410">
                  <c:v>259.19608875506492</c:v>
                </c:pt>
                <c:pt idx="1411">
                  <c:v>17.493609595716475</c:v>
                </c:pt>
                <c:pt idx="1412">
                  <c:v>152.98622461881746</c:v>
                </c:pt>
                <c:pt idx="1413">
                  <c:v>162.64949464168319</c:v>
                </c:pt>
                <c:pt idx="1414">
                  <c:v>595.47838729048044</c:v>
                </c:pt>
                <c:pt idx="1415">
                  <c:v>210.11215887158926</c:v>
                </c:pt>
                <c:pt idx="1416">
                  <c:v>156.25701969949299</c:v>
                </c:pt>
                <c:pt idx="1417">
                  <c:v>111.98271230825522</c:v>
                </c:pt>
                <c:pt idx="1418">
                  <c:v>143.23349035128498</c:v>
                </c:pt>
                <c:pt idx="1419">
                  <c:v>93.18896546498371</c:v>
                </c:pt>
                <c:pt idx="1420">
                  <c:v>152.85078748708864</c:v>
                </c:pt>
                <c:pt idx="1421">
                  <c:v>175.54370963615824</c:v>
                </c:pt>
                <c:pt idx="1422">
                  <c:v>183.53164469726678</c:v>
                </c:pt>
                <c:pt idx="1423">
                  <c:v>215.98057672517916</c:v>
                </c:pt>
                <c:pt idx="1424">
                  <c:v>204.32525697299624</c:v>
                </c:pt>
                <c:pt idx="1425">
                  <c:v>169.25947303983267</c:v>
                </c:pt>
                <c:pt idx="1426">
                  <c:v>121.37438414669079</c:v>
                </c:pt>
                <c:pt idx="1427">
                  <c:v>190.41086160211248</c:v>
                </c:pt>
                <c:pt idx="1428">
                  <c:v>179.2527338407989</c:v>
                </c:pt>
                <c:pt idx="1429">
                  <c:v>174.93542484102124</c:v>
                </c:pt>
                <c:pt idx="1430">
                  <c:v>135.40355918577785</c:v>
                </c:pt>
                <c:pt idx="1431">
                  <c:v>160.77906478478792</c:v>
                </c:pt>
                <c:pt idx="1432">
                  <c:v>124.78073760096949</c:v>
                </c:pt>
                <c:pt idx="1433">
                  <c:v>158.44176025305123</c:v>
                </c:pt>
                <c:pt idx="1434">
                  <c:v>157.30053649016736</c:v>
                </c:pt>
                <c:pt idx="1435">
                  <c:v>205.81428863468645</c:v>
                </c:pt>
                <c:pt idx="1436">
                  <c:v>255.50944047028693</c:v>
                </c:pt>
                <c:pt idx="1437">
                  <c:v>157.25781774778602</c:v>
                </c:pt>
                <c:pt idx="1438">
                  <c:v>247.22977510589584</c:v>
                </c:pt>
                <c:pt idx="1439">
                  <c:v>113.85263846664465</c:v>
                </c:pt>
                <c:pt idx="1440">
                  <c:v>178.41333277999533</c:v>
                </c:pt>
                <c:pt idx="1441">
                  <c:v>153.94063947598525</c:v>
                </c:pt>
                <c:pt idx="1442">
                  <c:v>220.27956325847032</c:v>
                </c:pt>
                <c:pt idx="1443">
                  <c:v>160.68236205531539</c:v>
                </c:pt>
                <c:pt idx="1444">
                  <c:v>166.58903084095945</c:v>
                </c:pt>
                <c:pt idx="1445">
                  <c:v>181.03383824319508</c:v>
                </c:pt>
                <c:pt idx="1446">
                  <c:v>219.80209576886068</c:v>
                </c:pt>
                <c:pt idx="1447">
                  <c:v>135.3374744716682</c:v>
                </c:pt>
                <c:pt idx="1448">
                  <c:v>175.43452833872985</c:v>
                </c:pt>
                <c:pt idx="1449">
                  <c:v>118.50817439771727</c:v>
                </c:pt>
                <c:pt idx="1450">
                  <c:v>251.62828244578856</c:v>
                </c:pt>
                <c:pt idx="1451">
                  <c:v>176.49387087168111</c:v>
                </c:pt>
                <c:pt idx="1452">
                  <c:v>144.94153898247166</c:v>
                </c:pt>
                <c:pt idx="1453">
                  <c:v>173.88079982410449</c:v>
                </c:pt>
                <c:pt idx="1454">
                  <c:v>218.96990509914366</c:v>
                </c:pt>
                <c:pt idx="1455">
                  <c:v>128.50837212237172</c:v>
                </c:pt>
                <c:pt idx="1456">
                  <c:v>194.74064962944107</c:v>
                </c:pt>
                <c:pt idx="1457">
                  <c:v>327.54633876661927</c:v>
                </c:pt>
                <c:pt idx="1458">
                  <c:v>187.7952412368366</c:v>
                </c:pt>
                <c:pt idx="1459">
                  <c:v>140.75623980173</c:v>
                </c:pt>
                <c:pt idx="1460">
                  <c:v>34.610957824499408</c:v>
                </c:pt>
                <c:pt idx="1461">
                  <c:v>166.56415173628102</c:v>
                </c:pt>
                <c:pt idx="1462">
                  <c:v>205.00907260350107</c:v>
                </c:pt>
                <c:pt idx="1463">
                  <c:v>181.96424814302677</c:v>
                </c:pt>
                <c:pt idx="1464">
                  <c:v>183.18057895246201</c:v>
                </c:pt>
                <c:pt idx="1465">
                  <c:v>221.94381323288926</c:v>
                </c:pt>
                <c:pt idx="1466">
                  <c:v>207.75241203247126</c:v>
                </c:pt>
                <c:pt idx="1467">
                  <c:v>152.47406568420672</c:v>
                </c:pt>
                <c:pt idx="1468">
                  <c:v>160.36339542006414</c:v>
                </c:pt>
                <c:pt idx="1469">
                  <c:v>178.54357039256632</c:v>
                </c:pt>
                <c:pt idx="1470">
                  <c:v>172.91759793078302</c:v>
                </c:pt>
                <c:pt idx="1471">
                  <c:v>213.2509601752314</c:v>
                </c:pt>
                <c:pt idx="1472">
                  <c:v>164.74075031415236</c:v>
                </c:pt>
                <c:pt idx="1473">
                  <c:v>163.95137424074548</c:v>
                </c:pt>
                <c:pt idx="1474">
                  <c:v>165.88489631311856</c:v>
                </c:pt>
                <c:pt idx="1475">
                  <c:v>105.53586740335327</c:v>
                </c:pt>
                <c:pt idx="1476">
                  <c:v>110.27915060227542</c:v>
                </c:pt>
                <c:pt idx="1477">
                  <c:v>187.52357914856981</c:v>
                </c:pt>
                <c:pt idx="1478">
                  <c:v>243.26578186395963</c:v>
                </c:pt>
                <c:pt idx="1479">
                  <c:v>126.9934047042605</c:v>
                </c:pt>
                <c:pt idx="1480">
                  <c:v>256.09424646355905</c:v>
                </c:pt>
                <c:pt idx="1481">
                  <c:v>197.92877877871484</c:v>
                </c:pt>
                <c:pt idx="1482">
                  <c:v>113.063183706937</c:v>
                </c:pt>
                <c:pt idx="1483">
                  <c:v>90.201181965212015</c:v>
                </c:pt>
                <c:pt idx="1484">
                  <c:v>139.94961762491783</c:v>
                </c:pt>
                <c:pt idx="1485">
                  <c:v>214.89227807126582</c:v>
                </c:pt>
                <c:pt idx="1486">
                  <c:v>244.07844652636075</c:v>
                </c:pt>
                <c:pt idx="1487">
                  <c:v>183.37147605620612</c:v>
                </c:pt>
                <c:pt idx="1488">
                  <c:v>257.11140997102643</c:v>
                </c:pt>
                <c:pt idx="1489">
                  <c:v>251.86052348842986</c:v>
                </c:pt>
                <c:pt idx="1490">
                  <c:v>172.49112183352028</c:v>
                </c:pt>
                <c:pt idx="1491">
                  <c:v>182.77694167043745</c:v>
                </c:pt>
                <c:pt idx="1492">
                  <c:v>186.85520674067905</c:v>
                </c:pt>
                <c:pt idx="1493">
                  <c:v>201.70460906765732</c:v>
                </c:pt>
                <c:pt idx="1494">
                  <c:v>230.22455282156315</c:v>
                </c:pt>
                <c:pt idx="1495">
                  <c:v>159.08413019657144</c:v>
                </c:pt>
                <c:pt idx="1496">
                  <c:v>306.02903375445175</c:v>
                </c:pt>
                <c:pt idx="1497">
                  <c:v>279.07510086297106</c:v>
                </c:pt>
                <c:pt idx="1498">
                  <c:v>147.97707744727137</c:v>
                </c:pt>
                <c:pt idx="1499">
                  <c:v>221.27733609865504</c:v>
                </c:pt>
                <c:pt idx="1500">
                  <c:v>147.01790943832862</c:v>
                </c:pt>
                <c:pt idx="1501">
                  <c:v>239.352468025799</c:v>
                </c:pt>
                <c:pt idx="1502">
                  <c:v>173.58782737394327</c:v>
                </c:pt>
                <c:pt idx="1503">
                  <c:v>207.13931210238178</c:v>
                </c:pt>
                <c:pt idx="1504">
                  <c:v>229.0554176071571</c:v>
                </c:pt>
                <c:pt idx="1505">
                  <c:v>274.24223507760365</c:v>
                </c:pt>
                <c:pt idx="1506">
                  <c:v>178.87661329601704</c:v>
                </c:pt>
                <c:pt idx="1507">
                  <c:v>287.11810532553073</c:v>
                </c:pt>
                <c:pt idx="1508">
                  <c:v>98.196820341825429</c:v>
                </c:pt>
                <c:pt idx="1509">
                  <c:v>234.3536574930576</c:v>
                </c:pt>
                <c:pt idx="1510">
                  <c:v>143.6815232472637</c:v>
                </c:pt>
                <c:pt idx="1511">
                  <c:v>104.58044098961228</c:v>
                </c:pt>
                <c:pt idx="1512">
                  <c:v>211.11540728903202</c:v>
                </c:pt>
                <c:pt idx="1513">
                  <c:v>182.29334296861884</c:v>
                </c:pt>
                <c:pt idx="1514">
                  <c:v>294.43436850010596</c:v>
                </c:pt>
                <c:pt idx="1515">
                  <c:v>208.11332899518831</c:v>
                </c:pt>
                <c:pt idx="1516">
                  <c:v>176.88833045939248</c:v>
                </c:pt>
                <c:pt idx="1517">
                  <c:v>213.98758998417495</c:v>
                </c:pt>
                <c:pt idx="1518">
                  <c:v>184.03360089319958</c:v>
                </c:pt>
                <c:pt idx="1519">
                  <c:v>95.492401796087336</c:v>
                </c:pt>
                <c:pt idx="1520">
                  <c:v>303.16080607367257</c:v>
                </c:pt>
                <c:pt idx="1521">
                  <c:v>120.55748361438037</c:v>
                </c:pt>
                <c:pt idx="1522">
                  <c:v>229.08058613284197</c:v>
                </c:pt>
                <c:pt idx="1523">
                  <c:v>246.14563984284669</c:v>
                </c:pt>
                <c:pt idx="1524">
                  <c:v>221.47135205184318</c:v>
                </c:pt>
                <c:pt idx="1525">
                  <c:v>115.90955285749936</c:v>
                </c:pt>
                <c:pt idx="1526">
                  <c:v>240.36224698702483</c:v>
                </c:pt>
                <c:pt idx="1527">
                  <c:v>168.76479123262584</c:v>
                </c:pt>
                <c:pt idx="1528">
                  <c:v>152.54390693653551</c:v>
                </c:pt>
                <c:pt idx="1529">
                  <c:v>102.27352905334651</c:v>
                </c:pt>
                <c:pt idx="1530">
                  <c:v>318.86294214456325</c:v>
                </c:pt>
                <c:pt idx="1531">
                  <c:v>137.73590790465596</c:v>
                </c:pt>
                <c:pt idx="1532">
                  <c:v>229.80769063236301</c:v>
                </c:pt>
                <c:pt idx="1533">
                  <c:v>210.35300046652955</c:v>
                </c:pt>
                <c:pt idx="1534">
                  <c:v>182.02180495067839</c:v>
                </c:pt>
                <c:pt idx="1535">
                  <c:v>289.7037054160179</c:v>
                </c:pt>
                <c:pt idx="1536">
                  <c:v>228.48056696934981</c:v>
                </c:pt>
                <c:pt idx="1537">
                  <c:v>209.06138465892545</c:v>
                </c:pt>
                <c:pt idx="1538">
                  <c:v>228.00064214173227</c:v>
                </c:pt>
                <c:pt idx="1539">
                  <c:v>137.98581858386612</c:v>
                </c:pt>
                <c:pt idx="1540">
                  <c:v>254.4239405073273</c:v>
                </c:pt>
                <c:pt idx="1541">
                  <c:v>265.39305807845625</c:v>
                </c:pt>
                <c:pt idx="1542">
                  <c:v>250.50398718975072</c:v>
                </c:pt>
                <c:pt idx="1543">
                  <c:v>247.54051352700367</c:v>
                </c:pt>
                <c:pt idx="1544">
                  <c:v>134.82247250275597</c:v>
                </c:pt>
                <c:pt idx="1545">
                  <c:v>101.3980990566987</c:v>
                </c:pt>
                <c:pt idx="1546">
                  <c:v>151.42734373472439</c:v>
                </c:pt>
                <c:pt idx="1547">
                  <c:v>120.06848265624141</c:v>
                </c:pt>
                <c:pt idx="1548">
                  <c:v>210.96897928799174</c:v>
                </c:pt>
                <c:pt idx="1549">
                  <c:v>260.91303289819865</c:v>
                </c:pt>
                <c:pt idx="1550">
                  <c:v>338.72571490793916</c:v>
                </c:pt>
                <c:pt idx="1551">
                  <c:v>214.16575335921735</c:v>
                </c:pt>
                <c:pt idx="1552">
                  <c:v>181.48038714646012</c:v>
                </c:pt>
                <c:pt idx="1553">
                  <c:v>272.25359173489858</c:v>
                </c:pt>
                <c:pt idx="1554">
                  <c:v>214.92421073787364</c:v>
                </c:pt>
                <c:pt idx="1555">
                  <c:v>308.63575355682127</c:v>
                </c:pt>
                <c:pt idx="1556">
                  <c:v>160.84530904523916</c:v>
                </c:pt>
                <c:pt idx="1557">
                  <c:v>198.96375366629508</c:v>
                </c:pt>
                <c:pt idx="1558">
                  <c:v>173.47467328899515</c:v>
                </c:pt>
                <c:pt idx="1559">
                  <c:v>209.71423991969331</c:v>
                </c:pt>
                <c:pt idx="1560">
                  <c:v>257.97071351593945</c:v>
                </c:pt>
                <c:pt idx="1561">
                  <c:v>161.58140611565739</c:v>
                </c:pt>
                <c:pt idx="1562">
                  <c:v>276.40962066160085</c:v>
                </c:pt>
                <c:pt idx="1563">
                  <c:v>184.4857811240054</c:v>
                </c:pt>
                <c:pt idx="1564">
                  <c:v>313.65712817732316</c:v>
                </c:pt>
                <c:pt idx="1565">
                  <c:v>180.59821723533713</c:v>
                </c:pt>
                <c:pt idx="1566">
                  <c:v>220.47688710591862</c:v>
                </c:pt>
                <c:pt idx="1567">
                  <c:v>180.81002375037605</c:v>
                </c:pt>
                <c:pt idx="1568">
                  <c:v>81.34715691314652</c:v>
                </c:pt>
                <c:pt idx="1569">
                  <c:v>124.69697972837237</c:v>
                </c:pt>
                <c:pt idx="1570">
                  <c:v>209.30921444851876</c:v>
                </c:pt>
                <c:pt idx="1571">
                  <c:v>293.43765927893992</c:v>
                </c:pt>
                <c:pt idx="1572">
                  <c:v>145.08304579344744</c:v>
                </c:pt>
                <c:pt idx="1573">
                  <c:v>264.04794758397657</c:v>
                </c:pt>
                <c:pt idx="1574">
                  <c:v>113.53724428164732</c:v>
                </c:pt>
                <c:pt idx="1575">
                  <c:v>181.76322423637623</c:v>
                </c:pt>
                <c:pt idx="1576">
                  <c:v>216.14079440058461</c:v>
                </c:pt>
                <c:pt idx="1577">
                  <c:v>212.6604399754107</c:v>
                </c:pt>
                <c:pt idx="1578">
                  <c:v>247.25320400151639</c:v>
                </c:pt>
                <c:pt idx="1579">
                  <c:v>213.93924482157226</c:v>
                </c:pt>
                <c:pt idx="1580">
                  <c:v>163.97240993698429</c:v>
                </c:pt>
                <c:pt idx="1581">
                  <c:v>206.72152173864782</c:v>
                </c:pt>
                <c:pt idx="1582">
                  <c:v>116.30609739350187</c:v>
                </c:pt>
                <c:pt idx="1583">
                  <c:v>261.08922408741671</c:v>
                </c:pt>
                <c:pt idx="1584">
                  <c:v>140.29873131666884</c:v>
                </c:pt>
                <c:pt idx="1585">
                  <c:v>318.41587743689388</c:v>
                </c:pt>
                <c:pt idx="1586">
                  <c:v>129.94100939195934</c:v>
                </c:pt>
                <c:pt idx="1587">
                  <c:v>183.36938750937043</c:v>
                </c:pt>
                <c:pt idx="1588">
                  <c:v>220.47044394753243</c:v>
                </c:pt>
                <c:pt idx="1589">
                  <c:v>178.15628957127919</c:v>
                </c:pt>
                <c:pt idx="1590">
                  <c:v>115.00797050654724</c:v>
                </c:pt>
                <c:pt idx="1591">
                  <c:v>132.41333897308286</c:v>
                </c:pt>
                <c:pt idx="1592">
                  <c:v>238.43000244481038</c:v>
                </c:pt>
                <c:pt idx="1593">
                  <c:v>232.32197589372507</c:v>
                </c:pt>
                <c:pt idx="1594">
                  <c:v>219.72471221292102</c:v>
                </c:pt>
                <c:pt idx="1595">
                  <c:v>107.6787248611062</c:v>
                </c:pt>
                <c:pt idx="1596">
                  <c:v>168.80966761668256</c:v>
                </c:pt>
                <c:pt idx="1597">
                  <c:v>102.98825028993525</c:v>
                </c:pt>
                <c:pt idx="1598">
                  <c:v>268.55813849809823</c:v>
                </c:pt>
                <c:pt idx="1599">
                  <c:v>70.825193349580104</c:v>
                </c:pt>
                <c:pt idx="1600">
                  <c:v>220.97740722795314</c:v>
                </c:pt>
                <c:pt idx="1601">
                  <c:v>133.40943309618862</c:v>
                </c:pt>
                <c:pt idx="1602">
                  <c:v>126.98019292790082</c:v>
                </c:pt>
                <c:pt idx="1603">
                  <c:v>248.86990992121795</c:v>
                </c:pt>
                <c:pt idx="1604">
                  <c:v>122.535699646537</c:v>
                </c:pt>
                <c:pt idx="1605">
                  <c:v>92.9382979287073</c:v>
                </c:pt>
                <c:pt idx="1606">
                  <c:v>95.422409997362379</c:v>
                </c:pt>
                <c:pt idx="1607">
                  <c:v>258.09430632737747</c:v>
                </c:pt>
                <c:pt idx="1608">
                  <c:v>162.08010341062277</c:v>
                </c:pt>
                <c:pt idx="1609">
                  <c:v>89.652431463080234</c:v>
                </c:pt>
                <c:pt idx="1610">
                  <c:v>188.5019040437119</c:v>
                </c:pt>
                <c:pt idx="1611">
                  <c:v>221.57273623482263</c:v>
                </c:pt>
                <c:pt idx="1612">
                  <c:v>174.2857740104659</c:v>
                </c:pt>
                <c:pt idx="1613">
                  <c:v>82.922649601214133</c:v>
                </c:pt>
                <c:pt idx="1614">
                  <c:v>182.89047379282061</c:v>
                </c:pt>
                <c:pt idx="1615">
                  <c:v>228.11602425806348</c:v>
                </c:pt>
                <c:pt idx="1616">
                  <c:v>139.78992187616342</c:v>
                </c:pt>
                <c:pt idx="1617">
                  <c:v>297.54171048676727</c:v>
                </c:pt>
                <c:pt idx="1618">
                  <c:v>101.15782122516882</c:v>
                </c:pt>
                <c:pt idx="1619">
                  <c:v>104.96807382367857</c:v>
                </c:pt>
                <c:pt idx="1620">
                  <c:v>200.27860426376273</c:v>
                </c:pt>
                <c:pt idx="1621">
                  <c:v>184.62579932412893</c:v>
                </c:pt>
                <c:pt idx="1622">
                  <c:v>179.19335698649604</c:v>
                </c:pt>
                <c:pt idx="1623">
                  <c:v>170.4766214501588</c:v>
                </c:pt>
                <c:pt idx="1624">
                  <c:v>467.76126143542899</c:v>
                </c:pt>
                <c:pt idx="1625">
                  <c:v>323.93813090965921</c:v>
                </c:pt>
                <c:pt idx="1626">
                  <c:v>150.27616226021712</c:v>
                </c:pt>
                <c:pt idx="1627">
                  <c:v>168.64230345377885</c:v>
                </c:pt>
                <c:pt idx="1628">
                  <c:v>56.045735004574439</c:v>
                </c:pt>
                <c:pt idx="1629">
                  <c:v>196.76209476040844</c:v>
                </c:pt>
                <c:pt idx="1630">
                  <c:v>209.92489508554877</c:v>
                </c:pt>
                <c:pt idx="1631">
                  <c:v>189.92147344614219</c:v>
                </c:pt>
                <c:pt idx="1632">
                  <c:v>229.35866748745971</c:v>
                </c:pt>
                <c:pt idx="1633">
                  <c:v>128.79344656689531</c:v>
                </c:pt>
                <c:pt idx="1634">
                  <c:v>123.45810440919357</c:v>
                </c:pt>
                <c:pt idx="1635">
                  <c:v>114.87475088364387</c:v>
                </c:pt>
                <c:pt idx="1636">
                  <c:v>277.68712372528159</c:v>
                </c:pt>
                <c:pt idx="1637">
                  <c:v>201.42534107057139</c:v>
                </c:pt>
                <c:pt idx="1638">
                  <c:v>168.53784808050636</c:v>
                </c:pt>
                <c:pt idx="1639">
                  <c:v>195.33882502869088</c:v>
                </c:pt>
                <c:pt idx="1640">
                  <c:v>188.53656186046604</c:v>
                </c:pt>
                <c:pt idx="1641">
                  <c:v>115.98105051727947</c:v>
                </c:pt>
                <c:pt idx="1642">
                  <c:v>162.4568663582746</c:v>
                </c:pt>
                <c:pt idx="1643">
                  <c:v>179.00063269407804</c:v>
                </c:pt>
                <c:pt idx="1644">
                  <c:v>137.67784015840195</c:v>
                </c:pt>
                <c:pt idx="1645">
                  <c:v>230.20601451815469</c:v>
                </c:pt>
                <c:pt idx="1646">
                  <c:v>119.06863132343064</c:v>
                </c:pt>
                <c:pt idx="1647">
                  <c:v>245.14263679932697</c:v>
                </c:pt>
                <c:pt idx="1648">
                  <c:v>188.10651389057071</c:v>
                </c:pt>
                <c:pt idx="1649">
                  <c:v>331.88893472640024</c:v>
                </c:pt>
                <c:pt idx="1650">
                  <c:v>127.33626746993734</c:v>
                </c:pt>
                <c:pt idx="1651">
                  <c:v>187.58425468092366</c:v>
                </c:pt>
                <c:pt idx="1652">
                  <c:v>164.16245160899066</c:v>
                </c:pt>
                <c:pt idx="1653">
                  <c:v>136.12914219474922</c:v>
                </c:pt>
                <c:pt idx="1654">
                  <c:v>150.56891878738219</c:v>
                </c:pt>
                <c:pt idx="1655">
                  <c:v>192.57436387435092</c:v>
                </c:pt>
                <c:pt idx="1656">
                  <c:v>171.79315211044073</c:v>
                </c:pt>
                <c:pt idx="1657">
                  <c:v>118.2714947178239</c:v>
                </c:pt>
                <c:pt idx="1658">
                  <c:v>368.58545812767323</c:v>
                </c:pt>
                <c:pt idx="1659">
                  <c:v>259.79239582854973</c:v>
                </c:pt>
                <c:pt idx="1660">
                  <c:v>193.07810047463423</c:v>
                </c:pt>
                <c:pt idx="1661">
                  <c:v>75.339646945066548</c:v>
                </c:pt>
                <c:pt idx="1662">
                  <c:v>114.11108407785919</c:v>
                </c:pt>
                <c:pt idx="1663">
                  <c:v>117.6979900215712</c:v>
                </c:pt>
                <c:pt idx="1664">
                  <c:v>189.62136062205153</c:v>
                </c:pt>
                <c:pt idx="1665">
                  <c:v>271.88137603751545</c:v>
                </c:pt>
                <c:pt idx="1666">
                  <c:v>155.38504302661769</c:v>
                </c:pt>
                <c:pt idx="1667">
                  <c:v>227.99011607802393</c:v>
                </c:pt>
                <c:pt idx="1668">
                  <c:v>264.54191141515372</c:v>
                </c:pt>
                <c:pt idx="1669">
                  <c:v>202.04946363967306</c:v>
                </c:pt>
                <c:pt idx="1670">
                  <c:v>194.25420426317785</c:v>
                </c:pt>
                <c:pt idx="1671">
                  <c:v>182.11813650201248</c:v>
                </c:pt>
                <c:pt idx="1672">
                  <c:v>163.65850535540946</c:v>
                </c:pt>
                <c:pt idx="1673">
                  <c:v>121.3900070779635</c:v>
                </c:pt>
                <c:pt idx="1674">
                  <c:v>210.70160423250661</c:v>
                </c:pt>
                <c:pt idx="1675">
                  <c:v>186.00418787923962</c:v>
                </c:pt>
                <c:pt idx="1676">
                  <c:v>180.17710481125849</c:v>
                </c:pt>
                <c:pt idx="1677">
                  <c:v>118.23238350827307</c:v>
                </c:pt>
                <c:pt idx="1678">
                  <c:v>96.006788079638298</c:v>
                </c:pt>
                <c:pt idx="1679">
                  <c:v>151.28615434470601</c:v>
                </c:pt>
                <c:pt idx="1680">
                  <c:v>102.72644776576162</c:v>
                </c:pt>
                <c:pt idx="1681">
                  <c:v>121.5234402996302</c:v>
                </c:pt>
                <c:pt idx="1682">
                  <c:v>285.61843866466478</c:v>
                </c:pt>
                <c:pt idx="1683">
                  <c:v>181.82667323059957</c:v>
                </c:pt>
                <c:pt idx="1684">
                  <c:v>108.69995655369739</c:v>
                </c:pt>
                <c:pt idx="1685">
                  <c:v>149.48561669736887</c:v>
                </c:pt>
                <c:pt idx="1686">
                  <c:v>170.9468925881271</c:v>
                </c:pt>
                <c:pt idx="1687">
                  <c:v>213.66779333317066</c:v>
                </c:pt>
                <c:pt idx="1688">
                  <c:v>217.69297120551602</c:v>
                </c:pt>
                <c:pt idx="1689">
                  <c:v>363.79202956117621</c:v>
                </c:pt>
                <c:pt idx="1690">
                  <c:v>186.52576600630417</c:v>
                </c:pt>
                <c:pt idx="1691">
                  <c:v>204.40346713706336</c:v>
                </c:pt>
                <c:pt idx="1692">
                  <c:v>210.62699170231136</c:v>
                </c:pt>
                <c:pt idx="1693">
                  <c:v>232.88075303401376</c:v>
                </c:pt>
                <c:pt idx="1694">
                  <c:v>375.98671966409051</c:v>
                </c:pt>
                <c:pt idx="1695">
                  <c:v>149.08663854502416</c:v>
                </c:pt>
                <c:pt idx="1696">
                  <c:v>143.12110865976246</c:v>
                </c:pt>
                <c:pt idx="1697">
                  <c:v>267.52381374664895</c:v>
                </c:pt>
                <c:pt idx="1698">
                  <c:v>278.6489116810896</c:v>
                </c:pt>
                <c:pt idx="1699">
                  <c:v>217.9530115382216</c:v>
                </c:pt>
                <c:pt idx="1700">
                  <c:v>195.33553151691819</c:v>
                </c:pt>
                <c:pt idx="1701">
                  <c:v>235.60416998580263</c:v>
                </c:pt>
                <c:pt idx="1702">
                  <c:v>181.56377871443385</c:v>
                </c:pt>
                <c:pt idx="1703">
                  <c:v>10.375422469383766</c:v>
                </c:pt>
                <c:pt idx="1704">
                  <c:v>221.02016048064397</c:v>
                </c:pt>
                <c:pt idx="1705">
                  <c:v>191.11868150749689</c:v>
                </c:pt>
                <c:pt idx="1706">
                  <c:v>95.280409076560844</c:v>
                </c:pt>
                <c:pt idx="1707">
                  <c:v>274.91695309849956</c:v>
                </c:pt>
                <c:pt idx="1708">
                  <c:v>182.49648848779094</c:v>
                </c:pt>
                <c:pt idx="1709">
                  <c:v>356.82077760284085</c:v>
                </c:pt>
                <c:pt idx="1710">
                  <c:v>185.64996046963552</c:v>
                </c:pt>
                <c:pt idx="1711">
                  <c:v>171.64946788677673</c:v>
                </c:pt>
                <c:pt idx="1712">
                  <c:v>186.97826218775671</c:v>
                </c:pt>
                <c:pt idx="1713">
                  <c:v>141.15685037723068</c:v>
                </c:pt>
                <c:pt idx="1714">
                  <c:v>226.73868157852732</c:v>
                </c:pt>
                <c:pt idx="1715">
                  <c:v>203.16141926593517</c:v>
                </c:pt>
                <c:pt idx="1716">
                  <c:v>147.814182974445</c:v>
                </c:pt>
                <c:pt idx="1717">
                  <c:v>264.02855341759391</c:v>
                </c:pt>
                <c:pt idx="1718">
                  <c:v>217.23659748478846</c:v>
                </c:pt>
                <c:pt idx="1719">
                  <c:v>162.76227174517484</c:v>
                </c:pt>
                <c:pt idx="1720">
                  <c:v>180.22556354231247</c:v>
                </c:pt>
                <c:pt idx="1721">
                  <c:v>204.22116584221533</c:v>
                </c:pt>
                <c:pt idx="1722">
                  <c:v>74.171297350891109</c:v>
                </c:pt>
                <c:pt idx="1723">
                  <c:v>168.76197538170521</c:v>
                </c:pt>
                <c:pt idx="1724">
                  <c:v>263.03702846163588</c:v>
                </c:pt>
                <c:pt idx="1725">
                  <c:v>239.53306492963301</c:v>
                </c:pt>
                <c:pt idx="1726">
                  <c:v>154.32696466366494</c:v>
                </c:pt>
                <c:pt idx="1727">
                  <c:v>59.921536817909747</c:v>
                </c:pt>
                <c:pt idx="1728">
                  <c:v>121.4984803831081</c:v>
                </c:pt>
                <c:pt idx="1729">
                  <c:v>167.31163193854681</c:v>
                </c:pt>
                <c:pt idx="1730">
                  <c:v>157.27060254801199</c:v>
                </c:pt>
                <c:pt idx="1731">
                  <c:v>271.09224868243558</c:v>
                </c:pt>
                <c:pt idx="1732">
                  <c:v>68.276829037326053</c:v>
                </c:pt>
                <c:pt idx="1733">
                  <c:v>196.30473903757874</c:v>
                </c:pt>
                <c:pt idx="1734">
                  <c:v>222.53650967020818</c:v>
                </c:pt>
                <c:pt idx="1735">
                  <c:v>215.90685602768852</c:v>
                </c:pt>
                <c:pt idx="1736">
                  <c:v>158.91326237163008</c:v>
                </c:pt>
                <c:pt idx="1737">
                  <c:v>250.69489969313915</c:v>
                </c:pt>
                <c:pt idx="1738">
                  <c:v>210.76725487431847</c:v>
                </c:pt>
                <c:pt idx="1739">
                  <c:v>226.75019604517519</c:v>
                </c:pt>
                <c:pt idx="1740">
                  <c:v>196.52535239288358</c:v>
                </c:pt>
                <c:pt idx="1741">
                  <c:v>162.6207697973843</c:v>
                </c:pt>
                <c:pt idx="1742">
                  <c:v>155.30951570911824</c:v>
                </c:pt>
                <c:pt idx="1743">
                  <c:v>66.062514564837116</c:v>
                </c:pt>
                <c:pt idx="1744">
                  <c:v>207.45837058264138</c:v>
                </c:pt>
                <c:pt idx="1745">
                  <c:v>184.52065627204547</c:v>
                </c:pt>
                <c:pt idx="1746">
                  <c:v>267.34356552779985</c:v>
                </c:pt>
                <c:pt idx="1747">
                  <c:v>283.720722438172</c:v>
                </c:pt>
                <c:pt idx="1748">
                  <c:v>175.91386503312114</c:v>
                </c:pt>
                <c:pt idx="1749">
                  <c:v>164.81119011846693</c:v>
                </c:pt>
                <c:pt idx="1750">
                  <c:v>250.36865251016988</c:v>
                </c:pt>
                <c:pt idx="1751">
                  <c:v>181.16887955025172</c:v>
                </c:pt>
                <c:pt idx="1752">
                  <c:v>222.10483330349717</c:v>
                </c:pt>
                <c:pt idx="1753">
                  <c:v>117.25380654429756</c:v>
                </c:pt>
                <c:pt idx="1754">
                  <c:v>75.829543301493032</c:v>
                </c:pt>
                <c:pt idx="1755">
                  <c:v>169.24011924914998</c:v>
                </c:pt>
                <c:pt idx="1756">
                  <c:v>173.30139916510248</c:v>
                </c:pt>
                <c:pt idx="1757">
                  <c:v>90.891141265568137</c:v>
                </c:pt>
                <c:pt idx="1758">
                  <c:v>309.7052973571511</c:v>
                </c:pt>
                <c:pt idx="1759">
                  <c:v>269.89179336569839</c:v>
                </c:pt>
                <c:pt idx="1760">
                  <c:v>89.173349532637289</c:v>
                </c:pt>
                <c:pt idx="1761">
                  <c:v>162.61883060103611</c:v>
                </c:pt>
                <c:pt idx="1762">
                  <c:v>154.78797097915111</c:v>
                </c:pt>
                <c:pt idx="1763">
                  <c:v>240.317241162247</c:v>
                </c:pt>
                <c:pt idx="1764">
                  <c:v>141.9079901016398</c:v>
                </c:pt>
                <c:pt idx="1765">
                  <c:v>228.46845157868282</c:v>
                </c:pt>
                <c:pt idx="1766">
                  <c:v>144.34027453608854</c:v>
                </c:pt>
                <c:pt idx="1767">
                  <c:v>206.00356145675903</c:v>
                </c:pt>
                <c:pt idx="1768">
                  <c:v>131.3132059866322</c:v>
                </c:pt>
                <c:pt idx="1769">
                  <c:v>269.53928905698422</c:v>
                </c:pt>
                <c:pt idx="1770">
                  <c:v>53.745393267731203</c:v>
                </c:pt>
                <c:pt idx="1771">
                  <c:v>271.32014709025754</c:v>
                </c:pt>
                <c:pt idx="1772">
                  <c:v>294.1380261353587</c:v>
                </c:pt>
                <c:pt idx="1773">
                  <c:v>243.26476283413749</c:v>
                </c:pt>
                <c:pt idx="1774">
                  <c:v>87.795937779011624</c:v>
                </c:pt>
                <c:pt idx="1775">
                  <c:v>162.87629249759104</c:v>
                </c:pt>
                <c:pt idx="1776">
                  <c:v>77.530521389254133</c:v>
                </c:pt>
                <c:pt idx="1777">
                  <c:v>232.12029875771282</c:v>
                </c:pt>
                <c:pt idx="1778">
                  <c:v>218.0835557883334</c:v>
                </c:pt>
                <c:pt idx="1779">
                  <c:v>249.93361537058678</c:v>
                </c:pt>
                <c:pt idx="1780">
                  <c:v>195.86535887974429</c:v>
                </c:pt>
                <c:pt idx="1781">
                  <c:v>143.85777423150591</c:v>
                </c:pt>
                <c:pt idx="1782">
                  <c:v>203.3108628306137</c:v>
                </c:pt>
                <c:pt idx="1783">
                  <c:v>176.7477844686382</c:v>
                </c:pt>
                <c:pt idx="1784">
                  <c:v>528.80079486079944</c:v>
                </c:pt>
                <c:pt idx="1785">
                  <c:v>236.93393300358824</c:v>
                </c:pt>
                <c:pt idx="1786">
                  <c:v>211.51364350141372</c:v>
                </c:pt>
                <c:pt idx="1787">
                  <c:v>191.34276520712439</c:v>
                </c:pt>
                <c:pt idx="1788">
                  <c:v>204.43867315979341</c:v>
                </c:pt>
                <c:pt idx="1789">
                  <c:v>158.59830891463739</c:v>
                </c:pt>
                <c:pt idx="1790">
                  <c:v>195.51513619424418</c:v>
                </c:pt>
                <c:pt idx="1791">
                  <c:v>90.942697556308502</c:v>
                </c:pt>
                <c:pt idx="1792">
                  <c:v>273.47405739718522</c:v>
                </c:pt>
                <c:pt idx="1793">
                  <c:v>284.45397954834186</c:v>
                </c:pt>
                <c:pt idx="1794">
                  <c:v>140.98732757264412</c:v>
                </c:pt>
                <c:pt idx="1795">
                  <c:v>236.20447902223893</c:v>
                </c:pt>
                <c:pt idx="1796">
                  <c:v>156.67252775874786</c:v>
                </c:pt>
                <c:pt idx="1797">
                  <c:v>221.53862942843247</c:v>
                </c:pt>
                <c:pt idx="1798">
                  <c:v>142.63004895252914</c:v>
                </c:pt>
                <c:pt idx="1799">
                  <c:v>189.9162412702712</c:v>
                </c:pt>
                <c:pt idx="1800">
                  <c:v>158.42481186545646</c:v>
                </c:pt>
                <c:pt idx="1801">
                  <c:v>155.96441809553411</c:v>
                </c:pt>
                <c:pt idx="1802">
                  <c:v>174.22276101814032</c:v>
                </c:pt>
                <c:pt idx="1803">
                  <c:v>201.06298216482546</c:v>
                </c:pt>
                <c:pt idx="1804">
                  <c:v>107.28303536821058</c:v>
                </c:pt>
                <c:pt idx="1805">
                  <c:v>175.95940148391321</c:v>
                </c:pt>
                <c:pt idx="1806">
                  <c:v>354.03536390621417</c:v>
                </c:pt>
                <c:pt idx="1807">
                  <c:v>118.5165730694571</c:v>
                </c:pt>
                <c:pt idx="1808">
                  <c:v>182.22990876270217</c:v>
                </c:pt>
                <c:pt idx="1809">
                  <c:v>173.47606440214869</c:v>
                </c:pt>
                <c:pt idx="1810">
                  <c:v>190.41788068274678</c:v>
                </c:pt>
                <c:pt idx="1811">
                  <c:v>182.0606578580969</c:v>
                </c:pt>
                <c:pt idx="1812">
                  <c:v>226.91200871614981</c:v>
                </c:pt>
                <c:pt idx="1813">
                  <c:v>169.29600559150407</c:v>
                </c:pt>
                <c:pt idx="1814">
                  <c:v>251.67234511765201</c:v>
                </c:pt>
                <c:pt idx="1815">
                  <c:v>184.65602989400728</c:v>
                </c:pt>
                <c:pt idx="1816">
                  <c:v>66.271788466843944</c:v>
                </c:pt>
                <c:pt idx="1817">
                  <c:v>66.395552499551584</c:v>
                </c:pt>
                <c:pt idx="1818">
                  <c:v>194.73914656508734</c:v>
                </c:pt>
                <c:pt idx="1819">
                  <c:v>246.36914169285643</c:v>
                </c:pt>
                <c:pt idx="1820">
                  <c:v>209.94603936231422</c:v>
                </c:pt>
                <c:pt idx="1821">
                  <c:v>202.31435196938864</c:v>
                </c:pt>
                <c:pt idx="1822">
                  <c:v>82.008863021517413</c:v>
                </c:pt>
                <c:pt idx="1823">
                  <c:v>258.00776070745491</c:v>
                </c:pt>
                <c:pt idx="1824">
                  <c:v>226.21490582821141</c:v>
                </c:pt>
                <c:pt idx="1825">
                  <c:v>298.19783504959048</c:v>
                </c:pt>
                <c:pt idx="1826">
                  <c:v>166.57039370105306</c:v>
                </c:pt>
                <c:pt idx="1827">
                  <c:v>237.05660334988474</c:v>
                </c:pt>
                <c:pt idx="1828">
                  <c:v>181.05094593710527</c:v>
                </c:pt>
                <c:pt idx="1829">
                  <c:v>228.96714330807544</c:v>
                </c:pt>
                <c:pt idx="1830">
                  <c:v>265.89476117002221</c:v>
                </c:pt>
                <c:pt idx="1831">
                  <c:v>134.20853998716356</c:v>
                </c:pt>
                <c:pt idx="1832">
                  <c:v>215.55033508735127</c:v>
                </c:pt>
                <c:pt idx="1833">
                  <c:v>289.74931135282407</c:v>
                </c:pt>
                <c:pt idx="1834">
                  <c:v>190.92809241088207</c:v>
                </c:pt>
                <c:pt idx="1835">
                  <c:v>122.81953413683787</c:v>
                </c:pt>
                <c:pt idx="1836">
                  <c:v>225.17980449005523</c:v>
                </c:pt>
                <c:pt idx="1837">
                  <c:v>72.278498364042633</c:v>
                </c:pt>
                <c:pt idx="1838">
                  <c:v>114.34296461504918</c:v>
                </c:pt>
                <c:pt idx="1839">
                  <c:v>153.50074129327547</c:v>
                </c:pt>
                <c:pt idx="1840">
                  <c:v>196.33011057758205</c:v>
                </c:pt>
                <c:pt idx="1841">
                  <c:v>262.53374650053092</c:v>
                </c:pt>
                <c:pt idx="1842">
                  <c:v>184.32650704948028</c:v>
                </c:pt>
                <c:pt idx="1843">
                  <c:v>135.93058241959986</c:v>
                </c:pt>
                <c:pt idx="1844">
                  <c:v>87.814761866148672</c:v>
                </c:pt>
                <c:pt idx="1845">
                  <c:v>140.84741893792958</c:v>
                </c:pt>
                <c:pt idx="1846">
                  <c:v>157.72093167398418</c:v>
                </c:pt>
                <c:pt idx="1847">
                  <c:v>176.15117846032359</c:v>
                </c:pt>
                <c:pt idx="1848">
                  <c:v>329.655751344946</c:v>
                </c:pt>
                <c:pt idx="1849">
                  <c:v>174.72788778305295</c:v>
                </c:pt>
                <c:pt idx="1850">
                  <c:v>134.49409809876099</c:v>
                </c:pt>
                <c:pt idx="1851">
                  <c:v>194.93149737108624</c:v>
                </c:pt>
                <c:pt idx="1852">
                  <c:v>220.45328006886044</c:v>
                </c:pt>
                <c:pt idx="1853">
                  <c:v>227.43382046438416</c:v>
                </c:pt>
                <c:pt idx="1854">
                  <c:v>317.97279786913418</c:v>
                </c:pt>
                <c:pt idx="1855">
                  <c:v>381.94674668434243</c:v>
                </c:pt>
                <c:pt idx="1856">
                  <c:v>157.3178162149097</c:v>
                </c:pt>
                <c:pt idx="1857">
                  <c:v>197.05959116741673</c:v>
                </c:pt>
                <c:pt idx="1858">
                  <c:v>273.65196605518355</c:v>
                </c:pt>
                <c:pt idx="1859">
                  <c:v>140.53187729841034</c:v>
                </c:pt>
                <c:pt idx="1860">
                  <c:v>129.33888469923755</c:v>
                </c:pt>
                <c:pt idx="1861">
                  <c:v>180.21038172207278</c:v>
                </c:pt>
                <c:pt idx="1862">
                  <c:v>68.169099585744007</c:v>
                </c:pt>
                <c:pt idx="1863">
                  <c:v>267.56610718024086</c:v>
                </c:pt>
                <c:pt idx="1864">
                  <c:v>232.63749345381055</c:v>
                </c:pt>
                <c:pt idx="1865">
                  <c:v>228.56003865796234</c:v>
                </c:pt>
                <c:pt idx="1866">
                  <c:v>263.78668015332232</c:v>
                </c:pt>
                <c:pt idx="1867">
                  <c:v>184.6419774147426</c:v>
                </c:pt>
                <c:pt idx="1868">
                  <c:v>165.85244595662462</c:v>
                </c:pt>
                <c:pt idx="1869">
                  <c:v>269.2491298263696</c:v>
                </c:pt>
                <c:pt idx="1870">
                  <c:v>201.18121525753182</c:v>
                </c:pt>
                <c:pt idx="1871">
                  <c:v>232.60393555231508</c:v>
                </c:pt>
                <c:pt idx="1872">
                  <c:v>319.51171654794615</c:v>
                </c:pt>
                <c:pt idx="1873">
                  <c:v>220.4213140892343</c:v>
                </c:pt>
                <c:pt idx="1874">
                  <c:v>161.38999852806359</c:v>
                </c:pt>
                <c:pt idx="1875">
                  <c:v>185.36055587871135</c:v>
                </c:pt>
                <c:pt idx="1876">
                  <c:v>297.66166098993955</c:v>
                </c:pt>
                <c:pt idx="1877">
                  <c:v>175.65526082392694</c:v>
                </c:pt>
                <c:pt idx="1878">
                  <c:v>121.32763192907971</c:v>
                </c:pt>
                <c:pt idx="1879">
                  <c:v>285.52698750382092</c:v>
                </c:pt>
                <c:pt idx="1880">
                  <c:v>297.92176193078376</c:v>
                </c:pt>
                <c:pt idx="1881">
                  <c:v>145.93491308721727</c:v>
                </c:pt>
                <c:pt idx="1882">
                  <c:v>174.56511527032896</c:v>
                </c:pt>
                <c:pt idx="1883">
                  <c:v>247.11986824594459</c:v>
                </c:pt>
                <c:pt idx="1884">
                  <c:v>208.43856011138558</c:v>
                </c:pt>
                <c:pt idx="1885">
                  <c:v>234.03948651789514</c:v>
                </c:pt>
                <c:pt idx="1886">
                  <c:v>110.94438835207409</c:v>
                </c:pt>
                <c:pt idx="1887">
                  <c:v>127.460866468727</c:v>
                </c:pt>
                <c:pt idx="1888">
                  <c:v>125.47179007552384</c:v>
                </c:pt>
                <c:pt idx="1889">
                  <c:v>73.534057810077428</c:v>
                </c:pt>
                <c:pt idx="1890">
                  <c:v>261.43490624619466</c:v>
                </c:pt>
                <c:pt idx="1891">
                  <c:v>115.69033724430798</c:v>
                </c:pt>
                <c:pt idx="1892">
                  <c:v>169.76440710522189</c:v>
                </c:pt>
                <c:pt idx="1893">
                  <c:v>261.97247109832983</c:v>
                </c:pt>
                <c:pt idx="1894">
                  <c:v>98.022177376495762</c:v>
                </c:pt>
                <c:pt idx="1895">
                  <c:v>103.0753943071248</c:v>
                </c:pt>
                <c:pt idx="1896">
                  <c:v>188.19823402330255</c:v>
                </c:pt>
                <c:pt idx="1897">
                  <c:v>137.23131604892291</c:v>
                </c:pt>
                <c:pt idx="1898">
                  <c:v>197.40039727267168</c:v>
                </c:pt>
                <c:pt idx="1899">
                  <c:v>128.39024547049979</c:v>
                </c:pt>
                <c:pt idx="1900">
                  <c:v>288.82428859406826</c:v>
                </c:pt>
                <c:pt idx="1901">
                  <c:v>95.622825133541198</c:v>
                </c:pt>
                <c:pt idx="1902">
                  <c:v>142.95812041603386</c:v>
                </c:pt>
                <c:pt idx="1903">
                  <c:v>141.69821896973158</c:v>
                </c:pt>
                <c:pt idx="1904">
                  <c:v>245.02936203656617</c:v>
                </c:pt>
                <c:pt idx="1905">
                  <c:v>369.63486112087844</c:v>
                </c:pt>
                <c:pt idx="1906">
                  <c:v>179.52936080164034</c:v>
                </c:pt>
                <c:pt idx="1907">
                  <c:v>152.58887232199763</c:v>
                </c:pt>
                <c:pt idx="1908">
                  <c:v>126.26612232228925</c:v>
                </c:pt>
                <c:pt idx="1909">
                  <c:v>235.51021431372774</c:v>
                </c:pt>
                <c:pt idx="1910">
                  <c:v>266.91610970765066</c:v>
                </c:pt>
                <c:pt idx="1911">
                  <c:v>136.72102931516062</c:v>
                </c:pt>
                <c:pt idx="1912">
                  <c:v>333.16822942367577</c:v>
                </c:pt>
                <c:pt idx="1913">
                  <c:v>163.97000372032502</c:v>
                </c:pt>
                <c:pt idx="1914">
                  <c:v>159.03508053935667</c:v>
                </c:pt>
                <c:pt idx="1915">
                  <c:v>197.16563560568898</c:v>
                </c:pt>
                <c:pt idx="1916">
                  <c:v>162.08637986167798</c:v>
                </c:pt>
                <c:pt idx="1917">
                  <c:v>269.999157699092</c:v>
                </c:pt>
                <c:pt idx="1918">
                  <c:v>134.00808214694834</c:v>
                </c:pt>
                <c:pt idx="1919">
                  <c:v>204.17190011807557</c:v>
                </c:pt>
                <c:pt idx="1920">
                  <c:v>131.79978839525327</c:v>
                </c:pt>
                <c:pt idx="1921">
                  <c:v>188.36784147408886</c:v>
                </c:pt>
                <c:pt idx="1922">
                  <c:v>159.97412402349363</c:v>
                </c:pt>
                <c:pt idx="1923">
                  <c:v>444.44317928838791</c:v>
                </c:pt>
                <c:pt idx="1924">
                  <c:v>259.2106930595711</c:v>
                </c:pt>
                <c:pt idx="1925">
                  <c:v>269.75787148800595</c:v>
                </c:pt>
                <c:pt idx="1926">
                  <c:v>80.645913958926783</c:v>
                </c:pt>
                <c:pt idx="1927">
                  <c:v>281.3113618915844</c:v>
                </c:pt>
                <c:pt idx="1928">
                  <c:v>199.84853550081095</c:v>
                </c:pt>
                <c:pt idx="1929">
                  <c:v>208.61647803813585</c:v>
                </c:pt>
                <c:pt idx="1930">
                  <c:v>231.65986729931333</c:v>
                </c:pt>
                <c:pt idx="1931">
                  <c:v>114.79080330406843</c:v>
                </c:pt>
                <c:pt idx="1932">
                  <c:v>252.07184454089651</c:v>
                </c:pt>
                <c:pt idx="1933">
                  <c:v>229.31449595619236</c:v>
                </c:pt>
                <c:pt idx="1934">
                  <c:v>171.28274802342139</c:v>
                </c:pt>
                <c:pt idx="1935">
                  <c:v>511.75120107043563</c:v>
                </c:pt>
                <c:pt idx="1936">
                  <c:v>232.74748077346692</c:v>
                </c:pt>
                <c:pt idx="1937">
                  <c:v>124.19698900283079</c:v>
                </c:pt>
                <c:pt idx="1938">
                  <c:v>242.25631709774771</c:v>
                </c:pt>
                <c:pt idx="1939">
                  <c:v>148.29454393405197</c:v>
                </c:pt>
                <c:pt idx="1940">
                  <c:v>163.05706917092934</c:v>
                </c:pt>
                <c:pt idx="1941">
                  <c:v>179.45277249437473</c:v>
                </c:pt>
                <c:pt idx="1942">
                  <c:v>86.820018695968926</c:v>
                </c:pt>
                <c:pt idx="1943">
                  <c:v>278.69700904405107</c:v>
                </c:pt>
                <c:pt idx="1944">
                  <c:v>270.2359138839463</c:v>
                </c:pt>
                <c:pt idx="1945">
                  <c:v>180.96504765795615</c:v>
                </c:pt>
                <c:pt idx="1946">
                  <c:v>236.45468910602293</c:v>
                </c:pt>
                <c:pt idx="1947">
                  <c:v>217.88795620484188</c:v>
                </c:pt>
                <c:pt idx="1948">
                  <c:v>292.31562066662917</c:v>
                </c:pt>
                <c:pt idx="1949">
                  <c:v>189.92114425077639</c:v>
                </c:pt>
                <c:pt idx="1950">
                  <c:v>101.56826181017814</c:v>
                </c:pt>
                <c:pt idx="1951">
                  <c:v>241.32576870449859</c:v>
                </c:pt>
                <c:pt idx="1952">
                  <c:v>62.957086094458532</c:v>
                </c:pt>
                <c:pt idx="1953">
                  <c:v>160.99217474421593</c:v>
                </c:pt>
                <c:pt idx="1954">
                  <c:v>233.04170590588774</c:v>
                </c:pt>
                <c:pt idx="1955">
                  <c:v>201.54338963966424</c:v>
                </c:pt>
                <c:pt idx="1956">
                  <c:v>159.50434035466421</c:v>
                </c:pt>
                <c:pt idx="1957">
                  <c:v>183.09721031254037</c:v>
                </c:pt>
                <c:pt idx="1958">
                  <c:v>200.97111776132465</c:v>
                </c:pt>
                <c:pt idx="1959">
                  <c:v>253.21712341212864</c:v>
                </c:pt>
                <c:pt idx="1960">
                  <c:v>158.54520666682075</c:v>
                </c:pt>
                <c:pt idx="1961">
                  <c:v>262.10521978928182</c:v>
                </c:pt>
                <c:pt idx="1962">
                  <c:v>283.33549871357707</c:v>
                </c:pt>
                <c:pt idx="1963">
                  <c:v>173.14158115685348</c:v>
                </c:pt>
                <c:pt idx="1964">
                  <c:v>281.24320383536588</c:v>
                </c:pt>
                <c:pt idx="1965">
                  <c:v>195.85313827101686</c:v>
                </c:pt>
                <c:pt idx="1966">
                  <c:v>160.44953463063885</c:v>
                </c:pt>
                <c:pt idx="1967">
                  <c:v>208.00189234104383</c:v>
                </c:pt>
                <c:pt idx="1968">
                  <c:v>219.26878268051854</c:v>
                </c:pt>
                <c:pt idx="1969">
                  <c:v>230.16073505668251</c:v>
                </c:pt>
                <c:pt idx="1970">
                  <c:v>207.11025712712907</c:v>
                </c:pt>
                <c:pt idx="1971">
                  <c:v>227.37756015580382</c:v>
                </c:pt>
                <c:pt idx="1972">
                  <c:v>244.1042948444798</c:v>
                </c:pt>
                <c:pt idx="1973">
                  <c:v>204.46792498912436</c:v>
                </c:pt>
                <c:pt idx="1974">
                  <c:v>181.75340844917818</c:v>
                </c:pt>
                <c:pt idx="1975">
                  <c:v>139.6421658475696</c:v>
                </c:pt>
                <c:pt idx="1976">
                  <c:v>153.4175173066848</c:v>
                </c:pt>
                <c:pt idx="1977">
                  <c:v>249.95598707175466</c:v>
                </c:pt>
                <c:pt idx="1978">
                  <c:v>169.45348304633839</c:v>
                </c:pt>
                <c:pt idx="1979">
                  <c:v>154.6344408905469</c:v>
                </c:pt>
                <c:pt idx="1980">
                  <c:v>269.44588589029331</c:v>
                </c:pt>
                <c:pt idx="1981">
                  <c:v>233.99304724868136</c:v>
                </c:pt>
                <c:pt idx="1982">
                  <c:v>240.93187241456712</c:v>
                </c:pt>
                <c:pt idx="1983">
                  <c:v>317.11474534554702</c:v>
                </c:pt>
                <c:pt idx="1984">
                  <c:v>96.496611104278344</c:v>
                </c:pt>
                <c:pt idx="1985">
                  <c:v>187.53615411662676</c:v>
                </c:pt>
                <c:pt idx="1986">
                  <c:v>238.60654816771677</c:v>
                </c:pt>
                <c:pt idx="1987">
                  <c:v>191.10724876740926</c:v>
                </c:pt>
                <c:pt idx="1988">
                  <c:v>254.97098765931014</c:v>
                </c:pt>
                <c:pt idx="1989">
                  <c:v>184.33850587326796</c:v>
                </c:pt>
                <c:pt idx="1990">
                  <c:v>137.72675949046203</c:v>
                </c:pt>
                <c:pt idx="1991">
                  <c:v>161.26077676404682</c:v>
                </c:pt>
                <c:pt idx="1992">
                  <c:v>275.72989839556141</c:v>
                </c:pt>
                <c:pt idx="1993">
                  <c:v>124.36400205631789</c:v>
                </c:pt>
                <c:pt idx="1994">
                  <c:v>156.94524015440021</c:v>
                </c:pt>
                <c:pt idx="1995">
                  <c:v>173.92953246593757</c:v>
                </c:pt>
                <c:pt idx="1996">
                  <c:v>111.93953253566031</c:v>
                </c:pt>
                <c:pt idx="1997">
                  <c:v>128.81344615640285</c:v>
                </c:pt>
                <c:pt idx="1998">
                  <c:v>212.75594817583922</c:v>
                </c:pt>
                <c:pt idx="1999">
                  <c:v>274.24733894614388</c:v>
                </c:pt>
                <c:pt idx="2000">
                  <c:v>182.87373359587878</c:v>
                </c:pt>
                <c:pt idx="2001">
                  <c:v>110.13415446130708</c:v>
                </c:pt>
                <c:pt idx="2002">
                  <c:v>159.54768588002233</c:v>
                </c:pt>
                <c:pt idx="2003">
                  <c:v>207.42540305351</c:v>
                </c:pt>
                <c:pt idx="2004">
                  <c:v>296.08173925486909</c:v>
                </c:pt>
                <c:pt idx="2005">
                  <c:v>216.14052676373433</c:v>
                </c:pt>
                <c:pt idx="2006">
                  <c:v>198.10922318489122</c:v>
                </c:pt>
                <c:pt idx="2007">
                  <c:v>263.23352437886962</c:v>
                </c:pt>
                <c:pt idx="2008">
                  <c:v>173.27768921509264</c:v>
                </c:pt>
                <c:pt idx="2009">
                  <c:v>145.72232075515382</c:v>
                </c:pt>
                <c:pt idx="2010">
                  <c:v>231.37280574074003</c:v>
                </c:pt>
                <c:pt idx="2011">
                  <c:v>271.58049851918707</c:v>
                </c:pt>
                <c:pt idx="2012">
                  <c:v>187.03305077014403</c:v>
                </c:pt>
                <c:pt idx="2013">
                  <c:v>166.60654705949025</c:v>
                </c:pt>
                <c:pt idx="2014">
                  <c:v>144.79876517425549</c:v>
                </c:pt>
                <c:pt idx="2015">
                  <c:v>146.49485804587036</c:v>
                </c:pt>
                <c:pt idx="2016">
                  <c:v>185.84858535247685</c:v>
                </c:pt>
                <c:pt idx="2017">
                  <c:v>263.97888874993009</c:v>
                </c:pt>
                <c:pt idx="2018">
                  <c:v>146.44721405402998</c:v>
                </c:pt>
                <c:pt idx="2019">
                  <c:v>171.78289884753656</c:v>
                </c:pt>
                <c:pt idx="2020">
                  <c:v>238.78003786878944</c:v>
                </c:pt>
                <c:pt idx="2021">
                  <c:v>223.91030030747038</c:v>
                </c:pt>
                <c:pt idx="2022">
                  <c:v>198.80348537870711</c:v>
                </c:pt>
                <c:pt idx="2023">
                  <c:v>271.18900365673255</c:v>
                </c:pt>
                <c:pt idx="2024">
                  <c:v>298.22085492862675</c:v>
                </c:pt>
                <c:pt idx="2025">
                  <c:v>138.73589098559398</c:v>
                </c:pt>
                <c:pt idx="2026">
                  <c:v>184.05354898994284</c:v>
                </c:pt>
                <c:pt idx="2027">
                  <c:v>190.70099721180972</c:v>
                </c:pt>
                <c:pt idx="2028">
                  <c:v>126.71401629690169</c:v>
                </c:pt>
                <c:pt idx="2029">
                  <c:v>111.41596303146655</c:v>
                </c:pt>
                <c:pt idx="2030">
                  <c:v>271.68132430448549</c:v>
                </c:pt>
                <c:pt idx="2031">
                  <c:v>244.03309234306789</c:v>
                </c:pt>
                <c:pt idx="2032">
                  <c:v>206.89920711817183</c:v>
                </c:pt>
                <c:pt idx="2033">
                  <c:v>301.4216804132717</c:v>
                </c:pt>
                <c:pt idx="2034">
                  <c:v>227.4248068142893</c:v>
                </c:pt>
                <c:pt idx="2035">
                  <c:v>330.7949962396911</c:v>
                </c:pt>
                <c:pt idx="2036">
                  <c:v>119.09994616089878</c:v>
                </c:pt>
                <c:pt idx="2037">
                  <c:v>29.685800165025437</c:v>
                </c:pt>
                <c:pt idx="2038">
                  <c:v>304.56330053904679</c:v>
                </c:pt>
                <c:pt idx="2039">
                  <c:v>139.07753704680562</c:v>
                </c:pt>
                <c:pt idx="2040">
                  <c:v>147.8528085465293</c:v>
                </c:pt>
                <c:pt idx="2041">
                  <c:v>174.79994714043539</c:v>
                </c:pt>
                <c:pt idx="2042">
                  <c:v>69.519668877790778</c:v>
                </c:pt>
                <c:pt idx="2043">
                  <c:v>175.32575341524483</c:v>
                </c:pt>
                <c:pt idx="2044">
                  <c:v>184.80617601819853</c:v>
                </c:pt>
                <c:pt idx="2045">
                  <c:v>177.47590694749144</c:v>
                </c:pt>
                <c:pt idx="2046">
                  <c:v>187.10768647068895</c:v>
                </c:pt>
                <c:pt idx="2047">
                  <c:v>296.51477499987692</c:v>
                </c:pt>
                <c:pt idx="2048">
                  <c:v>149.02181581082388</c:v>
                </c:pt>
                <c:pt idx="2049">
                  <c:v>179.46971497361645</c:v>
                </c:pt>
                <c:pt idx="2050">
                  <c:v>176.66676765848689</c:v>
                </c:pt>
                <c:pt idx="2051">
                  <c:v>236.61870013935749</c:v>
                </c:pt>
                <c:pt idx="2052">
                  <c:v>125.85748771808983</c:v>
                </c:pt>
                <c:pt idx="2053">
                  <c:v>177.30979972380067</c:v>
                </c:pt>
                <c:pt idx="2054">
                  <c:v>263.21873509495504</c:v>
                </c:pt>
                <c:pt idx="2055">
                  <c:v>184.63011149806192</c:v>
                </c:pt>
                <c:pt idx="2056">
                  <c:v>371.0801412533595</c:v>
                </c:pt>
                <c:pt idx="2057">
                  <c:v>198.52020129621252</c:v>
                </c:pt>
                <c:pt idx="2058">
                  <c:v>121.28056090075891</c:v>
                </c:pt>
                <c:pt idx="2059">
                  <c:v>131.71982502296726</c:v>
                </c:pt>
                <c:pt idx="2060">
                  <c:v>204.03824433671835</c:v>
                </c:pt>
                <c:pt idx="2061">
                  <c:v>165.10106804516056</c:v>
                </c:pt>
                <c:pt idx="2062">
                  <c:v>217.36624881904859</c:v>
                </c:pt>
                <c:pt idx="2063">
                  <c:v>200.87476081624717</c:v>
                </c:pt>
                <c:pt idx="2064">
                  <c:v>177.71282799203067</c:v>
                </c:pt>
                <c:pt idx="2065">
                  <c:v>179.65809462799737</c:v>
                </c:pt>
                <c:pt idx="2066">
                  <c:v>190.75598844315769</c:v>
                </c:pt>
                <c:pt idx="2067">
                  <c:v>160.01751364233468</c:v>
                </c:pt>
                <c:pt idx="2068">
                  <c:v>154.2520888006249</c:v>
                </c:pt>
                <c:pt idx="2069">
                  <c:v>285.79255440965846</c:v>
                </c:pt>
                <c:pt idx="2070">
                  <c:v>211.97404575997183</c:v>
                </c:pt>
                <c:pt idx="2071">
                  <c:v>170.2580653002106</c:v>
                </c:pt>
                <c:pt idx="2072">
                  <c:v>260.57246103684383</c:v>
                </c:pt>
                <c:pt idx="2073">
                  <c:v>151.19011063526554</c:v>
                </c:pt>
                <c:pt idx="2074">
                  <c:v>145.47217743717698</c:v>
                </c:pt>
                <c:pt idx="2075">
                  <c:v>218.75257942177896</c:v>
                </c:pt>
                <c:pt idx="2076">
                  <c:v>116.56493768951962</c:v>
                </c:pt>
                <c:pt idx="2077">
                  <c:v>242.56728921509693</c:v>
                </c:pt>
                <c:pt idx="2078">
                  <c:v>181.20454892754967</c:v>
                </c:pt>
                <c:pt idx="2079">
                  <c:v>227.2803738214196</c:v>
                </c:pt>
                <c:pt idx="2080">
                  <c:v>150.23091241159588</c:v>
                </c:pt>
                <c:pt idx="2081">
                  <c:v>244.97423548311457</c:v>
                </c:pt>
                <c:pt idx="2082">
                  <c:v>154.25772320126302</c:v>
                </c:pt>
                <c:pt idx="2083">
                  <c:v>157.12458315967311</c:v>
                </c:pt>
                <c:pt idx="2084">
                  <c:v>287.03364815408804</c:v>
                </c:pt>
                <c:pt idx="2085">
                  <c:v>159.7438831885126</c:v>
                </c:pt>
                <c:pt idx="2086">
                  <c:v>147.81868588127222</c:v>
                </c:pt>
                <c:pt idx="2087">
                  <c:v>222.21391865974451</c:v>
                </c:pt>
                <c:pt idx="2088">
                  <c:v>157.54146685616107</c:v>
                </c:pt>
                <c:pt idx="2089">
                  <c:v>214.00864123756199</c:v>
                </c:pt>
                <c:pt idx="2090">
                  <c:v>362.44024371094912</c:v>
                </c:pt>
                <c:pt idx="2091">
                  <c:v>223.34319721886484</c:v>
                </c:pt>
                <c:pt idx="2092">
                  <c:v>293.85987841081385</c:v>
                </c:pt>
                <c:pt idx="2093">
                  <c:v>323.92970979046913</c:v>
                </c:pt>
                <c:pt idx="2094">
                  <c:v>193.27870977500731</c:v>
                </c:pt>
                <c:pt idx="2095">
                  <c:v>292.75820173174736</c:v>
                </c:pt>
                <c:pt idx="2096">
                  <c:v>242.83872619270605</c:v>
                </c:pt>
                <c:pt idx="2097">
                  <c:v>234.74958476086786</c:v>
                </c:pt>
                <c:pt idx="2098">
                  <c:v>311.4475786401818</c:v>
                </c:pt>
                <c:pt idx="2099">
                  <c:v>232.10162729294342</c:v>
                </c:pt>
                <c:pt idx="2100">
                  <c:v>201.20151341748084</c:v>
                </c:pt>
                <c:pt idx="2101">
                  <c:v>147.03742175218443</c:v>
                </c:pt>
                <c:pt idx="2102">
                  <c:v>179.44713432864958</c:v>
                </c:pt>
                <c:pt idx="2103">
                  <c:v>158.20919202597091</c:v>
                </c:pt>
                <c:pt idx="2104">
                  <c:v>186.84704788053327</c:v>
                </c:pt>
                <c:pt idx="2105">
                  <c:v>151.13283077509794</c:v>
                </c:pt>
                <c:pt idx="2106">
                  <c:v>217.90294190602182</c:v>
                </c:pt>
                <c:pt idx="2107">
                  <c:v>464.68796827398734</c:v>
                </c:pt>
                <c:pt idx="2108">
                  <c:v>212.97030848764018</c:v>
                </c:pt>
                <c:pt idx="2109">
                  <c:v>179.16151962923414</c:v>
                </c:pt>
                <c:pt idx="2110">
                  <c:v>592.96590418173992</c:v>
                </c:pt>
                <c:pt idx="2111">
                  <c:v>179.9790659249081</c:v>
                </c:pt>
                <c:pt idx="2112">
                  <c:v>288.00806508467815</c:v>
                </c:pt>
                <c:pt idx="2113">
                  <c:v>219.10571406105097</c:v>
                </c:pt>
                <c:pt idx="2114">
                  <c:v>208.03523913608782</c:v>
                </c:pt>
                <c:pt idx="2115">
                  <c:v>175.75103169737292</c:v>
                </c:pt>
                <c:pt idx="2116">
                  <c:v>190.41259768098172</c:v>
                </c:pt>
                <c:pt idx="2117">
                  <c:v>167.21239832123663</c:v>
                </c:pt>
                <c:pt idx="2118">
                  <c:v>177.68027464151231</c:v>
                </c:pt>
                <c:pt idx="2119">
                  <c:v>107.03077900241837</c:v>
                </c:pt>
                <c:pt idx="2120">
                  <c:v>124.8237081960765</c:v>
                </c:pt>
                <c:pt idx="2121">
                  <c:v>202.75522202552676</c:v>
                </c:pt>
                <c:pt idx="2122">
                  <c:v>191.29107206659987</c:v>
                </c:pt>
                <c:pt idx="2123">
                  <c:v>233.25364400574662</c:v>
                </c:pt>
                <c:pt idx="2124">
                  <c:v>184.08170330050294</c:v>
                </c:pt>
                <c:pt idx="2125">
                  <c:v>225.77400930442607</c:v>
                </c:pt>
                <c:pt idx="2126">
                  <c:v>184.58333906081018</c:v>
                </c:pt>
                <c:pt idx="2127">
                  <c:v>276.4606357404503</c:v>
                </c:pt>
                <c:pt idx="2128">
                  <c:v>379.29119567530557</c:v>
                </c:pt>
                <c:pt idx="2129">
                  <c:v>290.57976387704076</c:v>
                </c:pt>
                <c:pt idx="2130">
                  <c:v>281.64885820015621</c:v>
                </c:pt>
                <c:pt idx="2131">
                  <c:v>120.19018481854296</c:v>
                </c:pt>
                <c:pt idx="2132">
                  <c:v>265.9785003905393</c:v>
                </c:pt>
                <c:pt idx="2133">
                  <c:v>132.5485799426865</c:v>
                </c:pt>
                <c:pt idx="2134">
                  <c:v>115.54921156908773</c:v>
                </c:pt>
                <c:pt idx="2135">
                  <c:v>303.07933605554638</c:v>
                </c:pt>
                <c:pt idx="2136">
                  <c:v>148.65330701929577</c:v>
                </c:pt>
                <c:pt idx="2137">
                  <c:v>129.01748752609433</c:v>
                </c:pt>
                <c:pt idx="2138">
                  <c:v>193.32000222117679</c:v>
                </c:pt>
                <c:pt idx="2139">
                  <c:v>136.80480561854569</c:v>
                </c:pt>
                <c:pt idx="2140">
                  <c:v>151.84811686359134</c:v>
                </c:pt>
                <c:pt idx="2141">
                  <c:v>123.38378804133755</c:v>
                </c:pt>
                <c:pt idx="2142">
                  <c:v>236.32022258288148</c:v>
                </c:pt>
                <c:pt idx="2143">
                  <c:v>293.73720261017888</c:v>
                </c:pt>
                <c:pt idx="2144">
                  <c:v>253.00132176704813</c:v>
                </c:pt>
                <c:pt idx="2145">
                  <c:v>137.84486724394338</c:v>
                </c:pt>
                <c:pt idx="2146">
                  <c:v>292.85915260217229</c:v>
                </c:pt>
                <c:pt idx="2147">
                  <c:v>125.2103904066178</c:v>
                </c:pt>
                <c:pt idx="2148">
                  <c:v>186.61212017006085</c:v>
                </c:pt>
                <c:pt idx="2149">
                  <c:v>229.72980558869506</c:v>
                </c:pt>
                <c:pt idx="2150">
                  <c:v>141.87718860399582</c:v>
                </c:pt>
                <c:pt idx="2151">
                  <c:v>143.5992809169627</c:v>
                </c:pt>
                <c:pt idx="2152">
                  <c:v>251.41166375849903</c:v>
                </c:pt>
                <c:pt idx="2153">
                  <c:v>260.39847908610727</c:v>
                </c:pt>
                <c:pt idx="2154">
                  <c:v>164.92897735881786</c:v>
                </c:pt>
                <c:pt idx="2155">
                  <c:v>302.78832774144314</c:v>
                </c:pt>
                <c:pt idx="2156">
                  <c:v>201.32725681939121</c:v>
                </c:pt>
                <c:pt idx="2157">
                  <c:v>223.24167228041804</c:v>
                </c:pt>
                <c:pt idx="2158">
                  <c:v>128.85973809885814</c:v>
                </c:pt>
                <c:pt idx="2159">
                  <c:v>219.69065015650136</c:v>
                </c:pt>
                <c:pt idx="2160">
                  <c:v>221.04229704138831</c:v>
                </c:pt>
                <c:pt idx="2161">
                  <c:v>274.45015367971115</c:v>
                </c:pt>
                <c:pt idx="2162">
                  <c:v>166.32462451275973</c:v>
                </c:pt>
                <c:pt idx="2163">
                  <c:v>249.25535899414416</c:v>
                </c:pt>
                <c:pt idx="2164">
                  <c:v>187.09349690991385</c:v>
                </c:pt>
                <c:pt idx="2165">
                  <c:v>151.14064446278735</c:v>
                </c:pt>
                <c:pt idx="2166">
                  <c:v>246.63586491473825</c:v>
                </c:pt>
                <c:pt idx="2167">
                  <c:v>96.876974405824171</c:v>
                </c:pt>
                <c:pt idx="2168">
                  <c:v>203.1289759841238</c:v>
                </c:pt>
                <c:pt idx="2169">
                  <c:v>240.02288264741557</c:v>
                </c:pt>
                <c:pt idx="2170">
                  <c:v>151.3196445692237</c:v>
                </c:pt>
                <c:pt idx="2171">
                  <c:v>198.96939980723323</c:v>
                </c:pt>
                <c:pt idx="2172">
                  <c:v>206.38767772910685</c:v>
                </c:pt>
                <c:pt idx="2173">
                  <c:v>136.52305276385997</c:v>
                </c:pt>
                <c:pt idx="2174">
                  <c:v>142.18525469928673</c:v>
                </c:pt>
                <c:pt idx="2175">
                  <c:v>278.81786715438119</c:v>
                </c:pt>
                <c:pt idx="2176">
                  <c:v>250.50723395238049</c:v>
                </c:pt>
                <c:pt idx="2177">
                  <c:v>181.06172285678437</c:v>
                </c:pt>
                <c:pt idx="2178">
                  <c:v>170.13744588060516</c:v>
                </c:pt>
                <c:pt idx="2179">
                  <c:v>144.76213649411733</c:v>
                </c:pt>
                <c:pt idx="2180">
                  <c:v>194.76831769159764</c:v>
                </c:pt>
                <c:pt idx="2181">
                  <c:v>187.40567201975978</c:v>
                </c:pt>
                <c:pt idx="2182">
                  <c:v>130.5441624461327</c:v>
                </c:pt>
                <c:pt idx="2183">
                  <c:v>149.82422986223037</c:v>
                </c:pt>
                <c:pt idx="2184">
                  <c:v>199.33712330463158</c:v>
                </c:pt>
                <c:pt idx="2185">
                  <c:v>322.29045904323112</c:v>
                </c:pt>
                <c:pt idx="2186">
                  <c:v>332.82288382202148</c:v>
                </c:pt>
                <c:pt idx="2187">
                  <c:v>132.41272585449343</c:v>
                </c:pt>
                <c:pt idx="2188">
                  <c:v>512.56991040683749</c:v>
                </c:pt>
                <c:pt idx="2189">
                  <c:v>60.64149289538851</c:v>
                </c:pt>
                <c:pt idx="2190">
                  <c:v>193.77082736870634</c:v>
                </c:pt>
                <c:pt idx="2191">
                  <c:v>182.68151953399584</c:v>
                </c:pt>
                <c:pt idx="2192">
                  <c:v>263.22741659705707</c:v>
                </c:pt>
                <c:pt idx="2193">
                  <c:v>188.67830740381279</c:v>
                </c:pt>
                <c:pt idx="2194">
                  <c:v>250.16870092369879</c:v>
                </c:pt>
                <c:pt idx="2195">
                  <c:v>201.61185690921849</c:v>
                </c:pt>
                <c:pt idx="2196">
                  <c:v>222.44797025405481</c:v>
                </c:pt>
                <c:pt idx="2197">
                  <c:v>309.30707998848942</c:v>
                </c:pt>
                <c:pt idx="2198">
                  <c:v>273.51641002176888</c:v>
                </c:pt>
                <c:pt idx="2199">
                  <c:v>237.82536133916955</c:v>
                </c:pt>
                <c:pt idx="2200">
                  <c:v>165.97003788064782</c:v>
                </c:pt>
                <c:pt idx="2201">
                  <c:v>225.6149700989838</c:v>
                </c:pt>
                <c:pt idx="2202">
                  <c:v>281.99438016294857</c:v>
                </c:pt>
                <c:pt idx="2203">
                  <c:v>212.0059357076228</c:v>
                </c:pt>
                <c:pt idx="2204">
                  <c:v>174.69615690753122</c:v>
                </c:pt>
                <c:pt idx="2205">
                  <c:v>271.93701903107046</c:v>
                </c:pt>
                <c:pt idx="2206">
                  <c:v>200.82423872979172</c:v>
                </c:pt>
                <c:pt idx="2207">
                  <c:v>150.49593704755023</c:v>
                </c:pt>
                <c:pt idx="2208">
                  <c:v>213.06334462857794</c:v>
                </c:pt>
                <c:pt idx="2209">
                  <c:v>195.31353600794745</c:v>
                </c:pt>
                <c:pt idx="2210">
                  <c:v>153.68363104276295</c:v>
                </c:pt>
                <c:pt idx="2211">
                  <c:v>222.10145947366377</c:v>
                </c:pt>
                <c:pt idx="2212">
                  <c:v>166.38887112603871</c:v>
                </c:pt>
                <c:pt idx="2213">
                  <c:v>280.93857934385358</c:v>
                </c:pt>
                <c:pt idx="2214">
                  <c:v>238.70682383709024</c:v>
                </c:pt>
                <c:pt idx="2215">
                  <c:v>311.83018048864648</c:v>
                </c:pt>
                <c:pt idx="2216">
                  <c:v>163.76239224318783</c:v>
                </c:pt>
                <c:pt idx="2217">
                  <c:v>143.28284933963829</c:v>
                </c:pt>
                <c:pt idx="2218">
                  <c:v>263.77048071770304</c:v>
                </c:pt>
                <c:pt idx="2219">
                  <c:v>165.99749848648935</c:v>
                </c:pt>
                <c:pt idx="2220">
                  <c:v>288.32904670974807</c:v>
                </c:pt>
                <c:pt idx="2221">
                  <c:v>188.36292538738843</c:v>
                </c:pt>
                <c:pt idx="2222">
                  <c:v>123.77183805027769</c:v>
                </c:pt>
                <c:pt idx="2223">
                  <c:v>171.2199565390996</c:v>
                </c:pt>
                <c:pt idx="2224">
                  <c:v>146.8150562590518</c:v>
                </c:pt>
                <c:pt idx="2225">
                  <c:v>147.22373468031461</c:v>
                </c:pt>
                <c:pt idx="2226">
                  <c:v>166.45222842985217</c:v>
                </c:pt>
                <c:pt idx="2227">
                  <c:v>263.85270644606049</c:v>
                </c:pt>
                <c:pt idx="2228">
                  <c:v>134.94666941363633</c:v>
                </c:pt>
                <c:pt idx="2229">
                  <c:v>208.79065745824715</c:v>
                </c:pt>
                <c:pt idx="2230">
                  <c:v>202.58946837038849</c:v>
                </c:pt>
                <c:pt idx="2231">
                  <c:v>40.889909469904929</c:v>
                </c:pt>
                <c:pt idx="2232">
                  <c:v>171.69820130252691</c:v>
                </c:pt>
                <c:pt idx="2233">
                  <c:v>202.9850782451833</c:v>
                </c:pt>
                <c:pt idx="2234">
                  <c:v>239.18197355107239</c:v>
                </c:pt>
                <c:pt idx="2235">
                  <c:v>190.1154367118867</c:v>
                </c:pt>
                <c:pt idx="2236">
                  <c:v>205.79131619760565</c:v>
                </c:pt>
                <c:pt idx="2237">
                  <c:v>122.27518764266347</c:v>
                </c:pt>
                <c:pt idx="2238">
                  <c:v>232.53346683227414</c:v>
                </c:pt>
                <c:pt idx="2239">
                  <c:v>186.36081252901474</c:v>
                </c:pt>
                <c:pt idx="2240">
                  <c:v>190.71030041156854</c:v>
                </c:pt>
                <c:pt idx="2241">
                  <c:v>115.40676495001253</c:v>
                </c:pt>
                <c:pt idx="2242">
                  <c:v>109.90752731707848</c:v>
                </c:pt>
                <c:pt idx="2243">
                  <c:v>218.1620655354414</c:v>
                </c:pt>
                <c:pt idx="2244">
                  <c:v>144.97120102698949</c:v>
                </c:pt>
                <c:pt idx="2245">
                  <c:v>256.91414969620246</c:v>
                </c:pt>
                <c:pt idx="2246">
                  <c:v>173.8983184589795</c:v>
                </c:pt>
                <c:pt idx="2247">
                  <c:v>226.40257625370432</c:v>
                </c:pt>
                <c:pt idx="2248">
                  <c:v>137.02777230340797</c:v>
                </c:pt>
                <c:pt idx="2249">
                  <c:v>86.769637794115312</c:v>
                </c:pt>
                <c:pt idx="2250">
                  <c:v>178.03181845775165</c:v>
                </c:pt>
                <c:pt idx="2251">
                  <c:v>350.63531163831493</c:v>
                </c:pt>
                <c:pt idx="2252">
                  <c:v>236.44423967437029</c:v>
                </c:pt>
                <c:pt idx="2253">
                  <c:v>357.61366242656601</c:v>
                </c:pt>
                <c:pt idx="2254">
                  <c:v>202.53177010556973</c:v>
                </c:pt>
                <c:pt idx="2255">
                  <c:v>285.12408307869094</c:v>
                </c:pt>
                <c:pt idx="2256">
                  <c:v>187.18671684512097</c:v>
                </c:pt>
                <c:pt idx="2257">
                  <c:v>285.88842353372553</c:v>
                </c:pt>
                <c:pt idx="2258">
                  <c:v>202.9145684124168</c:v>
                </c:pt>
                <c:pt idx="2259">
                  <c:v>137.37621757579331</c:v>
                </c:pt>
                <c:pt idx="2260">
                  <c:v>126.8200461364859</c:v>
                </c:pt>
                <c:pt idx="2261">
                  <c:v>137.54812698720167</c:v>
                </c:pt>
                <c:pt idx="2262">
                  <c:v>192.58703454914425</c:v>
                </c:pt>
                <c:pt idx="2263">
                  <c:v>81.759929941007343</c:v>
                </c:pt>
                <c:pt idx="2264">
                  <c:v>257.28003565299679</c:v>
                </c:pt>
                <c:pt idx="2265">
                  <c:v>234.94734746170954</c:v>
                </c:pt>
                <c:pt idx="2266">
                  <c:v>173.70414614438778</c:v>
                </c:pt>
                <c:pt idx="2267">
                  <c:v>160.15422250237467</c:v>
                </c:pt>
                <c:pt idx="2268">
                  <c:v>250.62758539377896</c:v>
                </c:pt>
                <c:pt idx="2269">
                  <c:v>148.12544032795736</c:v>
                </c:pt>
                <c:pt idx="2270">
                  <c:v>148.10548261076798</c:v>
                </c:pt>
                <c:pt idx="2271">
                  <c:v>195.31508011420829</c:v>
                </c:pt>
                <c:pt idx="2272">
                  <c:v>97.985047556937076</c:v>
                </c:pt>
                <c:pt idx="2273">
                  <c:v>211.90614261303261</c:v>
                </c:pt>
                <c:pt idx="2274">
                  <c:v>127.46381018115234</c:v>
                </c:pt>
                <c:pt idx="2275">
                  <c:v>122.39747532743446</c:v>
                </c:pt>
                <c:pt idx="2276">
                  <c:v>14.874217971719812</c:v>
                </c:pt>
                <c:pt idx="2277">
                  <c:v>256.15497011410588</c:v>
                </c:pt>
                <c:pt idx="2278">
                  <c:v>171.63540197895114</c:v>
                </c:pt>
                <c:pt idx="2279">
                  <c:v>127.08424992722858</c:v>
                </c:pt>
                <c:pt idx="2280">
                  <c:v>229.05632645224179</c:v>
                </c:pt>
                <c:pt idx="2281">
                  <c:v>97.927943891943841</c:v>
                </c:pt>
                <c:pt idx="2282">
                  <c:v>205.2824936872471</c:v>
                </c:pt>
                <c:pt idx="2283">
                  <c:v>207.9868442230586</c:v>
                </c:pt>
                <c:pt idx="2284">
                  <c:v>400.05727588971757</c:v>
                </c:pt>
                <c:pt idx="2285">
                  <c:v>234.47147874037503</c:v>
                </c:pt>
                <c:pt idx="2286">
                  <c:v>261.0088672851204</c:v>
                </c:pt>
                <c:pt idx="2287">
                  <c:v>261.77236487686662</c:v>
                </c:pt>
                <c:pt idx="2288">
                  <c:v>234.66788200071645</c:v>
                </c:pt>
                <c:pt idx="2289">
                  <c:v>460.05497058834976</c:v>
                </c:pt>
                <c:pt idx="2290">
                  <c:v>204.38506506014897</c:v>
                </c:pt>
                <c:pt idx="2291">
                  <c:v>161.24511784511159</c:v>
                </c:pt>
                <c:pt idx="2292">
                  <c:v>253.30775815961465</c:v>
                </c:pt>
                <c:pt idx="2293">
                  <c:v>291.37773721527566</c:v>
                </c:pt>
                <c:pt idx="2294">
                  <c:v>299.63587599481366</c:v>
                </c:pt>
                <c:pt idx="2295">
                  <c:v>191.13640141284932</c:v>
                </c:pt>
                <c:pt idx="2296">
                  <c:v>107.95155220908121</c:v>
                </c:pt>
                <c:pt idx="2297">
                  <c:v>139.00321486849211</c:v>
                </c:pt>
                <c:pt idx="2298">
                  <c:v>155.97517095685856</c:v>
                </c:pt>
                <c:pt idx="2299">
                  <c:v>211.55581141703209</c:v>
                </c:pt>
                <c:pt idx="2300">
                  <c:v>67.814403839943026</c:v>
                </c:pt>
                <c:pt idx="2301">
                  <c:v>173.33872996181412</c:v>
                </c:pt>
                <c:pt idx="2302">
                  <c:v>536.50502348641271</c:v>
                </c:pt>
                <c:pt idx="2303">
                  <c:v>266.71474319069836</c:v>
                </c:pt>
                <c:pt idx="2304">
                  <c:v>137.29609171313786</c:v>
                </c:pt>
                <c:pt idx="2305">
                  <c:v>171.3481434477066</c:v>
                </c:pt>
                <c:pt idx="2306">
                  <c:v>244.89839381629625</c:v>
                </c:pt>
                <c:pt idx="2307">
                  <c:v>96.181585354828428</c:v>
                </c:pt>
                <c:pt idx="2308">
                  <c:v>273.39437485314505</c:v>
                </c:pt>
                <c:pt idx="2309">
                  <c:v>312.03793961719452</c:v>
                </c:pt>
                <c:pt idx="2310">
                  <c:v>236.20700485971969</c:v>
                </c:pt>
                <c:pt idx="2311">
                  <c:v>200.89985736276097</c:v>
                </c:pt>
                <c:pt idx="2312">
                  <c:v>217.49587146475687</c:v>
                </c:pt>
                <c:pt idx="2313">
                  <c:v>334.12897745783584</c:v>
                </c:pt>
                <c:pt idx="2314">
                  <c:v>261.56660288655468</c:v>
                </c:pt>
                <c:pt idx="2315">
                  <c:v>278.17291083025168</c:v>
                </c:pt>
                <c:pt idx="2316">
                  <c:v>120.98191450627762</c:v>
                </c:pt>
                <c:pt idx="2317">
                  <c:v>213.73710827992804</c:v>
                </c:pt>
                <c:pt idx="2318">
                  <c:v>227.64957404385527</c:v>
                </c:pt>
                <c:pt idx="2319">
                  <c:v>182.73823394660943</c:v>
                </c:pt>
                <c:pt idx="2320">
                  <c:v>194.30542305788168</c:v>
                </c:pt>
                <c:pt idx="2321">
                  <c:v>353.23572897567732</c:v>
                </c:pt>
                <c:pt idx="2322">
                  <c:v>157.78325164912474</c:v>
                </c:pt>
                <c:pt idx="2323">
                  <c:v>204.86830258994524</c:v>
                </c:pt>
                <c:pt idx="2324">
                  <c:v>187.0309504099155</c:v>
                </c:pt>
                <c:pt idx="2325">
                  <c:v>151.67294916078077</c:v>
                </c:pt>
                <c:pt idx="2326">
                  <c:v>209.77740584172625</c:v>
                </c:pt>
                <c:pt idx="2327">
                  <c:v>103.6719045753715</c:v>
                </c:pt>
                <c:pt idx="2328">
                  <c:v>146.59382893553595</c:v>
                </c:pt>
                <c:pt idx="2329">
                  <c:v>263.70913151280047</c:v>
                </c:pt>
                <c:pt idx="2330">
                  <c:v>279.41425548229819</c:v>
                </c:pt>
                <c:pt idx="2331">
                  <c:v>119.58448683339743</c:v>
                </c:pt>
                <c:pt idx="2332">
                  <c:v>222.08699385189274</c:v>
                </c:pt>
                <c:pt idx="2333">
                  <c:v>211.36769876987012</c:v>
                </c:pt>
                <c:pt idx="2334">
                  <c:v>274.21249976682549</c:v>
                </c:pt>
                <c:pt idx="2335">
                  <c:v>332.5617481782736</c:v>
                </c:pt>
                <c:pt idx="2336">
                  <c:v>182.78121606796125</c:v>
                </c:pt>
                <c:pt idx="2337">
                  <c:v>269.84398290774772</c:v>
                </c:pt>
                <c:pt idx="2338">
                  <c:v>204.5409315310913</c:v>
                </c:pt>
                <c:pt idx="2339">
                  <c:v>278.98213384787721</c:v>
                </c:pt>
                <c:pt idx="2340">
                  <c:v>222.16476247152551</c:v>
                </c:pt>
                <c:pt idx="2341">
                  <c:v>207.10602144013964</c:v>
                </c:pt>
                <c:pt idx="2342">
                  <c:v>268.98863974685719</c:v>
                </c:pt>
                <c:pt idx="2343">
                  <c:v>199.99312452699039</c:v>
                </c:pt>
                <c:pt idx="2344">
                  <c:v>129.71665678014955</c:v>
                </c:pt>
                <c:pt idx="2345">
                  <c:v>381.85848002877538</c:v>
                </c:pt>
                <c:pt idx="2346">
                  <c:v>198.97436494632646</c:v>
                </c:pt>
                <c:pt idx="2347">
                  <c:v>136.04921561349983</c:v>
                </c:pt>
                <c:pt idx="2348">
                  <c:v>111.63441421840349</c:v>
                </c:pt>
                <c:pt idx="2349">
                  <c:v>182.79101730900027</c:v>
                </c:pt>
                <c:pt idx="2350">
                  <c:v>184.26114718388553</c:v>
                </c:pt>
                <c:pt idx="2351">
                  <c:v>228.40291542688644</c:v>
                </c:pt>
                <c:pt idx="2352">
                  <c:v>181.34808709767483</c:v>
                </c:pt>
                <c:pt idx="2353">
                  <c:v>176.06238309652471</c:v>
                </c:pt>
                <c:pt idx="2354">
                  <c:v>202.84255728160718</c:v>
                </c:pt>
                <c:pt idx="2355">
                  <c:v>156.04123555031248</c:v>
                </c:pt>
                <c:pt idx="2356">
                  <c:v>210.47120878128825</c:v>
                </c:pt>
                <c:pt idx="2357">
                  <c:v>329.93226374052222</c:v>
                </c:pt>
                <c:pt idx="2358">
                  <c:v>122.07146662012644</c:v>
                </c:pt>
                <c:pt idx="2359">
                  <c:v>238.89535875669051</c:v>
                </c:pt>
                <c:pt idx="2360">
                  <c:v>289.34187396296477</c:v>
                </c:pt>
                <c:pt idx="2361">
                  <c:v>321.4623699596346</c:v>
                </c:pt>
                <c:pt idx="2362">
                  <c:v>163.73406940359382</c:v>
                </c:pt>
                <c:pt idx="2363">
                  <c:v>202.19935436769666</c:v>
                </c:pt>
                <c:pt idx="2364">
                  <c:v>113.85169076242744</c:v>
                </c:pt>
                <c:pt idx="2365">
                  <c:v>275.15422526834436</c:v>
                </c:pt>
                <c:pt idx="2366">
                  <c:v>169.40690503914064</c:v>
                </c:pt>
                <c:pt idx="2367">
                  <c:v>230.09447686225195</c:v>
                </c:pt>
                <c:pt idx="2368">
                  <c:v>230.41792708597742</c:v>
                </c:pt>
                <c:pt idx="2369">
                  <c:v>191.04573632091979</c:v>
                </c:pt>
                <c:pt idx="2370">
                  <c:v>347.33244125010697</c:v>
                </c:pt>
                <c:pt idx="2371">
                  <c:v>169.82884654185617</c:v>
                </c:pt>
                <c:pt idx="2372">
                  <c:v>129.77477320560385</c:v>
                </c:pt>
                <c:pt idx="2373">
                  <c:v>153.17036013614114</c:v>
                </c:pt>
                <c:pt idx="2374">
                  <c:v>183.58992732003406</c:v>
                </c:pt>
                <c:pt idx="2375">
                  <c:v>28.739631573034174</c:v>
                </c:pt>
                <c:pt idx="2376">
                  <c:v>128.98915596811167</c:v>
                </c:pt>
                <c:pt idx="2377">
                  <c:v>274.95014845288046</c:v>
                </c:pt>
                <c:pt idx="2378">
                  <c:v>177.14317312924024</c:v>
                </c:pt>
                <c:pt idx="2379">
                  <c:v>193.64854186826824</c:v>
                </c:pt>
                <c:pt idx="2380">
                  <c:v>371.2712244540819</c:v>
                </c:pt>
                <c:pt idx="2381">
                  <c:v>255.75993556012236</c:v>
                </c:pt>
                <c:pt idx="2382">
                  <c:v>467.84856674748727</c:v>
                </c:pt>
                <c:pt idx="2383">
                  <c:v>217.58010079255925</c:v>
                </c:pt>
                <c:pt idx="2384">
                  <c:v>187.24255648170043</c:v>
                </c:pt>
                <c:pt idx="2385">
                  <c:v>163.95797098510707</c:v>
                </c:pt>
                <c:pt idx="2386">
                  <c:v>310.31480530145325</c:v>
                </c:pt>
                <c:pt idx="2387">
                  <c:v>240.20952673188532</c:v>
                </c:pt>
                <c:pt idx="2388">
                  <c:v>235.42937654344732</c:v>
                </c:pt>
                <c:pt idx="2389">
                  <c:v>226.17825532147458</c:v>
                </c:pt>
                <c:pt idx="2390">
                  <c:v>165.47700027277384</c:v>
                </c:pt>
                <c:pt idx="2391">
                  <c:v>220.17734610637865</c:v>
                </c:pt>
                <c:pt idx="2392">
                  <c:v>279.11755691556743</c:v>
                </c:pt>
                <c:pt idx="2393">
                  <c:v>193.69784899569441</c:v>
                </c:pt>
                <c:pt idx="2394">
                  <c:v>119.86849576645275</c:v>
                </c:pt>
                <c:pt idx="2395">
                  <c:v>219.18048510432465</c:v>
                </c:pt>
                <c:pt idx="2396">
                  <c:v>242.03094229570144</c:v>
                </c:pt>
                <c:pt idx="2397">
                  <c:v>37.478015856269479</c:v>
                </c:pt>
                <c:pt idx="2398">
                  <c:v>253.55666610126195</c:v>
                </c:pt>
                <c:pt idx="2399">
                  <c:v>200.04594348863347</c:v>
                </c:pt>
                <c:pt idx="2400">
                  <c:v>222.91662655807815</c:v>
                </c:pt>
                <c:pt idx="2401">
                  <c:v>231.38892272232042</c:v>
                </c:pt>
                <c:pt idx="2402">
                  <c:v>174.66110275767932</c:v>
                </c:pt>
                <c:pt idx="2403">
                  <c:v>122.60478221552987</c:v>
                </c:pt>
                <c:pt idx="2404">
                  <c:v>238.17266912829635</c:v>
                </c:pt>
                <c:pt idx="2405">
                  <c:v>95.776426995658937</c:v>
                </c:pt>
                <c:pt idx="2406">
                  <c:v>183.78959077878019</c:v>
                </c:pt>
                <c:pt idx="2407">
                  <c:v>162.84249391702468</c:v>
                </c:pt>
                <c:pt idx="2408">
                  <c:v>225.56620613724573</c:v>
                </c:pt>
                <c:pt idx="2409">
                  <c:v>208.79477796812705</c:v>
                </c:pt>
                <c:pt idx="2410">
                  <c:v>111.86641254803128</c:v>
                </c:pt>
                <c:pt idx="2411">
                  <c:v>87.803074795923479</c:v>
                </c:pt>
                <c:pt idx="2412">
                  <c:v>133.9885226984527</c:v>
                </c:pt>
                <c:pt idx="2413">
                  <c:v>137.07246726468722</c:v>
                </c:pt>
                <c:pt idx="2414">
                  <c:v>316.59657257060974</c:v>
                </c:pt>
                <c:pt idx="2415">
                  <c:v>207.21967888275074</c:v>
                </c:pt>
                <c:pt idx="2416">
                  <c:v>159.86392883916642</c:v>
                </c:pt>
                <c:pt idx="2417">
                  <c:v>199.65996432114659</c:v>
                </c:pt>
                <c:pt idx="2418">
                  <c:v>275.51898584135319</c:v>
                </c:pt>
                <c:pt idx="2419">
                  <c:v>235.69647450594272</c:v>
                </c:pt>
                <c:pt idx="2420">
                  <c:v>288.04605775800138</c:v>
                </c:pt>
                <c:pt idx="2421">
                  <c:v>153.32190066037208</c:v>
                </c:pt>
                <c:pt idx="2422">
                  <c:v>171.40702006235955</c:v>
                </c:pt>
                <c:pt idx="2423">
                  <c:v>248.95763458013303</c:v>
                </c:pt>
                <c:pt idx="2424">
                  <c:v>157.34962033352122</c:v>
                </c:pt>
                <c:pt idx="2425">
                  <c:v>160.19105973890495</c:v>
                </c:pt>
                <c:pt idx="2426">
                  <c:v>167.68164221126148</c:v>
                </c:pt>
                <c:pt idx="2427">
                  <c:v>172.99702687101689</c:v>
                </c:pt>
                <c:pt idx="2428">
                  <c:v>192.6534107008855</c:v>
                </c:pt>
                <c:pt idx="2429">
                  <c:v>152.11066886664824</c:v>
                </c:pt>
                <c:pt idx="2430">
                  <c:v>189.02480332406665</c:v>
                </c:pt>
                <c:pt idx="2431">
                  <c:v>113.57308343580333</c:v>
                </c:pt>
                <c:pt idx="2432">
                  <c:v>205.59859067270207</c:v>
                </c:pt>
                <c:pt idx="2433">
                  <c:v>253.0612286345453</c:v>
                </c:pt>
                <c:pt idx="2434">
                  <c:v>143.06813754497369</c:v>
                </c:pt>
                <c:pt idx="2435">
                  <c:v>231.60476740048358</c:v>
                </c:pt>
                <c:pt idx="2436">
                  <c:v>122.92257740181871</c:v>
                </c:pt>
                <c:pt idx="2437">
                  <c:v>55.143593767360919</c:v>
                </c:pt>
                <c:pt idx="2438">
                  <c:v>147.8334761953929</c:v>
                </c:pt>
                <c:pt idx="2439">
                  <c:v>147.66526130214245</c:v>
                </c:pt>
                <c:pt idx="2440">
                  <c:v>123.81347582355892</c:v>
                </c:pt>
                <c:pt idx="2441">
                  <c:v>204.86861912461606</c:v>
                </c:pt>
                <c:pt idx="2442">
                  <c:v>218.83055519938188</c:v>
                </c:pt>
                <c:pt idx="2443">
                  <c:v>177.28605141230412</c:v>
                </c:pt>
                <c:pt idx="2444">
                  <c:v>153.51714191268189</c:v>
                </c:pt>
                <c:pt idx="2445">
                  <c:v>111.94891502759182</c:v>
                </c:pt>
                <c:pt idx="2446">
                  <c:v>387.54458226924049</c:v>
                </c:pt>
                <c:pt idx="2447">
                  <c:v>171.51469243289361</c:v>
                </c:pt>
                <c:pt idx="2448">
                  <c:v>532.4231500591809</c:v>
                </c:pt>
                <c:pt idx="2449">
                  <c:v>206.68294309465927</c:v>
                </c:pt>
                <c:pt idx="2450">
                  <c:v>163.2474071701634</c:v>
                </c:pt>
                <c:pt idx="2451">
                  <c:v>224.324351226065</c:v>
                </c:pt>
                <c:pt idx="2452">
                  <c:v>235.55128299211663</c:v>
                </c:pt>
                <c:pt idx="2453">
                  <c:v>226.24559790703725</c:v>
                </c:pt>
                <c:pt idx="2454">
                  <c:v>238.76566339719878</c:v>
                </c:pt>
                <c:pt idx="2455">
                  <c:v>209.11218601883181</c:v>
                </c:pt>
                <c:pt idx="2456">
                  <c:v>237.13261691334287</c:v>
                </c:pt>
                <c:pt idx="2457">
                  <c:v>126.96760870836145</c:v>
                </c:pt>
                <c:pt idx="2458">
                  <c:v>127.13879325458345</c:v>
                </c:pt>
                <c:pt idx="2459">
                  <c:v>253.67923820448019</c:v>
                </c:pt>
                <c:pt idx="2460">
                  <c:v>302.29675936215165</c:v>
                </c:pt>
                <c:pt idx="2461">
                  <c:v>159.02505243040872</c:v>
                </c:pt>
                <c:pt idx="2462">
                  <c:v>291.34639123982356</c:v>
                </c:pt>
                <c:pt idx="2463">
                  <c:v>199.98761898320566</c:v>
                </c:pt>
                <c:pt idx="2464">
                  <c:v>206.25124764206308</c:v>
                </c:pt>
                <c:pt idx="2465">
                  <c:v>164.03980114952978</c:v>
                </c:pt>
                <c:pt idx="2466">
                  <c:v>96.546656607143561</c:v>
                </c:pt>
                <c:pt idx="2467">
                  <c:v>176.99342704879831</c:v>
                </c:pt>
                <c:pt idx="2468">
                  <c:v>250.90871893661259</c:v>
                </c:pt>
                <c:pt idx="2469">
                  <c:v>460.29832257779441</c:v>
                </c:pt>
                <c:pt idx="2470">
                  <c:v>170.63673054744106</c:v>
                </c:pt>
                <c:pt idx="2471">
                  <c:v>181.73747268684056</c:v>
                </c:pt>
                <c:pt idx="2472">
                  <c:v>118.01864090302875</c:v>
                </c:pt>
                <c:pt idx="2473">
                  <c:v>267.35912952533135</c:v>
                </c:pt>
                <c:pt idx="2474">
                  <c:v>233.08453626544551</c:v>
                </c:pt>
                <c:pt idx="2475">
                  <c:v>200.02911148397436</c:v>
                </c:pt>
                <c:pt idx="2476">
                  <c:v>211.47831578944701</c:v>
                </c:pt>
                <c:pt idx="2477">
                  <c:v>234.68491729158276</c:v>
                </c:pt>
                <c:pt idx="2478">
                  <c:v>283.97064075505278</c:v>
                </c:pt>
                <c:pt idx="2479">
                  <c:v>290.78704924621081</c:v>
                </c:pt>
                <c:pt idx="2480">
                  <c:v>255.22467991955989</c:v>
                </c:pt>
                <c:pt idx="2481">
                  <c:v>217.21465666199089</c:v>
                </c:pt>
                <c:pt idx="2482">
                  <c:v>145.42681143255516</c:v>
                </c:pt>
                <c:pt idx="2483">
                  <c:v>186.36483358193644</c:v>
                </c:pt>
                <c:pt idx="2484">
                  <c:v>165.68997381138519</c:v>
                </c:pt>
                <c:pt idx="2485">
                  <c:v>188.97551395007608</c:v>
                </c:pt>
                <c:pt idx="2486">
                  <c:v>181.75940521985069</c:v>
                </c:pt>
                <c:pt idx="2487">
                  <c:v>610.97966863471061</c:v>
                </c:pt>
                <c:pt idx="2488">
                  <c:v>220.63393994079144</c:v>
                </c:pt>
                <c:pt idx="2489">
                  <c:v>190.23706695857467</c:v>
                </c:pt>
                <c:pt idx="2490">
                  <c:v>173.80244110960041</c:v>
                </c:pt>
                <c:pt idx="2491">
                  <c:v>154.93012931775104</c:v>
                </c:pt>
                <c:pt idx="2492">
                  <c:v>227.91717315675317</c:v>
                </c:pt>
                <c:pt idx="2493">
                  <c:v>214.7856190152367</c:v>
                </c:pt>
                <c:pt idx="2494">
                  <c:v>252.80090676772056</c:v>
                </c:pt>
                <c:pt idx="2495">
                  <c:v>182.43286928603391</c:v>
                </c:pt>
                <c:pt idx="2496">
                  <c:v>305.03633343320939</c:v>
                </c:pt>
                <c:pt idx="2497">
                  <c:v>133.12898810437906</c:v>
                </c:pt>
                <c:pt idx="2498">
                  <c:v>195.94037252559266</c:v>
                </c:pt>
                <c:pt idx="2499">
                  <c:v>145.59690666677116</c:v>
                </c:pt>
                <c:pt idx="2500">
                  <c:v>191.67971074263687</c:v>
                </c:pt>
                <c:pt idx="2501">
                  <c:v>124.15844722336666</c:v>
                </c:pt>
                <c:pt idx="2502">
                  <c:v>216.93450107373121</c:v>
                </c:pt>
                <c:pt idx="2503">
                  <c:v>273.16614330139487</c:v>
                </c:pt>
                <c:pt idx="2504">
                  <c:v>211.18629902963099</c:v>
                </c:pt>
                <c:pt idx="2505">
                  <c:v>192.88418354601748</c:v>
                </c:pt>
                <c:pt idx="2506">
                  <c:v>154.33402751864662</c:v>
                </c:pt>
                <c:pt idx="2507">
                  <c:v>217.71882732160358</c:v>
                </c:pt>
                <c:pt idx="2508">
                  <c:v>285.13455893222357</c:v>
                </c:pt>
                <c:pt idx="2509">
                  <c:v>173.9844365340669</c:v>
                </c:pt>
                <c:pt idx="2510">
                  <c:v>191.17821881419118</c:v>
                </c:pt>
                <c:pt idx="2511">
                  <c:v>73.961866131657956</c:v>
                </c:pt>
                <c:pt idx="2512">
                  <c:v>334.74635053734875</c:v>
                </c:pt>
                <c:pt idx="2513">
                  <c:v>199.60056185697906</c:v>
                </c:pt>
                <c:pt idx="2514">
                  <c:v>282.21115962828623</c:v>
                </c:pt>
                <c:pt idx="2515">
                  <c:v>225.74001482146321</c:v>
                </c:pt>
                <c:pt idx="2516">
                  <c:v>118.75961737950449</c:v>
                </c:pt>
                <c:pt idx="2517">
                  <c:v>121.47531629125869</c:v>
                </c:pt>
                <c:pt idx="2518">
                  <c:v>304.30502809286088</c:v>
                </c:pt>
                <c:pt idx="2519">
                  <c:v>181.54680596020867</c:v>
                </c:pt>
                <c:pt idx="2520">
                  <c:v>33.157729405894763</c:v>
                </c:pt>
                <c:pt idx="2521">
                  <c:v>195.34507790042576</c:v>
                </c:pt>
                <c:pt idx="2522">
                  <c:v>152.65325665882935</c:v>
                </c:pt>
                <c:pt idx="2523">
                  <c:v>267.41223454802503</c:v>
                </c:pt>
                <c:pt idx="2524">
                  <c:v>157.8409419489499</c:v>
                </c:pt>
                <c:pt idx="2525">
                  <c:v>188.50203289279887</c:v>
                </c:pt>
                <c:pt idx="2526">
                  <c:v>224.52718621673205</c:v>
                </c:pt>
                <c:pt idx="2527">
                  <c:v>149.70306721722116</c:v>
                </c:pt>
                <c:pt idx="2528">
                  <c:v>197.07448094606403</c:v>
                </c:pt>
                <c:pt idx="2529">
                  <c:v>176.06812594572554</c:v>
                </c:pt>
                <c:pt idx="2530">
                  <c:v>102.94046180878158</c:v>
                </c:pt>
                <c:pt idx="2531">
                  <c:v>363.87394546503634</c:v>
                </c:pt>
                <c:pt idx="2532">
                  <c:v>179.16802235704083</c:v>
                </c:pt>
                <c:pt idx="2533">
                  <c:v>217.52674966332665</c:v>
                </c:pt>
                <c:pt idx="2534">
                  <c:v>153.21900212220817</c:v>
                </c:pt>
                <c:pt idx="2535">
                  <c:v>179.84213897675806</c:v>
                </c:pt>
                <c:pt idx="2536">
                  <c:v>276.83105326646216</c:v>
                </c:pt>
                <c:pt idx="2537">
                  <c:v>145.72314757648763</c:v>
                </c:pt>
                <c:pt idx="2538">
                  <c:v>222.299930689284</c:v>
                </c:pt>
                <c:pt idx="2539">
                  <c:v>271.16018288116697</c:v>
                </c:pt>
                <c:pt idx="2540">
                  <c:v>166.38329295538949</c:v>
                </c:pt>
                <c:pt idx="2541">
                  <c:v>114.26638929372237</c:v>
                </c:pt>
                <c:pt idx="2542">
                  <c:v>162.94183573591175</c:v>
                </c:pt>
                <c:pt idx="2543">
                  <c:v>120.91304459259638</c:v>
                </c:pt>
                <c:pt idx="2544">
                  <c:v>168.32154093043903</c:v>
                </c:pt>
                <c:pt idx="2545">
                  <c:v>197.77053441767106</c:v>
                </c:pt>
                <c:pt idx="2546">
                  <c:v>176.3270373530556</c:v>
                </c:pt>
                <c:pt idx="2547">
                  <c:v>174.93383593367909</c:v>
                </c:pt>
                <c:pt idx="2548">
                  <c:v>174.70534176929814</c:v>
                </c:pt>
                <c:pt idx="2549">
                  <c:v>105.3970291293691</c:v>
                </c:pt>
                <c:pt idx="2550">
                  <c:v>156.22344236513527</c:v>
                </c:pt>
                <c:pt idx="2551">
                  <c:v>199.59909045313978</c:v>
                </c:pt>
                <c:pt idx="2552">
                  <c:v>161.02173857806474</c:v>
                </c:pt>
                <c:pt idx="2553">
                  <c:v>192.73047805543629</c:v>
                </c:pt>
                <c:pt idx="2554">
                  <c:v>249.80769358522335</c:v>
                </c:pt>
                <c:pt idx="2555">
                  <c:v>185.53136054940808</c:v>
                </c:pt>
                <c:pt idx="2556">
                  <c:v>52.464389441082126</c:v>
                </c:pt>
                <c:pt idx="2557">
                  <c:v>237.53459505781396</c:v>
                </c:pt>
                <c:pt idx="2558">
                  <c:v>388.45402452136642</c:v>
                </c:pt>
                <c:pt idx="2559">
                  <c:v>162.73159473253034</c:v>
                </c:pt>
                <c:pt idx="2560">
                  <c:v>205.20954228904699</c:v>
                </c:pt>
                <c:pt idx="2561">
                  <c:v>209.87067397165282</c:v>
                </c:pt>
                <c:pt idx="2562">
                  <c:v>152.03657266169537</c:v>
                </c:pt>
                <c:pt idx="2563">
                  <c:v>212.86189969786227</c:v>
                </c:pt>
                <c:pt idx="2564">
                  <c:v>195.89337403895763</c:v>
                </c:pt>
                <c:pt idx="2565">
                  <c:v>192.67379036375343</c:v>
                </c:pt>
                <c:pt idx="2566">
                  <c:v>212.87416457422762</c:v>
                </c:pt>
                <c:pt idx="2567">
                  <c:v>129.87063920939403</c:v>
                </c:pt>
                <c:pt idx="2568">
                  <c:v>217.09286369770174</c:v>
                </c:pt>
                <c:pt idx="2569">
                  <c:v>94.501448298236667</c:v>
                </c:pt>
                <c:pt idx="2570">
                  <c:v>284.46398717843545</c:v>
                </c:pt>
                <c:pt idx="2571">
                  <c:v>163.84790556749709</c:v>
                </c:pt>
                <c:pt idx="2572">
                  <c:v>226.21634779289789</c:v>
                </c:pt>
                <c:pt idx="2573">
                  <c:v>147.47315780643135</c:v>
                </c:pt>
                <c:pt idx="2574">
                  <c:v>266.04989963542158</c:v>
                </c:pt>
                <c:pt idx="2575">
                  <c:v>220.44238678006295</c:v>
                </c:pt>
                <c:pt idx="2576">
                  <c:v>184.32597630944363</c:v>
                </c:pt>
                <c:pt idx="2577">
                  <c:v>136.97144924095224</c:v>
                </c:pt>
                <c:pt idx="2578">
                  <c:v>317.47877848311197</c:v>
                </c:pt>
                <c:pt idx="2579">
                  <c:v>156.42408285779203</c:v>
                </c:pt>
                <c:pt idx="2580">
                  <c:v>175.36041472638593</c:v>
                </c:pt>
                <c:pt idx="2581">
                  <c:v>160.02943131771673</c:v>
                </c:pt>
                <c:pt idx="2582">
                  <c:v>118.66495471573509</c:v>
                </c:pt>
                <c:pt idx="2583">
                  <c:v>191.78214439569871</c:v>
                </c:pt>
                <c:pt idx="2584">
                  <c:v>197.57925020750696</c:v>
                </c:pt>
                <c:pt idx="2585">
                  <c:v>179.47015118738528</c:v>
                </c:pt>
                <c:pt idx="2586">
                  <c:v>360.99681801786545</c:v>
                </c:pt>
                <c:pt idx="2587">
                  <c:v>122.92501782575113</c:v>
                </c:pt>
                <c:pt idx="2588">
                  <c:v>185.27389275336395</c:v>
                </c:pt>
                <c:pt idx="2589">
                  <c:v>172.6784271638586</c:v>
                </c:pt>
                <c:pt idx="2590">
                  <c:v>230.9828738070525</c:v>
                </c:pt>
                <c:pt idx="2591">
                  <c:v>182.08034161612406</c:v>
                </c:pt>
                <c:pt idx="2592">
                  <c:v>225.21066189594455</c:v>
                </c:pt>
                <c:pt idx="2593">
                  <c:v>165.09106224785896</c:v>
                </c:pt>
                <c:pt idx="2594">
                  <c:v>175.42262328874224</c:v>
                </c:pt>
                <c:pt idx="2595">
                  <c:v>274.60775390675366</c:v>
                </c:pt>
                <c:pt idx="2596">
                  <c:v>193.22353998770447</c:v>
                </c:pt>
                <c:pt idx="2597">
                  <c:v>98.417779962395102</c:v>
                </c:pt>
                <c:pt idx="2598">
                  <c:v>235.63226883881356</c:v>
                </c:pt>
                <c:pt idx="2599">
                  <c:v>196.49800275781277</c:v>
                </c:pt>
                <c:pt idx="2600">
                  <c:v>142.24373679165805</c:v>
                </c:pt>
                <c:pt idx="2601">
                  <c:v>192.11012815836597</c:v>
                </c:pt>
                <c:pt idx="2602">
                  <c:v>228.71130951253781</c:v>
                </c:pt>
                <c:pt idx="2603">
                  <c:v>204.23792840173147</c:v>
                </c:pt>
                <c:pt idx="2604">
                  <c:v>182.10610224827209</c:v>
                </c:pt>
                <c:pt idx="2605">
                  <c:v>188.33761267537491</c:v>
                </c:pt>
                <c:pt idx="2606">
                  <c:v>306.14219583398091</c:v>
                </c:pt>
                <c:pt idx="2607">
                  <c:v>158.58044632168173</c:v>
                </c:pt>
                <c:pt idx="2608">
                  <c:v>134.74048656502632</c:v>
                </c:pt>
                <c:pt idx="2609">
                  <c:v>153.4324481011185</c:v>
                </c:pt>
                <c:pt idx="2610">
                  <c:v>164.56635318433914</c:v>
                </c:pt>
                <c:pt idx="2611">
                  <c:v>207.46693720435036</c:v>
                </c:pt>
                <c:pt idx="2612">
                  <c:v>353.1638399566105</c:v>
                </c:pt>
                <c:pt idx="2613">
                  <c:v>263.34909304434848</c:v>
                </c:pt>
                <c:pt idx="2614">
                  <c:v>299.92674241655288</c:v>
                </c:pt>
                <c:pt idx="2615">
                  <c:v>119.52182579438531</c:v>
                </c:pt>
                <c:pt idx="2616">
                  <c:v>226.17922006812279</c:v>
                </c:pt>
                <c:pt idx="2617">
                  <c:v>135.11155199334536</c:v>
                </c:pt>
                <c:pt idx="2618">
                  <c:v>267.74033871757064</c:v>
                </c:pt>
                <c:pt idx="2619">
                  <c:v>142.77137414651875</c:v>
                </c:pt>
                <c:pt idx="2620">
                  <c:v>163.34623762230163</c:v>
                </c:pt>
                <c:pt idx="2621">
                  <c:v>330.88413243057391</c:v>
                </c:pt>
                <c:pt idx="2622">
                  <c:v>94.246336275469815</c:v>
                </c:pt>
                <c:pt idx="2623">
                  <c:v>252.16749753138021</c:v>
                </c:pt>
                <c:pt idx="2624">
                  <c:v>144.32173674051415</c:v>
                </c:pt>
                <c:pt idx="2625">
                  <c:v>196.24102394920121</c:v>
                </c:pt>
                <c:pt idx="2626">
                  <c:v>129.31584375895775</c:v>
                </c:pt>
                <c:pt idx="2627">
                  <c:v>192.77843395322643</c:v>
                </c:pt>
                <c:pt idx="2628">
                  <c:v>186.67061449764032</c:v>
                </c:pt>
                <c:pt idx="2629">
                  <c:v>160.15348407281709</c:v>
                </c:pt>
                <c:pt idx="2630">
                  <c:v>303.19026353182102</c:v>
                </c:pt>
                <c:pt idx="2631">
                  <c:v>141.32188804844469</c:v>
                </c:pt>
                <c:pt idx="2632">
                  <c:v>207.85313042140973</c:v>
                </c:pt>
                <c:pt idx="2633">
                  <c:v>235.50394639105153</c:v>
                </c:pt>
                <c:pt idx="2634">
                  <c:v>184.18634002349543</c:v>
                </c:pt>
                <c:pt idx="2635">
                  <c:v>350.05919660553388</c:v>
                </c:pt>
                <c:pt idx="2636">
                  <c:v>175.03075715013867</c:v>
                </c:pt>
                <c:pt idx="2637">
                  <c:v>261.45560072776544</c:v>
                </c:pt>
                <c:pt idx="2638">
                  <c:v>137.73372377673502</c:v>
                </c:pt>
                <c:pt idx="2639">
                  <c:v>164.60454672038139</c:v>
                </c:pt>
                <c:pt idx="2640">
                  <c:v>162.35354694888355</c:v>
                </c:pt>
                <c:pt idx="2641">
                  <c:v>141.66566338650571</c:v>
                </c:pt>
                <c:pt idx="2642">
                  <c:v>184.6111689790481</c:v>
                </c:pt>
                <c:pt idx="2643">
                  <c:v>170.98359083621014</c:v>
                </c:pt>
                <c:pt idx="2644">
                  <c:v>124.1338542944824</c:v>
                </c:pt>
                <c:pt idx="2645">
                  <c:v>219.37823127631029</c:v>
                </c:pt>
                <c:pt idx="2646">
                  <c:v>188.48589673961561</c:v>
                </c:pt>
                <c:pt idx="2647">
                  <c:v>175.49377817906839</c:v>
                </c:pt>
                <c:pt idx="2648">
                  <c:v>205.92063207297869</c:v>
                </c:pt>
                <c:pt idx="2649">
                  <c:v>223.79068454236301</c:v>
                </c:pt>
                <c:pt idx="2650">
                  <c:v>109.38926597387129</c:v>
                </c:pt>
                <c:pt idx="2651">
                  <c:v>148.16170396335062</c:v>
                </c:pt>
                <c:pt idx="2652">
                  <c:v>184.86398737467206</c:v>
                </c:pt>
                <c:pt idx="2653">
                  <c:v>193.883063856581</c:v>
                </c:pt>
                <c:pt idx="2654">
                  <c:v>161.85227497006031</c:v>
                </c:pt>
                <c:pt idx="2655">
                  <c:v>216.64660179999362</c:v>
                </c:pt>
                <c:pt idx="2656">
                  <c:v>176.94227651237986</c:v>
                </c:pt>
                <c:pt idx="2657">
                  <c:v>184.34017811133148</c:v>
                </c:pt>
                <c:pt idx="2658">
                  <c:v>218.27155484139919</c:v>
                </c:pt>
                <c:pt idx="2659">
                  <c:v>158.22789954696719</c:v>
                </c:pt>
                <c:pt idx="2660">
                  <c:v>158.73665360107887</c:v>
                </c:pt>
                <c:pt idx="2661">
                  <c:v>350.24296876041393</c:v>
                </c:pt>
                <c:pt idx="2662">
                  <c:v>167.43875007346881</c:v>
                </c:pt>
                <c:pt idx="2663">
                  <c:v>159.16849427480432</c:v>
                </c:pt>
                <c:pt idx="2664">
                  <c:v>264.8450673880198</c:v>
                </c:pt>
                <c:pt idx="2665">
                  <c:v>176.43847282068324</c:v>
                </c:pt>
                <c:pt idx="2666">
                  <c:v>101.40088238774311</c:v>
                </c:pt>
                <c:pt idx="2667">
                  <c:v>350.34754054684868</c:v>
                </c:pt>
                <c:pt idx="2668">
                  <c:v>256.91846983515313</c:v>
                </c:pt>
                <c:pt idx="2669">
                  <c:v>199.04528644011543</c:v>
                </c:pt>
                <c:pt idx="2670">
                  <c:v>176.52599367247112</c:v>
                </c:pt>
                <c:pt idx="2671">
                  <c:v>122.7260748103302</c:v>
                </c:pt>
                <c:pt idx="2672">
                  <c:v>297.97060210282444</c:v>
                </c:pt>
                <c:pt idx="2673">
                  <c:v>147.43008978183457</c:v>
                </c:pt>
                <c:pt idx="2674">
                  <c:v>154.78737544476795</c:v>
                </c:pt>
                <c:pt idx="2675">
                  <c:v>130.35530178457469</c:v>
                </c:pt>
                <c:pt idx="2676">
                  <c:v>223.44744002813428</c:v>
                </c:pt>
                <c:pt idx="2677">
                  <c:v>244.88588359983595</c:v>
                </c:pt>
                <c:pt idx="2678">
                  <c:v>211.16586601366916</c:v>
                </c:pt>
                <c:pt idx="2679">
                  <c:v>246.12040981949704</c:v>
                </c:pt>
                <c:pt idx="2680">
                  <c:v>195.31757530235419</c:v>
                </c:pt>
                <c:pt idx="2681">
                  <c:v>159.12596216412581</c:v>
                </c:pt>
                <c:pt idx="2682">
                  <c:v>130.96610923356349</c:v>
                </c:pt>
                <c:pt idx="2683">
                  <c:v>205.26101368565688</c:v>
                </c:pt>
                <c:pt idx="2684">
                  <c:v>172.91460240094457</c:v>
                </c:pt>
                <c:pt idx="2685">
                  <c:v>272.03700908464964</c:v>
                </c:pt>
                <c:pt idx="2686">
                  <c:v>196.43290758014834</c:v>
                </c:pt>
                <c:pt idx="2687">
                  <c:v>152.88657931336473</c:v>
                </c:pt>
                <c:pt idx="2688">
                  <c:v>277.93008961539334</c:v>
                </c:pt>
                <c:pt idx="2689">
                  <c:v>266.58838432967138</c:v>
                </c:pt>
                <c:pt idx="2690">
                  <c:v>189.88513842097944</c:v>
                </c:pt>
                <c:pt idx="2691">
                  <c:v>189.81063073056043</c:v>
                </c:pt>
                <c:pt idx="2692">
                  <c:v>176.06420827798664</c:v>
                </c:pt>
                <c:pt idx="2693">
                  <c:v>206.76228615728579</c:v>
                </c:pt>
                <c:pt idx="2694">
                  <c:v>272.82271212684719</c:v>
                </c:pt>
                <c:pt idx="2695">
                  <c:v>176.3271207899144</c:v>
                </c:pt>
                <c:pt idx="2696">
                  <c:v>181.04295839891364</c:v>
                </c:pt>
                <c:pt idx="2697">
                  <c:v>312.7620212991477</c:v>
                </c:pt>
                <c:pt idx="2698">
                  <c:v>167.62507785496152</c:v>
                </c:pt>
                <c:pt idx="2699">
                  <c:v>167.34971005240556</c:v>
                </c:pt>
                <c:pt idx="2700">
                  <c:v>203.94995268459596</c:v>
                </c:pt>
                <c:pt idx="2701">
                  <c:v>144.21663927277319</c:v>
                </c:pt>
                <c:pt idx="2702">
                  <c:v>237.11036365539363</c:v>
                </c:pt>
                <c:pt idx="2703">
                  <c:v>74.993092646407248</c:v>
                </c:pt>
                <c:pt idx="2704">
                  <c:v>146.09709289068229</c:v>
                </c:pt>
                <c:pt idx="2705">
                  <c:v>260.0103167850562</c:v>
                </c:pt>
                <c:pt idx="2706">
                  <c:v>197.58487338131209</c:v>
                </c:pt>
                <c:pt idx="2707">
                  <c:v>262.90081231846335</c:v>
                </c:pt>
                <c:pt idx="2708">
                  <c:v>145.92790056247679</c:v>
                </c:pt>
                <c:pt idx="2709">
                  <c:v>257.74096747034321</c:v>
                </c:pt>
                <c:pt idx="2710">
                  <c:v>238.91150461453097</c:v>
                </c:pt>
                <c:pt idx="2711">
                  <c:v>150.99287858932294</c:v>
                </c:pt>
                <c:pt idx="2712">
                  <c:v>206.39430494521304</c:v>
                </c:pt>
                <c:pt idx="2713">
                  <c:v>188.93680545063711</c:v>
                </c:pt>
                <c:pt idx="2714">
                  <c:v>179.1642301444401</c:v>
                </c:pt>
                <c:pt idx="2715">
                  <c:v>183.1937579254774</c:v>
                </c:pt>
                <c:pt idx="2716">
                  <c:v>213.01755308692944</c:v>
                </c:pt>
                <c:pt idx="2717">
                  <c:v>194.60308043722242</c:v>
                </c:pt>
                <c:pt idx="2718">
                  <c:v>128.66276180636913</c:v>
                </c:pt>
                <c:pt idx="2719">
                  <c:v>169.00855952059257</c:v>
                </c:pt>
                <c:pt idx="2720">
                  <c:v>224.12197627976886</c:v>
                </c:pt>
                <c:pt idx="2721">
                  <c:v>236.68202082633391</c:v>
                </c:pt>
                <c:pt idx="2722">
                  <c:v>201.79327442842973</c:v>
                </c:pt>
                <c:pt idx="2723">
                  <c:v>337.81784043542757</c:v>
                </c:pt>
                <c:pt idx="2724">
                  <c:v>268.34189180396436</c:v>
                </c:pt>
                <c:pt idx="2725">
                  <c:v>146.18118763003056</c:v>
                </c:pt>
                <c:pt idx="2726">
                  <c:v>177.87019988557842</c:v>
                </c:pt>
                <c:pt idx="2727">
                  <c:v>301.10687985530137</c:v>
                </c:pt>
                <c:pt idx="2728">
                  <c:v>249.27367843746441</c:v>
                </c:pt>
                <c:pt idx="2729">
                  <c:v>329.00024389151469</c:v>
                </c:pt>
                <c:pt idx="2730">
                  <c:v>123.4096968577314</c:v>
                </c:pt>
                <c:pt idx="2731">
                  <c:v>168.08914524448366</c:v>
                </c:pt>
                <c:pt idx="2732">
                  <c:v>182.42472087170378</c:v>
                </c:pt>
                <c:pt idx="2733">
                  <c:v>220.63355083846676</c:v>
                </c:pt>
                <c:pt idx="2734">
                  <c:v>173.46854673118216</c:v>
                </c:pt>
                <c:pt idx="2735">
                  <c:v>180.44375443637077</c:v>
                </c:pt>
                <c:pt idx="2736">
                  <c:v>127.93379059290295</c:v>
                </c:pt>
                <c:pt idx="2737">
                  <c:v>187.63967077396657</c:v>
                </c:pt>
                <c:pt idx="2738">
                  <c:v>286.89557875225</c:v>
                </c:pt>
                <c:pt idx="2739">
                  <c:v>141.5200484060054</c:v>
                </c:pt>
                <c:pt idx="2740">
                  <c:v>205.97497645725321</c:v>
                </c:pt>
                <c:pt idx="2741">
                  <c:v>217.42295715478616</c:v>
                </c:pt>
                <c:pt idx="2742">
                  <c:v>132.90803754994297</c:v>
                </c:pt>
                <c:pt idx="2743">
                  <c:v>173.02130612926516</c:v>
                </c:pt>
                <c:pt idx="2744">
                  <c:v>136.77015510767453</c:v>
                </c:pt>
                <c:pt idx="2745">
                  <c:v>124.90883529975761</c:v>
                </c:pt>
                <c:pt idx="2746">
                  <c:v>218.46669557672476</c:v>
                </c:pt>
                <c:pt idx="2747">
                  <c:v>238.88271231709112</c:v>
                </c:pt>
                <c:pt idx="2748">
                  <c:v>268.44213585927525</c:v>
                </c:pt>
                <c:pt idx="2749">
                  <c:v>143.42902522230844</c:v>
                </c:pt>
                <c:pt idx="2750">
                  <c:v>224.76069846122323</c:v>
                </c:pt>
                <c:pt idx="2751">
                  <c:v>335.95257190043344</c:v>
                </c:pt>
                <c:pt idx="2752">
                  <c:v>156.56309033356743</c:v>
                </c:pt>
                <c:pt idx="2753">
                  <c:v>254.62186674924999</c:v>
                </c:pt>
                <c:pt idx="2754">
                  <c:v>247.67007396010126</c:v>
                </c:pt>
                <c:pt idx="2755">
                  <c:v>349.53093450859296</c:v>
                </c:pt>
                <c:pt idx="2756">
                  <c:v>163.81398411922737</c:v>
                </c:pt>
                <c:pt idx="2757">
                  <c:v>379.2657845629447</c:v>
                </c:pt>
                <c:pt idx="2758">
                  <c:v>151.73928877248613</c:v>
                </c:pt>
                <c:pt idx="2759">
                  <c:v>51.67961194338821</c:v>
                </c:pt>
                <c:pt idx="2760">
                  <c:v>122.03778676219626</c:v>
                </c:pt>
                <c:pt idx="2761">
                  <c:v>338.37570439795411</c:v>
                </c:pt>
                <c:pt idx="2762">
                  <c:v>54.515782231497248</c:v>
                </c:pt>
                <c:pt idx="2763">
                  <c:v>240.35963322874525</c:v>
                </c:pt>
                <c:pt idx="2764">
                  <c:v>228.09213510922507</c:v>
                </c:pt>
                <c:pt idx="2765">
                  <c:v>229.88020435348102</c:v>
                </c:pt>
                <c:pt idx="2766">
                  <c:v>140.08041159430587</c:v>
                </c:pt>
                <c:pt idx="2767">
                  <c:v>188.7925267979696</c:v>
                </c:pt>
                <c:pt idx="2768">
                  <c:v>143.26426551081263</c:v>
                </c:pt>
                <c:pt idx="2769">
                  <c:v>411.39048664126165</c:v>
                </c:pt>
                <c:pt idx="2770">
                  <c:v>111.58453969612647</c:v>
                </c:pt>
                <c:pt idx="2771">
                  <c:v>198.93865435171966</c:v>
                </c:pt>
                <c:pt idx="2772">
                  <c:v>107.79023022258876</c:v>
                </c:pt>
                <c:pt idx="2773">
                  <c:v>140.62303129504636</c:v>
                </c:pt>
                <c:pt idx="2774">
                  <c:v>188.3345609372488</c:v>
                </c:pt>
                <c:pt idx="2775">
                  <c:v>474.21558048495598</c:v>
                </c:pt>
                <c:pt idx="2776">
                  <c:v>74.520638570598834</c:v>
                </c:pt>
                <c:pt idx="2777">
                  <c:v>139.31190058133961</c:v>
                </c:pt>
                <c:pt idx="2778">
                  <c:v>282.43737285762319</c:v>
                </c:pt>
                <c:pt idx="2779">
                  <c:v>198.10216143500978</c:v>
                </c:pt>
                <c:pt idx="2780">
                  <c:v>251.68080288957</c:v>
                </c:pt>
                <c:pt idx="2781">
                  <c:v>125.23836275990237</c:v>
                </c:pt>
                <c:pt idx="2782">
                  <c:v>231.68288140377442</c:v>
                </c:pt>
                <c:pt idx="2783">
                  <c:v>152.49869621740334</c:v>
                </c:pt>
                <c:pt idx="2784">
                  <c:v>149.33801992728439</c:v>
                </c:pt>
                <c:pt idx="2785">
                  <c:v>253.67817611635016</c:v>
                </c:pt>
                <c:pt idx="2786">
                  <c:v>187.06993443174918</c:v>
                </c:pt>
                <c:pt idx="2787">
                  <c:v>138.5275861534102</c:v>
                </c:pt>
                <c:pt idx="2788">
                  <c:v>134.09629626031685</c:v>
                </c:pt>
                <c:pt idx="2789">
                  <c:v>184.34344996793365</c:v>
                </c:pt>
                <c:pt idx="2790">
                  <c:v>137.38066923583006</c:v>
                </c:pt>
                <c:pt idx="2791">
                  <c:v>276.58047590661602</c:v>
                </c:pt>
                <c:pt idx="2792">
                  <c:v>144.84845655200039</c:v>
                </c:pt>
                <c:pt idx="2793">
                  <c:v>208.1826400954879</c:v>
                </c:pt>
                <c:pt idx="2794">
                  <c:v>241.2638270860968</c:v>
                </c:pt>
                <c:pt idx="2795">
                  <c:v>208.59030644747511</c:v>
                </c:pt>
                <c:pt idx="2796">
                  <c:v>135.46861720664785</c:v>
                </c:pt>
                <c:pt idx="2797">
                  <c:v>157.56201396885797</c:v>
                </c:pt>
                <c:pt idx="2798">
                  <c:v>284.53351175887394</c:v>
                </c:pt>
                <c:pt idx="2799">
                  <c:v>218.79903868970177</c:v>
                </c:pt>
                <c:pt idx="2800">
                  <c:v>175.36236870834969</c:v>
                </c:pt>
                <c:pt idx="2801">
                  <c:v>186.48588946251817</c:v>
                </c:pt>
                <c:pt idx="2802">
                  <c:v>56.737937097710308</c:v>
                </c:pt>
                <c:pt idx="2803">
                  <c:v>215.63035024444039</c:v>
                </c:pt>
                <c:pt idx="2804">
                  <c:v>242.07500953376524</c:v>
                </c:pt>
                <c:pt idx="2805">
                  <c:v>327.58357738319063</c:v>
                </c:pt>
                <c:pt idx="2806">
                  <c:v>130.14058815429132</c:v>
                </c:pt>
                <c:pt idx="2807">
                  <c:v>182.93354608759472</c:v>
                </c:pt>
                <c:pt idx="2808">
                  <c:v>213.25711712397441</c:v>
                </c:pt>
                <c:pt idx="2809">
                  <c:v>94.661133170954912</c:v>
                </c:pt>
                <c:pt idx="2810">
                  <c:v>245.30694974846426</c:v>
                </c:pt>
                <c:pt idx="2811">
                  <c:v>191.37711677015147</c:v>
                </c:pt>
                <c:pt idx="2812">
                  <c:v>381.84539781924065</c:v>
                </c:pt>
                <c:pt idx="2813">
                  <c:v>260.25095203667206</c:v>
                </c:pt>
                <c:pt idx="2814">
                  <c:v>264.12160012496156</c:v>
                </c:pt>
                <c:pt idx="2815">
                  <c:v>230.11877771079006</c:v>
                </c:pt>
                <c:pt idx="2816">
                  <c:v>34.256495122968005</c:v>
                </c:pt>
                <c:pt idx="2817">
                  <c:v>192.5529253110993</c:v>
                </c:pt>
                <c:pt idx="2818">
                  <c:v>153.61127017938941</c:v>
                </c:pt>
                <c:pt idx="2819">
                  <c:v>95.834655213356115</c:v>
                </c:pt>
                <c:pt idx="2820">
                  <c:v>155.39918620807677</c:v>
                </c:pt>
                <c:pt idx="2821">
                  <c:v>138.75869718380258</c:v>
                </c:pt>
                <c:pt idx="2822">
                  <c:v>138.46479714421855</c:v>
                </c:pt>
                <c:pt idx="2823">
                  <c:v>276.80778999412979</c:v>
                </c:pt>
                <c:pt idx="2824">
                  <c:v>203.50288793448752</c:v>
                </c:pt>
                <c:pt idx="2825">
                  <c:v>227.57814764351383</c:v>
                </c:pt>
                <c:pt idx="2826">
                  <c:v>280.71855047659983</c:v>
                </c:pt>
                <c:pt idx="2827">
                  <c:v>178.67093571555728</c:v>
                </c:pt>
                <c:pt idx="2828">
                  <c:v>144.14819824907238</c:v>
                </c:pt>
                <c:pt idx="2829">
                  <c:v>317.7967473193126</c:v>
                </c:pt>
                <c:pt idx="2830">
                  <c:v>159.74688820975231</c:v>
                </c:pt>
                <c:pt idx="2831">
                  <c:v>205.2846043202297</c:v>
                </c:pt>
                <c:pt idx="2832">
                  <c:v>178.5488930144129</c:v>
                </c:pt>
                <c:pt idx="2833">
                  <c:v>166.14519692466135</c:v>
                </c:pt>
                <c:pt idx="2834">
                  <c:v>141.28362768332894</c:v>
                </c:pt>
                <c:pt idx="2835">
                  <c:v>145.37911097230108</c:v>
                </c:pt>
                <c:pt idx="2836">
                  <c:v>181.44170031941829</c:v>
                </c:pt>
                <c:pt idx="2837">
                  <c:v>229.28930268239969</c:v>
                </c:pt>
                <c:pt idx="2838">
                  <c:v>179.96161673030085</c:v>
                </c:pt>
                <c:pt idx="2839">
                  <c:v>168.15388250088989</c:v>
                </c:pt>
                <c:pt idx="2840">
                  <c:v>202.73359212666699</c:v>
                </c:pt>
                <c:pt idx="2841">
                  <c:v>230.85796134385575</c:v>
                </c:pt>
                <c:pt idx="2842">
                  <c:v>184.07978172694681</c:v>
                </c:pt>
                <c:pt idx="2843">
                  <c:v>292.2814171338706</c:v>
                </c:pt>
                <c:pt idx="2844">
                  <c:v>371.29581964882135</c:v>
                </c:pt>
                <c:pt idx="2845">
                  <c:v>283.34809214802613</c:v>
                </c:pt>
                <c:pt idx="2846">
                  <c:v>185.28647707814321</c:v>
                </c:pt>
                <c:pt idx="2847">
                  <c:v>131.558064134365</c:v>
                </c:pt>
                <c:pt idx="2848">
                  <c:v>138.42906267613503</c:v>
                </c:pt>
                <c:pt idx="2849">
                  <c:v>178.76953449749541</c:v>
                </c:pt>
                <c:pt idx="2850">
                  <c:v>119.9773155401176</c:v>
                </c:pt>
                <c:pt idx="2851">
                  <c:v>211.14422792923824</c:v>
                </c:pt>
                <c:pt idx="2852">
                  <c:v>241.20827889277308</c:v>
                </c:pt>
                <c:pt idx="2853">
                  <c:v>203.10200800835213</c:v>
                </c:pt>
                <c:pt idx="2854">
                  <c:v>240.24612768667521</c:v>
                </c:pt>
                <c:pt idx="2855">
                  <c:v>187.75216042564625</c:v>
                </c:pt>
                <c:pt idx="2856">
                  <c:v>148.08496355234729</c:v>
                </c:pt>
                <c:pt idx="2857">
                  <c:v>152.70558236186855</c:v>
                </c:pt>
                <c:pt idx="2858">
                  <c:v>170.77630552667117</c:v>
                </c:pt>
                <c:pt idx="2859">
                  <c:v>146.74402407495381</c:v>
                </c:pt>
                <c:pt idx="2860">
                  <c:v>135.89693701192664</c:v>
                </c:pt>
                <c:pt idx="2861">
                  <c:v>135.77037081736484</c:v>
                </c:pt>
                <c:pt idx="2862">
                  <c:v>365.24011566454902</c:v>
                </c:pt>
                <c:pt idx="2863">
                  <c:v>166.19539623819915</c:v>
                </c:pt>
                <c:pt idx="2864">
                  <c:v>203.51138311256298</c:v>
                </c:pt>
                <c:pt idx="2865">
                  <c:v>293.1626810837223</c:v>
                </c:pt>
                <c:pt idx="2866">
                  <c:v>224.71896430880631</c:v>
                </c:pt>
                <c:pt idx="2867">
                  <c:v>181.92857689861475</c:v>
                </c:pt>
                <c:pt idx="2868">
                  <c:v>131.14992946585693</c:v>
                </c:pt>
                <c:pt idx="2869">
                  <c:v>458.65723477821672</c:v>
                </c:pt>
                <c:pt idx="2870">
                  <c:v>170.44352572771226</c:v>
                </c:pt>
                <c:pt idx="2871">
                  <c:v>201.85325608721971</c:v>
                </c:pt>
                <c:pt idx="2872">
                  <c:v>190.95372418926766</c:v>
                </c:pt>
                <c:pt idx="2873">
                  <c:v>47.377624628686263</c:v>
                </c:pt>
                <c:pt idx="2874">
                  <c:v>195.27421581410007</c:v>
                </c:pt>
                <c:pt idx="2875">
                  <c:v>150.12336014772544</c:v>
                </c:pt>
                <c:pt idx="2876">
                  <c:v>166.97911310715062</c:v>
                </c:pt>
                <c:pt idx="2877">
                  <c:v>391.5896031631072</c:v>
                </c:pt>
                <c:pt idx="2878">
                  <c:v>193.46738327053399</c:v>
                </c:pt>
                <c:pt idx="2879">
                  <c:v>212.78355624926058</c:v>
                </c:pt>
                <c:pt idx="2880">
                  <c:v>67.903687062361229</c:v>
                </c:pt>
                <c:pt idx="2881">
                  <c:v>179.38609653491241</c:v>
                </c:pt>
                <c:pt idx="2882">
                  <c:v>238.47390004366378</c:v>
                </c:pt>
                <c:pt idx="2883">
                  <c:v>57.466237180845845</c:v>
                </c:pt>
                <c:pt idx="2884">
                  <c:v>175.34665188784106</c:v>
                </c:pt>
                <c:pt idx="2885">
                  <c:v>277.32164602636988</c:v>
                </c:pt>
                <c:pt idx="2886">
                  <c:v>156.2855280447337</c:v>
                </c:pt>
                <c:pt idx="2887">
                  <c:v>152.15396844952289</c:v>
                </c:pt>
                <c:pt idx="2888">
                  <c:v>125.28595865159036</c:v>
                </c:pt>
                <c:pt idx="2889">
                  <c:v>160.06021473836728</c:v>
                </c:pt>
                <c:pt idx="2890">
                  <c:v>162.36252355375359</c:v>
                </c:pt>
                <c:pt idx="2891">
                  <c:v>176.09641394566955</c:v>
                </c:pt>
                <c:pt idx="2892">
                  <c:v>153.66183404937186</c:v>
                </c:pt>
                <c:pt idx="2893">
                  <c:v>206.52686496440236</c:v>
                </c:pt>
                <c:pt idx="2894">
                  <c:v>184.18064734892488</c:v>
                </c:pt>
                <c:pt idx="2895">
                  <c:v>214.66411673269866</c:v>
                </c:pt>
                <c:pt idx="2896">
                  <c:v>139.19262385202143</c:v>
                </c:pt>
                <c:pt idx="2897">
                  <c:v>112.79200627371232</c:v>
                </c:pt>
                <c:pt idx="2898">
                  <c:v>174.88771209738726</c:v>
                </c:pt>
                <c:pt idx="2899">
                  <c:v>307.00295436438552</c:v>
                </c:pt>
                <c:pt idx="2900">
                  <c:v>425.85758045130683</c:v>
                </c:pt>
                <c:pt idx="2901">
                  <c:v>216.71742551864847</c:v>
                </c:pt>
                <c:pt idx="2902">
                  <c:v>145.97913558658433</c:v>
                </c:pt>
                <c:pt idx="2903">
                  <c:v>243.85494645208098</c:v>
                </c:pt>
                <c:pt idx="2904">
                  <c:v>133.32067423561452</c:v>
                </c:pt>
                <c:pt idx="2905">
                  <c:v>138.20962966231431</c:v>
                </c:pt>
                <c:pt idx="2906">
                  <c:v>231.74204696272776</c:v>
                </c:pt>
                <c:pt idx="2907">
                  <c:v>191.46808630830805</c:v>
                </c:pt>
                <c:pt idx="2908">
                  <c:v>282.73284142641694</c:v>
                </c:pt>
                <c:pt idx="2909">
                  <c:v>288.25127872650631</c:v>
                </c:pt>
                <c:pt idx="2910">
                  <c:v>228.80656629244746</c:v>
                </c:pt>
                <c:pt idx="2911">
                  <c:v>239.39525093872791</c:v>
                </c:pt>
                <c:pt idx="2912">
                  <c:v>218.03092141003614</c:v>
                </c:pt>
                <c:pt idx="2913">
                  <c:v>111.85921629826748</c:v>
                </c:pt>
                <c:pt idx="2914">
                  <c:v>254.92066938636682</c:v>
                </c:pt>
                <c:pt idx="2915">
                  <c:v>55.768688777369306</c:v>
                </c:pt>
                <c:pt idx="2916">
                  <c:v>235.00727854102911</c:v>
                </c:pt>
                <c:pt idx="2917">
                  <c:v>299.04007923041792</c:v>
                </c:pt>
                <c:pt idx="2918">
                  <c:v>212.93594744688781</c:v>
                </c:pt>
                <c:pt idx="2919">
                  <c:v>184.26662081570538</c:v>
                </c:pt>
                <c:pt idx="2920">
                  <c:v>82.39507915143129</c:v>
                </c:pt>
                <c:pt idx="2921">
                  <c:v>135.25013159691449</c:v>
                </c:pt>
                <c:pt idx="2922">
                  <c:v>125.15112051654279</c:v>
                </c:pt>
                <c:pt idx="2923">
                  <c:v>142.0054507543953</c:v>
                </c:pt>
                <c:pt idx="2924">
                  <c:v>187.93659145257175</c:v>
                </c:pt>
                <c:pt idx="2925">
                  <c:v>63.612788237970172</c:v>
                </c:pt>
                <c:pt idx="2926">
                  <c:v>222.98867913271067</c:v>
                </c:pt>
                <c:pt idx="2927">
                  <c:v>50.25529496449218</c:v>
                </c:pt>
                <c:pt idx="2928">
                  <c:v>156.77594777409794</c:v>
                </c:pt>
                <c:pt idx="2929">
                  <c:v>249.21873409464928</c:v>
                </c:pt>
                <c:pt idx="2930">
                  <c:v>199.98101533417108</c:v>
                </c:pt>
                <c:pt idx="2931">
                  <c:v>146.45931494880185</c:v>
                </c:pt>
                <c:pt idx="2932">
                  <c:v>186.0157442480197</c:v>
                </c:pt>
                <c:pt idx="2933">
                  <c:v>239.66724668598437</c:v>
                </c:pt>
                <c:pt idx="2934">
                  <c:v>213.89596831342124</c:v>
                </c:pt>
                <c:pt idx="2935">
                  <c:v>254.06775238716159</c:v>
                </c:pt>
                <c:pt idx="2936">
                  <c:v>208.29292981271931</c:v>
                </c:pt>
                <c:pt idx="2937">
                  <c:v>167.84744560129229</c:v>
                </c:pt>
                <c:pt idx="2938">
                  <c:v>279.86692068045852</c:v>
                </c:pt>
                <c:pt idx="2939">
                  <c:v>229.82130689892679</c:v>
                </c:pt>
                <c:pt idx="2940">
                  <c:v>189.53634924863448</c:v>
                </c:pt>
                <c:pt idx="2941">
                  <c:v>132.5194891892838</c:v>
                </c:pt>
                <c:pt idx="2942">
                  <c:v>221.29827464910201</c:v>
                </c:pt>
                <c:pt idx="2943">
                  <c:v>206.93921236529781</c:v>
                </c:pt>
                <c:pt idx="2944">
                  <c:v>85.243419767993601</c:v>
                </c:pt>
                <c:pt idx="2945">
                  <c:v>256.78742865241964</c:v>
                </c:pt>
                <c:pt idx="2946">
                  <c:v>177.11334291579166</c:v>
                </c:pt>
                <c:pt idx="2947">
                  <c:v>206.59189072618028</c:v>
                </c:pt>
                <c:pt idx="2948">
                  <c:v>247.93389622698456</c:v>
                </c:pt>
                <c:pt idx="2949">
                  <c:v>117.57719052077064</c:v>
                </c:pt>
                <c:pt idx="2950">
                  <c:v>305.16444370262616</c:v>
                </c:pt>
                <c:pt idx="2951">
                  <c:v>183.57976710034418</c:v>
                </c:pt>
                <c:pt idx="2952">
                  <c:v>48.853420115996862</c:v>
                </c:pt>
                <c:pt idx="2953">
                  <c:v>208.09286125013296</c:v>
                </c:pt>
                <c:pt idx="2954">
                  <c:v>263.9749994049231</c:v>
                </c:pt>
                <c:pt idx="2955">
                  <c:v>375.06721500283095</c:v>
                </c:pt>
                <c:pt idx="2956">
                  <c:v>178.61702938079964</c:v>
                </c:pt>
                <c:pt idx="2957">
                  <c:v>214.1886463975971</c:v>
                </c:pt>
                <c:pt idx="2958">
                  <c:v>148.71444349832279</c:v>
                </c:pt>
                <c:pt idx="2959">
                  <c:v>160.35577644256338</c:v>
                </c:pt>
                <c:pt idx="2960">
                  <c:v>243.79939715253377</c:v>
                </c:pt>
                <c:pt idx="2961">
                  <c:v>115.5729812125028</c:v>
                </c:pt>
                <c:pt idx="2962">
                  <c:v>203.78954204516975</c:v>
                </c:pt>
                <c:pt idx="2963">
                  <c:v>268.66995010008515</c:v>
                </c:pt>
                <c:pt idx="2964">
                  <c:v>228.19681767105763</c:v>
                </c:pt>
                <c:pt idx="2965">
                  <c:v>268.06274965263702</c:v>
                </c:pt>
                <c:pt idx="2966">
                  <c:v>253.43243158436863</c:v>
                </c:pt>
                <c:pt idx="2967">
                  <c:v>229.00041127097302</c:v>
                </c:pt>
                <c:pt idx="2968">
                  <c:v>131.61827465464089</c:v>
                </c:pt>
                <c:pt idx="2969">
                  <c:v>186.2594646322477</c:v>
                </c:pt>
                <c:pt idx="2970">
                  <c:v>273.25517826925653</c:v>
                </c:pt>
                <c:pt idx="2971">
                  <c:v>205.03459776604208</c:v>
                </c:pt>
                <c:pt idx="2972">
                  <c:v>230.00026039183581</c:v>
                </c:pt>
                <c:pt idx="2973">
                  <c:v>179.33172393343341</c:v>
                </c:pt>
                <c:pt idx="2974">
                  <c:v>124.71551362748987</c:v>
                </c:pt>
                <c:pt idx="2975">
                  <c:v>234.7384386923811</c:v>
                </c:pt>
                <c:pt idx="2976">
                  <c:v>194.68920873151529</c:v>
                </c:pt>
                <c:pt idx="2977">
                  <c:v>199.33197870698649</c:v>
                </c:pt>
                <c:pt idx="2978">
                  <c:v>216.72192874919401</c:v>
                </c:pt>
                <c:pt idx="2979">
                  <c:v>202.05565464630064</c:v>
                </c:pt>
                <c:pt idx="2980">
                  <c:v>185.55415815966521</c:v>
                </c:pt>
                <c:pt idx="2981">
                  <c:v>130.40726389959082</c:v>
                </c:pt>
                <c:pt idx="2982">
                  <c:v>216.02640355390059</c:v>
                </c:pt>
                <c:pt idx="2983">
                  <c:v>128.65844911173966</c:v>
                </c:pt>
                <c:pt idx="2984">
                  <c:v>325.38957967301639</c:v>
                </c:pt>
                <c:pt idx="2985">
                  <c:v>271.35889319230824</c:v>
                </c:pt>
                <c:pt idx="2986">
                  <c:v>222.12224558629845</c:v>
                </c:pt>
                <c:pt idx="2987">
                  <c:v>211.43540735290455</c:v>
                </c:pt>
                <c:pt idx="2988">
                  <c:v>151.91098478984722</c:v>
                </c:pt>
                <c:pt idx="2989">
                  <c:v>109.82433980158251</c:v>
                </c:pt>
                <c:pt idx="2990">
                  <c:v>225.56338320995764</c:v>
                </c:pt>
                <c:pt idx="2991">
                  <c:v>159.78365495422292</c:v>
                </c:pt>
                <c:pt idx="2992">
                  <c:v>272.07803984870088</c:v>
                </c:pt>
                <c:pt idx="2993">
                  <c:v>148.94478195425151</c:v>
                </c:pt>
                <c:pt idx="2994">
                  <c:v>329.42134496677932</c:v>
                </c:pt>
                <c:pt idx="2995">
                  <c:v>558.46707315465039</c:v>
                </c:pt>
                <c:pt idx="2996">
                  <c:v>239.24774221852732</c:v>
                </c:pt>
                <c:pt idx="2997">
                  <c:v>227.7418000521518</c:v>
                </c:pt>
                <c:pt idx="2998">
                  <c:v>217.23723275695934</c:v>
                </c:pt>
                <c:pt idx="2999">
                  <c:v>253.48038216262532</c:v>
                </c:pt>
                <c:pt idx="3000">
                  <c:v>193.37921438262202</c:v>
                </c:pt>
                <c:pt idx="3001">
                  <c:v>210.16109011332421</c:v>
                </c:pt>
                <c:pt idx="3002">
                  <c:v>240.95859592241746</c:v>
                </c:pt>
                <c:pt idx="3003">
                  <c:v>197.91328403105089</c:v>
                </c:pt>
                <c:pt idx="3004">
                  <c:v>331.85642247009685</c:v>
                </c:pt>
                <c:pt idx="3005">
                  <c:v>120.52814482631405</c:v>
                </c:pt>
                <c:pt idx="3006">
                  <c:v>183.05465360831508</c:v>
                </c:pt>
                <c:pt idx="3007">
                  <c:v>175.82508923931579</c:v>
                </c:pt>
                <c:pt idx="3008">
                  <c:v>296.70830155873654</c:v>
                </c:pt>
                <c:pt idx="3009">
                  <c:v>212.78926359298788</c:v>
                </c:pt>
                <c:pt idx="3010">
                  <c:v>229.14712135715541</c:v>
                </c:pt>
                <c:pt idx="3011">
                  <c:v>134.03751286280277</c:v>
                </c:pt>
                <c:pt idx="3012">
                  <c:v>136.24217173994617</c:v>
                </c:pt>
                <c:pt idx="3013">
                  <c:v>166.28863527923605</c:v>
                </c:pt>
                <c:pt idx="3014">
                  <c:v>165.37528947151469</c:v>
                </c:pt>
                <c:pt idx="3015">
                  <c:v>209.01341126972855</c:v>
                </c:pt>
                <c:pt idx="3016">
                  <c:v>204.19844067802561</c:v>
                </c:pt>
                <c:pt idx="3017">
                  <c:v>256.68223463696035</c:v>
                </c:pt>
                <c:pt idx="3018">
                  <c:v>167.27778783457424</c:v>
                </c:pt>
                <c:pt idx="3019">
                  <c:v>334.45321570635059</c:v>
                </c:pt>
                <c:pt idx="3020">
                  <c:v>177.73349639584828</c:v>
                </c:pt>
                <c:pt idx="3021">
                  <c:v>180.49032076797246</c:v>
                </c:pt>
                <c:pt idx="3022">
                  <c:v>168.63826642473569</c:v>
                </c:pt>
                <c:pt idx="3023">
                  <c:v>210.45910659453602</c:v>
                </c:pt>
                <c:pt idx="3024">
                  <c:v>169.41290340835187</c:v>
                </c:pt>
                <c:pt idx="3025">
                  <c:v>114.37356689033346</c:v>
                </c:pt>
                <c:pt idx="3026">
                  <c:v>230.64442778838705</c:v>
                </c:pt>
                <c:pt idx="3027">
                  <c:v>172.76875452078062</c:v>
                </c:pt>
                <c:pt idx="3028">
                  <c:v>267.94715739659551</c:v>
                </c:pt>
                <c:pt idx="3029">
                  <c:v>106.57838373767713</c:v>
                </c:pt>
                <c:pt idx="3030">
                  <c:v>175.11845358050417</c:v>
                </c:pt>
                <c:pt idx="3031">
                  <c:v>312.21640447994321</c:v>
                </c:pt>
                <c:pt idx="3032">
                  <c:v>170.46931669525154</c:v>
                </c:pt>
                <c:pt idx="3033">
                  <c:v>211.34093237560401</c:v>
                </c:pt>
                <c:pt idx="3034">
                  <c:v>153.92927135501265</c:v>
                </c:pt>
                <c:pt idx="3035">
                  <c:v>256.76750386897277</c:v>
                </c:pt>
                <c:pt idx="3036">
                  <c:v>198.83120719824072</c:v>
                </c:pt>
                <c:pt idx="3037">
                  <c:v>185.92500871765654</c:v>
                </c:pt>
                <c:pt idx="3038">
                  <c:v>245.52447789915792</c:v>
                </c:pt>
                <c:pt idx="3039">
                  <c:v>279.72647399418742</c:v>
                </c:pt>
                <c:pt idx="3040">
                  <c:v>195.28337647928106</c:v>
                </c:pt>
                <c:pt idx="3041">
                  <c:v>209.75220710702501</c:v>
                </c:pt>
                <c:pt idx="3042">
                  <c:v>331.1631665435757</c:v>
                </c:pt>
                <c:pt idx="3043">
                  <c:v>211.24949515523923</c:v>
                </c:pt>
                <c:pt idx="3044">
                  <c:v>217.01583734780579</c:v>
                </c:pt>
                <c:pt idx="3045">
                  <c:v>197.81103884402575</c:v>
                </c:pt>
                <c:pt idx="3046">
                  <c:v>211.15595534486383</c:v>
                </c:pt>
                <c:pt idx="3047">
                  <c:v>203.50733533121775</c:v>
                </c:pt>
                <c:pt idx="3048">
                  <c:v>164.1308428481257</c:v>
                </c:pt>
                <c:pt idx="3049">
                  <c:v>251.57441444074925</c:v>
                </c:pt>
                <c:pt idx="3050">
                  <c:v>122.60003535808076</c:v>
                </c:pt>
                <c:pt idx="3051">
                  <c:v>271.21657847934893</c:v>
                </c:pt>
                <c:pt idx="3052">
                  <c:v>141.14615527934657</c:v>
                </c:pt>
                <c:pt idx="3053">
                  <c:v>183.89031796936567</c:v>
                </c:pt>
                <c:pt idx="3054">
                  <c:v>182.11258433179802</c:v>
                </c:pt>
                <c:pt idx="3055">
                  <c:v>224.42185959964507</c:v>
                </c:pt>
                <c:pt idx="3056">
                  <c:v>274.4087626055159</c:v>
                </c:pt>
                <c:pt idx="3057">
                  <c:v>205.16621873661452</c:v>
                </c:pt>
                <c:pt idx="3058">
                  <c:v>269.94382996980926</c:v>
                </c:pt>
                <c:pt idx="3059">
                  <c:v>111.76411582828534</c:v>
                </c:pt>
                <c:pt idx="3060">
                  <c:v>138.13442270827647</c:v>
                </c:pt>
                <c:pt idx="3061">
                  <c:v>228.58649930614072</c:v>
                </c:pt>
                <c:pt idx="3062">
                  <c:v>191.70068117355711</c:v>
                </c:pt>
                <c:pt idx="3063">
                  <c:v>179.67700878805974</c:v>
                </c:pt>
                <c:pt idx="3064">
                  <c:v>181.82817099719091</c:v>
                </c:pt>
                <c:pt idx="3065">
                  <c:v>223.12283254807198</c:v>
                </c:pt>
                <c:pt idx="3066">
                  <c:v>276.00073970872921</c:v>
                </c:pt>
                <c:pt idx="3067">
                  <c:v>346.99967056051781</c:v>
                </c:pt>
                <c:pt idx="3068">
                  <c:v>194.14976122075782</c:v>
                </c:pt>
                <c:pt idx="3069">
                  <c:v>178.728989448562</c:v>
                </c:pt>
                <c:pt idx="3070">
                  <c:v>158.84592487870449</c:v>
                </c:pt>
                <c:pt idx="3071">
                  <c:v>127.40514892406412</c:v>
                </c:pt>
                <c:pt idx="3072">
                  <c:v>171.22934843431651</c:v>
                </c:pt>
                <c:pt idx="3073">
                  <c:v>273.54134727651035</c:v>
                </c:pt>
                <c:pt idx="3074">
                  <c:v>226.28612205865545</c:v>
                </c:pt>
                <c:pt idx="3075">
                  <c:v>128.08897269466294</c:v>
                </c:pt>
                <c:pt idx="3076">
                  <c:v>156.26441817325752</c:v>
                </c:pt>
                <c:pt idx="3077">
                  <c:v>188.0284391575332</c:v>
                </c:pt>
                <c:pt idx="3078">
                  <c:v>197.59500056424568</c:v>
                </c:pt>
                <c:pt idx="3079">
                  <c:v>200.81867467956704</c:v>
                </c:pt>
                <c:pt idx="3080">
                  <c:v>240.21914600082698</c:v>
                </c:pt>
                <c:pt idx="3081">
                  <c:v>259.06189837249718</c:v>
                </c:pt>
                <c:pt idx="3082">
                  <c:v>171.8669403367889</c:v>
                </c:pt>
                <c:pt idx="3083">
                  <c:v>410.26999785422328</c:v>
                </c:pt>
                <c:pt idx="3084">
                  <c:v>150.89453871787114</c:v>
                </c:pt>
                <c:pt idx="3085">
                  <c:v>267.86525115686766</c:v>
                </c:pt>
                <c:pt idx="3086">
                  <c:v>372.75612740971991</c:v>
                </c:pt>
                <c:pt idx="3087">
                  <c:v>202.95584159581372</c:v>
                </c:pt>
                <c:pt idx="3088">
                  <c:v>186.91313035953496</c:v>
                </c:pt>
                <c:pt idx="3089">
                  <c:v>217.48080673220636</c:v>
                </c:pt>
                <c:pt idx="3090">
                  <c:v>207.61831848770254</c:v>
                </c:pt>
                <c:pt idx="3091">
                  <c:v>200.20634309429903</c:v>
                </c:pt>
                <c:pt idx="3092">
                  <c:v>214.10817824102614</c:v>
                </c:pt>
                <c:pt idx="3093">
                  <c:v>207.34834409034985</c:v>
                </c:pt>
                <c:pt idx="3094">
                  <c:v>214.64303089897754</c:v>
                </c:pt>
                <c:pt idx="3095">
                  <c:v>326.59446614343386</c:v>
                </c:pt>
                <c:pt idx="3096">
                  <c:v>226.90402557232957</c:v>
                </c:pt>
                <c:pt idx="3097">
                  <c:v>115.14969856949556</c:v>
                </c:pt>
                <c:pt idx="3098">
                  <c:v>234.18661425769295</c:v>
                </c:pt>
                <c:pt idx="3099">
                  <c:v>223.77374438583479</c:v>
                </c:pt>
                <c:pt idx="3100">
                  <c:v>223.94318639701285</c:v>
                </c:pt>
                <c:pt idx="3101">
                  <c:v>232.77327056499948</c:v>
                </c:pt>
                <c:pt idx="3102">
                  <c:v>171.13223762046044</c:v>
                </c:pt>
                <c:pt idx="3103">
                  <c:v>160.74550858685438</c:v>
                </c:pt>
                <c:pt idx="3104">
                  <c:v>214.2164303818449</c:v>
                </c:pt>
                <c:pt idx="3105">
                  <c:v>191.43536407234006</c:v>
                </c:pt>
                <c:pt idx="3106">
                  <c:v>171.17871064516603</c:v>
                </c:pt>
                <c:pt idx="3107">
                  <c:v>193.29477158005676</c:v>
                </c:pt>
                <c:pt idx="3108">
                  <c:v>241.59057108719639</c:v>
                </c:pt>
                <c:pt idx="3109">
                  <c:v>203.80357138833153</c:v>
                </c:pt>
                <c:pt idx="3110">
                  <c:v>122.29590928821383</c:v>
                </c:pt>
                <c:pt idx="3111">
                  <c:v>207.53257025412287</c:v>
                </c:pt>
                <c:pt idx="3112">
                  <c:v>261.16353327454271</c:v>
                </c:pt>
                <c:pt idx="3113">
                  <c:v>152.08827336341676</c:v>
                </c:pt>
                <c:pt idx="3114">
                  <c:v>169.83505665748876</c:v>
                </c:pt>
                <c:pt idx="3115">
                  <c:v>165.04419531734098</c:v>
                </c:pt>
                <c:pt idx="3116">
                  <c:v>240.76125730767873</c:v>
                </c:pt>
                <c:pt idx="3117">
                  <c:v>216.7388057311525</c:v>
                </c:pt>
                <c:pt idx="3118">
                  <c:v>170.78085360896262</c:v>
                </c:pt>
                <c:pt idx="3119">
                  <c:v>173.0423476329504</c:v>
                </c:pt>
                <c:pt idx="3120">
                  <c:v>305.40440634814286</c:v>
                </c:pt>
                <c:pt idx="3121">
                  <c:v>185.4966893808668</c:v>
                </c:pt>
                <c:pt idx="3122">
                  <c:v>412.05243334679255</c:v>
                </c:pt>
                <c:pt idx="3123">
                  <c:v>200.06922435773663</c:v>
                </c:pt>
                <c:pt idx="3124">
                  <c:v>158.7448846814498</c:v>
                </c:pt>
                <c:pt idx="3125">
                  <c:v>167.5669892472626</c:v>
                </c:pt>
                <c:pt idx="3126">
                  <c:v>205.48593326188436</c:v>
                </c:pt>
                <c:pt idx="3127">
                  <c:v>220.40403519039995</c:v>
                </c:pt>
                <c:pt idx="3128">
                  <c:v>177.9433336601507</c:v>
                </c:pt>
                <c:pt idx="3129">
                  <c:v>250.30281248187694</c:v>
                </c:pt>
                <c:pt idx="3130">
                  <c:v>192.76254807115944</c:v>
                </c:pt>
                <c:pt idx="3131">
                  <c:v>148.70327517756067</c:v>
                </c:pt>
                <c:pt idx="3132">
                  <c:v>176.36195877808129</c:v>
                </c:pt>
                <c:pt idx="3133">
                  <c:v>185.77735512920208</c:v>
                </c:pt>
                <c:pt idx="3134">
                  <c:v>193.25693618820043</c:v>
                </c:pt>
                <c:pt idx="3135">
                  <c:v>244.16685600473235</c:v>
                </c:pt>
                <c:pt idx="3136">
                  <c:v>188.4320207067085</c:v>
                </c:pt>
                <c:pt idx="3137">
                  <c:v>98.236049474873383</c:v>
                </c:pt>
                <c:pt idx="3138">
                  <c:v>229.92872252400684</c:v>
                </c:pt>
                <c:pt idx="3139">
                  <c:v>174.49843458099116</c:v>
                </c:pt>
                <c:pt idx="3140">
                  <c:v>165.08877712712422</c:v>
                </c:pt>
                <c:pt idx="3141">
                  <c:v>247.58980558130946</c:v>
                </c:pt>
                <c:pt idx="3142">
                  <c:v>212.47026067559835</c:v>
                </c:pt>
                <c:pt idx="3143">
                  <c:v>163.43337153088135</c:v>
                </c:pt>
                <c:pt idx="3144">
                  <c:v>251.51165717554855</c:v>
                </c:pt>
                <c:pt idx="3145">
                  <c:v>170.63086661720149</c:v>
                </c:pt>
                <c:pt idx="3146">
                  <c:v>203.28635327435654</c:v>
                </c:pt>
                <c:pt idx="3147">
                  <c:v>388.93375941675868</c:v>
                </c:pt>
                <c:pt idx="3148">
                  <c:v>182.27610947031286</c:v>
                </c:pt>
                <c:pt idx="3149">
                  <c:v>194.49812792683844</c:v>
                </c:pt>
                <c:pt idx="3150">
                  <c:v>204.59268423096657</c:v>
                </c:pt>
                <c:pt idx="3151">
                  <c:v>339.30372257361535</c:v>
                </c:pt>
                <c:pt idx="3152">
                  <c:v>235.80393053398993</c:v>
                </c:pt>
                <c:pt idx="3153">
                  <c:v>214.16453524831337</c:v>
                </c:pt>
                <c:pt idx="3154">
                  <c:v>158.91273940893672</c:v>
                </c:pt>
                <c:pt idx="3155">
                  <c:v>225.90179595060619</c:v>
                </c:pt>
                <c:pt idx="3156">
                  <c:v>221.82502710267454</c:v>
                </c:pt>
                <c:pt idx="3157">
                  <c:v>104.70985004801659</c:v>
                </c:pt>
                <c:pt idx="3158">
                  <c:v>277.05029825242735</c:v>
                </c:pt>
                <c:pt idx="3159">
                  <c:v>198.91171382013138</c:v>
                </c:pt>
                <c:pt idx="3160">
                  <c:v>248.64874889515028</c:v>
                </c:pt>
                <c:pt idx="3161">
                  <c:v>240.83791258734527</c:v>
                </c:pt>
                <c:pt idx="3162">
                  <c:v>160.3314726405026</c:v>
                </c:pt>
                <c:pt idx="3163">
                  <c:v>175.50576113875391</c:v>
                </c:pt>
                <c:pt idx="3164">
                  <c:v>250.02508188159285</c:v>
                </c:pt>
                <c:pt idx="3165">
                  <c:v>210.50030486764567</c:v>
                </c:pt>
                <c:pt idx="3166">
                  <c:v>169.9157303197259</c:v>
                </c:pt>
                <c:pt idx="3167">
                  <c:v>232.8858608895053</c:v>
                </c:pt>
                <c:pt idx="3168">
                  <c:v>184.25258657042141</c:v>
                </c:pt>
                <c:pt idx="3169">
                  <c:v>196.77107976381131</c:v>
                </c:pt>
                <c:pt idx="3170">
                  <c:v>152.5769080961874</c:v>
                </c:pt>
                <c:pt idx="3171">
                  <c:v>233.6246975342651</c:v>
                </c:pt>
                <c:pt idx="3172">
                  <c:v>155.80082408400293</c:v>
                </c:pt>
                <c:pt idx="3173">
                  <c:v>257.2080923445194</c:v>
                </c:pt>
                <c:pt idx="3174">
                  <c:v>222.9352569180798</c:v>
                </c:pt>
                <c:pt idx="3175">
                  <c:v>229.5881029476877</c:v>
                </c:pt>
                <c:pt idx="3176">
                  <c:v>148.22632617571668</c:v>
                </c:pt>
                <c:pt idx="3177">
                  <c:v>167.54744496427935</c:v>
                </c:pt>
                <c:pt idx="3178">
                  <c:v>425.9295071577917</c:v>
                </c:pt>
                <c:pt idx="3179">
                  <c:v>231.57944029232749</c:v>
                </c:pt>
                <c:pt idx="3180">
                  <c:v>261.5328382456421</c:v>
                </c:pt>
                <c:pt idx="3181">
                  <c:v>241.44213079941139</c:v>
                </c:pt>
                <c:pt idx="3182">
                  <c:v>344.62462942882587</c:v>
                </c:pt>
                <c:pt idx="3183">
                  <c:v>188.70491822824513</c:v>
                </c:pt>
                <c:pt idx="3184">
                  <c:v>140.24986647128517</c:v>
                </c:pt>
                <c:pt idx="3185">
                  <c:v>269.66373263799909</c:v>
                </c:pt>
                <c:pt idx="3186">
                  <c:v>199.12284638126027</c:v>
                </c:pt>
                <c:pt idx="3187">
                  <c:v>168.73077138651757</c:v>
                </c:pt>
                <c:pt idx="3188">
                  <c:v>220.24010668608722</c:v>
                </c:pt>
                <c:pt idx="3189">
                  <c:v>209.65026671651495</c:v>
                </c:pt>
                <c:pt idx="3190">
                  <c:v>189.91078262745799</c:v>
                </c:pt>
                <c:pt idx="3191">
                  <c:v>264.65376775510276</c:v>
                </c:pt>
                <c:pt idx="3192">
                  <c:v>261.05312652459457</c:v>
                </c:pt>
                <c:pt idx="3193">
                  <c:v>283.65054987501708</c:v>
                </c:pt>
                <c:pt idx="3194">
                  <c:v>232.25091051223075</c:v>
                </c:pt>
                <c:pt idx="3195">
                  <c:v>140.14558442480518</c:v>
                </c:pt>
                <c:pt idx="3196">
                  <c:v>180.15484782120771</c:v>
                </c:pt>
                <c:pt idx="3197">
                  <c:v>185.52885023918159</c:v>
                </c:pt>
                <c:pt idx="3198">
                  <c:v>214.25611626751822</c:v>
                </c:pt>
                <c:pt idx="3199">
                  <c:v>152.86990879397914</c:v>
                </c:pt>
                <c:pt idx="3200">
                  <c:v>280.02058439010045</c:v>
                </c:pt>
                <c:pt idx="3201">
                  <c:v>187.87625241321641</c:v>
                </c:pt>
                <c:pt idx="3202">
                  <c:v>267.44613903563078</c:v>
                </c:pt>
                <c:pt idx="3203">
                  <c:v>209.19958349964548</c:v>
                </c:pt>
                <c:pt idx="3204">
                  <c:v>164.79181699402508</c:v>
                </c:pt>
                <c:pt idx="3205">
                  <c:v>107.11169508948826</c:v>
                </c:pt>
                <c:pt idx="3206">
                  <c:v>149.26783335346474</c:v>
                </c:pt>
                <c:pt idx="3207">
                  <c:v>231.36482002387868</c:v>
                </c:pt>
                <c:pt idx="3208">
                  <c:v>203.75423066740942</c:v>
                </c:pt>
                <c:pt idx="3209">
                  <c:v>365.44541642706258</c:v>
                </c:pt>
                <c:pt idx="3210">
                  <c:v>181.7918946004327</c:v>
                </c:pt>
                <c:pt idx="3211">
                  <c:v>216.15659449768683</c:v>
                </c:pt>
                <c:pt idx="3212">
                  <c:v>189.38393255664221</c:v>
                </c:pt>
                <c:pt idx="3213">
                  <c:v>374.73001904889645</c:v>
                </c:pt>
                <c:pt idx="3214">
                  <c:v>315.09394806518617</c:v>
                </c:pt>
                <c:pt idx="3215">
                  <c:v>199.74393474210407</c:v>
                </c:pt>
                <c:pt idx="3216">
                  <c:v>207.71385918425875</c:v>
                </c:pt>
                <c:pt idx="3217">
                  <c:v>186.33838897812578</c:v>
                </c:pt>
                <c:pt idx="3218">
                  <c:v>286.27921312814647</c:v>
                </c:pt>
                <c:pt idx="3219">
                  <c:v>181.17262662351959</c:v>
                </c:pt>
                <c:pt idx="3220">
                  <c:v>229.51087347728</c:v>
                </c:pt>
                <c:pt idx="3221">
                  <c:v>207.73436010327697</c:v>
                </c:pt>
                <c:pt idx="3222">
                  <c:v>214.05310401976769</c:v>
                </c:pt>
                <c:pt idx="3223">
                  <c:v>165.74337940045251</c:v>
                </c:pt>
                <c:pt idx="3224">
                  <c:v>311.3075076177488</c:v>
                </c:pt>
                <c:pt idx="3225">
                  <c:v>174.27834078907233</c:v>
                </c:pt>
                <c:pt idx="3226">
                  <c:v>188.07996273027547</c:v>
                </c:pt>
                <c:pt idx="3227">
                  <c:v>183.1745887751527</c:v>
                </c:pt>
                <c:pt idx="3228">
                  <c:v>189.04355921671774</c:v>
                </c:pt>
                <c:pt idx="3229">
                  <c:v>161.9163298142746</c:v>
                </c:pt>
                <c:pt idx="3230">
                  <c:v>217.62657334058645</c:v>
                </c:pt>
                <c:pt idx="3231">
                  <c:v>203.24716272050367</c:v>
                </c:pt>
                <c:pt idx="3232">
                  <c:v>160.55917139745992</c:v>
                </c:pt>
                <c:pt idx="3233">
                  <c:v>228.45160844926954</c:v>
                </c:pt>
                <c:pt idx="3234">
                  <c:v>212.93024731467602</c:v>
                </c:pt>
                <c:pt idx="3235">
                  <c:v>222.82509476858806</c:v>
                </c:pt>
                <c:pt idx="3236">
                  <c:v>269.19663795157066</c:v>
                </c:pt>
                <c:pt idx="3237">
                  <c:v>164.34493100977059</c:v>
                </c:pt>
                <c:pt idx="3238">
                  <c:v>211.30534082322714</c:v>
                </c:pt>
                <c:pt idx="3239">
                  <c:v>286.38569699729948</c:v>
                </c:pt>
                <c:pt idx="3240">
                  <c:v>156.33966102341239</c:v>
                </c:pt>
                <c:pt idx="3241">
                  <c:v>143.66721545082771</c:v>
                </c:pt>
                <c:pt idx="3242">
                  <c:v>500.62325766712092</c:v>
                </c:pt>
                <c:pt idx="3243">
                  <c:v>166.57105586001717</c:v>
                </c:pt>
                <c:pt idx="3244">
                  <c:v>305.58403129680391</c:v>
                </c:pt>
                <c:pt idx="3245">
                  <c:v>207.65579985238131</c:v>
                </c:pt>
                <c:pt idx="3246">
                  <c:v>206.45483771941778</c:v>
                </c:pt>
                <c:pt idx="3247">
                  <c:v>191.34016552219006</c:v>
                </c:pt>
                <c:pt idx="3248">
                  <c:v>219.79237245635463</c:v>
                </c:pt>
                <c:pt idx="3249">
                  <c:v>235.09094337131842</c:v>
                </c:pt>
                <c:pt idx="3250">
                  <c:v>165.45100061783637</c:v>
                </c:pt>
                <c:pt idx="3251">
                  <c:v>180.9875637249211</c:v>
                </c:pt>
                <c:pt idx="3252">
                  <c:v>182.20803646284895</c:v>
                </c:pt>
                <c:pt idx="3253">
                  <c:v>179.523353840205</c:v>
                </c:pt>
                <c:pt idx="3254">
                  <c:v>254.61203931177909</c:v>
                </c:pt>
                <c:pt idx="3255">
                  <c:v>234.57354593715536</c:v>
                </c:pt>
                <c:pt idx="3256">
                  <c:v>182.71208515946017</c:v>
                </c:pt>
                <c:pt idx="3257">
                  <c:v>238.4482540322243</c:v>
                </c:pt>
                <c:pt idx="3258">
                  <c:v>218.48404983754892</c:v>
                </c:pt>
                <c:pt idx="3259">
                  <c:v>221.64252337288826</c:v>
                </c:pt>
                <c:pt idx="3260">
                  <c:v>244.87830032436636</c:v>
                </c:pt>
                <c:pt idx="3261">
                  <c:v>154.2618152675646</c:v>
                </c:pt>
                <c:pt idx="3262">
                  <c:v>160.10876871261092</c:v>
                </c:pt>
                <c:pt idx="3263">
                  <c:v>229.41900158467288</c:v>
                </c:pt>
                <c:pt idx="3264">
                  <c:v>243.98846304102395</c:v>
                </c:pt>
                <c:pt idx="3265">
                  <c:v>250.92387893834851</c:v>
                </c:pt>
                <c:pt idx="3266">
                  <c:v>197.20390735417243</c:v>
                </c:pt>
                <c:pt idx="3267">
                  <c:v>306.71160346526409</c:v>
                </c:pt>
                <c:pt idx="3268">
                  <c:v>167.40677164217854</c:v>
                </c:pt>
                <c:pt idx="3269">
                  <c:v>169.03081263913481</c:v>
                </c:pt>
                <c:pt idx="3270">
                  <c:v>169.38103675577338</c:v>
                </c:pt>
                <c:pt idx="3271">
                  <c:v>155.00609513991284</c:v>
                </c:pt>
                <c:pt idx="3272">
                  <c:v>154.71013709035702</c:v>
                </c:pt>
                <c:pt idx="3273">
                  <c:v>189.65954511853346</c:v>
                </c:pt>
                <c:pt idx="3274">
                  <c:v>224.72188140208144</c:v>
                </c:pt>
                <c:pt idx="3275">
                  <c:v>238.6484381908227</c:v>
                </c:pt>
                <c:pt idx="3276">
                  <c:v>270.97099367041903</c:v>
                </c:pt>
                <c:pt idx="3277">
                  <c:v>152.19817226965711</c:v>
                </c:pt>
                <c:pt idx="3278">
                  <c:v>206.67408660861668</c:v>
                </c:pt>
                <c:pt idx="3279">
                  <c:v>242.37168987369921</c:v>
                </c:pt>
                <c:pt idx="3280">
                  <c:v>216.31213776759347</c:v>
                </c:pt>
                <c:pt idx="3281">
                  <c:v>199.22434564163305</c:v>
                </c:pt>
                <c:pt idx="3282">
                  <c:v>271.39842094315259</c:v>
                </c:pt>
                <c:pt idx="3283">
                  <c:v>221.41045220914904</c:v>
                </c:pt>
                <c:pt idx="3284">
                  <c:v>150.50047647478391</c:v>
                </c:pt>
                <c:pt idx="3285">
                  <c:v>164.21541937340155</c:v>
                </c:pt>
                <c:pt idx="3286">
                  <c:v>382.53377540496558</c:v>
                </c:pt>
                <c:pt idx="3287">
                  <c:v>184.11707837102389</c:v>
                </c:pt>
                <c:pt idx="3288">
                  <c:v>249.54032968068873</c:v>
                </c:pt>
                <c:pt idx="3289">
                  <c:v>178.84821303196156</c:v>
                </c:pt>
                <c:pt idx="3290">
                  <c:v>165.72993860709593</c:v>
                </c:pt>
                <c:pt idx="3291">
                  <c:v>187.79888362356701</c:v>
                </c:pt>
                <c:pt idx="3292">
                  <c:v>161.54618970228455</c:v>
                </c:pt>
                <c:pt idx="3293">
                  <c:v>188.18310507146825</c:v>
                </c:pt>
                <c:pt idx="3294">
                  <c:v>230.04083780377545</c:v>
                </c:pt>
                <c:pt idx="3295">
                  <c:v>148.97733448260803</c:v>
                </c:pt>
                <c:pt idx="3296">
                  <c:v>162.61151285169643</c:v>
                </c:pt>
                <c:pt idx="3297">
                  <c:v>173.28686022129722</c:v>
                </c:pt>
                <c:pt idx="3298">
                  <c:v>357.36923609593669</c:v>
                </c:pt>
                <c:pt idx="3299">
                  <c:v>222.00532500628714</c:v>
                </c:pt>
                <c:pt idx="3300">
                  <c:v>162.17739184973917</c:v>
                </c:pt>
                <c:pt idx="3301">
                  <c:v>177.99458286120756</c:v>
                </c:pt>
                <c:pt idx="3302">
                  <c:v>144.34103859340377</c:v>
                </c:pt>
                <c:pt idx="3303">
                  <c:v>156.42263389545704</c:v>
                </c:pt>
                <c:pt idx="3304">
                  <c:v>266.0547735043296</c:v>
                </c:pt>
                <c:pt idx="3305">
                  <c:v>279.35224607840939</c:v>
                </c:pt>
                <c:pt idx="3306">
                  <c:v>259.15359849543051</c:v>
                </c:pt>
                <c:pt idx="3307">
                  <c:v>213.73211003784516</c:v>
                </c:pt>
                <c:pt idx="3308">
                  <c:v>256.45144814762313</c:v>
                </c:pt>
                <c:pt idx="3309">
                  <c:v>187.93328909015986</c:v>
                </c:pt>
                <c:pt idx="3310">
                  <c:v>188.64700057381233</c:v>
                </c:pt>
                <c:pt idx="3311">
                  <c:v>184.52686590371616</c:v>
                </c:pt>
                <c:pt idx="3312">
                  <c:v>257.4058525548499</c:v>
                </c:pt>
                <c:pt idx="3313">
                  <c:v>177.15788869893714</c:v>
                </c:pt>
                <c:pt idx="3314">
                  <c:v>199.99369058786681</c:v>
                </c:pt>
                <c:pt idx="3315">
                  <c:v>210.14855580342086</c:v>
                </c:pt>
                <c:pt idx="3316">
                  <c:v>316.17204881018984</c:v>
                </c:pt>
                <c:pt idx="3317">
                  <c:v>247.79398395443894</c:v>
                </c:pt>
                <c:pt idx="3318">
                  <c:v>103.49919281614693</c:v>
                </c:pt>
                <c:pt idx="3319">
                  <c:v>213.49404574696959</c:v>
                </c:pt>
                <c:pt idx="3320">
                  <c:v>233.43290241901619</c:v>
                </c:pt>
                <c:pt idx="3321">
                  <c:v>272.72128947135479</c:v>
                </c:pt>
                <c:pt idx="3322">
                  <c:v>207.61100899242984</c:v>
                </c:pt>
                <c:pt idx="3323">
                  <c:v>285.58297610602943</c:v>
                </c:pt>
                <c:pt idx="3324">
                  <c:v>195.44808557522521</c:v>
                </c:pt>
                <c:pt idx="3325">
                  <c:v>159.15548333429297</c:v>
                </c:pt>
                <c:pt idx="3326">
                  <c:v>281.99230541151223</c:v>
                </c:pt>
                <c:pt idx="3327">
                  <c:v>213.33801846768122</c:v>
                </c:pt>
                <c:pt idx="3328">
                  <c:v>247.81387424414734</c:v>
                </c:pt>
                <c:pt idx="3329">
                  <c:v>274.33328728952534</c:v>
                </c:pt>
                <c:pt idx="3330">
                  <c:v>198.24374087443957</c:v>
                </c:pt>
                <c:pt idx="3331">
                  <c:v>115.2561897260827</c:v>
                </c:pt>
                <c:pt idx="3332">
                  <c:v>186.40385689191149</c:v>
                </c:pt>
                <c:pt idx="3333">
                  <c:v>235.21536542203651</c:v>
                </c:pt>
                <c:pt idx="3334">
                  <c:v>177.50191679652889</c:v>
                </c:pt>
                <c:pt idx="3335">
                  <c:v>164.37057701395054</c:v>
                </c:pt>
                <c:pt idx="3336">
                  <c:v>145.34980982108127</c:v>
                </c:pt>
                <c:pt idx="3337">
                  <c:v>198.53632551888953</c:v>
                </c:pt>
                <c:pt idx="3338">
                  <c:v>243.55740335473908</c:v>
                </c:pt>
                <c:pt idx="3339">
                  <c:v>268.62354985798851</c:v>
                </c:pt>
                <c:pt idx="3340">
                  <c:v>207.63990168587199</c:v>
                </c:pt>
                <c:pt idx="3341">
                  <c:v>226.30145336461507</c:v>
                </c:pt>
                <c:pt idx="3342">
                  <c:v>171.06495036808968</c:v>
                </c:pt>
                <c:pt idx="3343">
                  <c:v>248.07713625129301</c:v>
                </c:pt>
                <c:pt idx="3344">
                  <c:v>402.03728193200686</c:v>
                </c:pt>
                <c:pt idx="3345">
                  <c:v>359.15657404631708</c:v>
                </c:pt>
                <c:pt idx="3346">
                  <c:v>234.07634513199471</c:v>
                </c:pt>
                <c:pt idx="3347">
                  <c:v>223.79807061581928</c:v>
                </c:pt>
                <c:pt idx="3348">
                  <c:v>251.52172194377169</c:v>
                </c:pt>
                <c:pt idx="3349">
                  <c:v>187.39210100554607</c:v>
                </c:pt>
                <c:pt idx="3350">
                  <c:v>261.80207499268425</c:v>
                </c:pt>
                <c:pt idx="3351">
                  <c:v>150.14777505742282</c:v>
                </c:pt>
                <c:pt idx="3352">
                  <c:v>251.56131614967734</c:v>
                </c:pt>
                <c:pt idx="3353">
                  <c:v>218.86728031736754</c:v>
                </c:pt>
                <c:pt idx="3354">
                  <c:v>348.59867559532955</c:v>
                </c:pt>
                <c:pt idx="3355">
                  <c:v>189.65354090695192</c:v>
                </c:pt>
                <c:pt idx="3356">
                  <c:v>190.25938555334494</c:v>
                </c:pt>
                <c:pt idx="3357">
                  <c:v>182.69536037193137</c:v>
                </c:pt>
                <c:pt idx="3358">
                  <c:v>371.00121243370887</c:v>
                </c:pt>
                <c:pt idx="3359">
                  <c:v>184.1878373189648</c:v>
                </c:pt>
                <c:pt idx="3360">
                  <c:v>148.07061413710659</c:v>
                </c:pt>
                <c:pt idx="3361">
                  <c:v>248.50763496228754</c:v>
                </c:pt>
                <c:pt idx="3362">
                  <c:v>283.49315954092128</c:v>
                </c:pt>
                <c:pt idx="3363">
                  <c:v>240.5050390680216</c:v>
                </c:pt>
                <c:pt idx="3364">
                  <c:v>333.18426864385833</c:v>
                </c:pt>
                <c:pt idx="3365">
                  <c:v>285.80512874517325</c:v>
                </c:pt>
                <c:pt idx="3366">
                  <c:v>209.72624425970136</c:v>
                </c:pt>
                <c:pt idx="3367">
                  <c:v>183.47989452512388</c:v>
                </c:pt>
                <c:pt idx="3368">
                  <c:v>245.87284860605502</c:v>
                </c:pt>
                <c:pt idx="3369">
                  <c:v>241.22638708757097</c:v>
                </c:pt>
                <c:pt idx="3370">
                  <c:v>147.37035990580401</c:v>
                </c:pt>
                <c:pt idx="3371">
                  <c:v>162.24770222839871</c:v>
                </c:pt>
                <c:pt idx="3372">
                  <c:v>219.63639763719817</c:v>
                </c:pt>
                <c:pt idx="3373">
                  <c:v>176.2769889183416</c:v>
                </c:pt>
                <c:pt idx="3374">
                  <c:v>240.31692437250615</c:v>
                </c:pt>
                <c:pt idx="3375">
                  <c:v>138.76227912951165</c:v>
                </c:pt>
                <c:pt idx="3376">
                  <c:v>227.23769990530309</c:v>
                </c:pt>
                <c:pt idx="3377">
                  <c:v>151.81086604490648</c:v>
                </c:pt>
                <c:pt idx="3378">
                  <c:v>144.54369107264773</c:v>
                </c:pt>
                <c:pt idx="3379">
                  <c:v>268.86371433928343</c:v>
                </c:pt>
                <c:pt idx="3380">
                  <c:v>373.91257454757698</c:v>
                </c:pt>
                <c:pt idx="3381">
                  <c:v>388.38467702191542</c:v>
                </c:pt>
                <c:pt idx="3382">
                  <c:v>227.27904490390233</c:v>
                </c:pt>
                <c:pt idx="3383">
                  <c:v>194.95562963925721</c:v>
                </c:pt>
                <c:pt idx="3384">
                  <c:v>137.45487318755482</c:v>
                </c:pt>
                <c:pt idx="3385">
                  <c:v>249.52454186271069</c:v>
                </c:pt>
                <c:pt idx="3386">
                  <c:v>193.1028563372704</c:v>
                </c:pt>
                <c:pt idx="3387">
                  <c:v>206.51271750846144</c:v>
                </c:pt>
                <c:pt idx="3388">
                  <c:v>158.72818574696018</c:v>
                </c:pt>
                <c:pt idx="3389">
                  <c:v>246.8654834253243</c:v>
                </c:pt>
                <c:pt idx="3390">
                  <c:v>199.89995203762467</c:v>
                </c:pt>
                <c:pt idx="3391">
                  <c:v>129.52413651962277</c:v>
                </c:pt>
                <c:pt idx="3392">
                  <c:v>167.65589029251524</c:v>
                </c:pt>
                <c:pt idx="3393">
                  <c:v>244.36236621153023</c:v>
                </c:pt>
                <c:pt idx="3394">
                  <c:v>219.71523858118724</c:v>
                </c:pt>
                <c:pt idx="3395">
                  <c:v>137.65472440883366</c:v>
                </c:pt>
                <c:pt idx="3396">
                  <c:v>163.62780985402205</c:v>
                </c:pt>
                <c:pt idx="3397">
                  <c:v>233.25613405963196</c:v>
                </c:pt>
                <c:pt idx="3398">
                  <c:v>204.68197083423789</c:v>
                </c:pt>
                <c:pt idx="3399">
                  <c:v>138.75527073320532</c:v>
                </c:pt>
                <c:pt idx="3400">
                  <c:v>184.95602672645819</c:v>
                </c:pt>
                <c:pt idx="3401">
                  <c:v>192.54965871915843</c:v>
                </c:pt>
                <c:pt idx="3402">
                  <c:v>161.73746352494996</c:v>
                </c:pt>
                <c:pt idx="3403">
                  <c:v>189.68045802806634</c:v>
                </c:pt>
                <c:pt idx="3404">
                  <c:v>249.95964762665787</c:v>
                </c:pt>
                <c:pt idx="3405">
                  <c:v>183.00421257482549</c:v>
                </c:pt>
                <c:pt idx="3406">
                  <c:v>255.98577212336505</c:v>
                </c:pt>
                <c:pt idx="3407">
                  <c:v>169.13214515751329</c:v>
                </c:pt>
                <c:pt idx="3408">
                  <c:v>146.73984972903136</c:v>
                </c:pt>
                <c:pt idx="3409">
                  <c:v>175.59657808228542</c:v>
                </c:pt>
                <c:pt idx="3410">
                  <c:v>233.02800306741031</c:v>
                </c:pt>
                <c:pt idx="3411">
                  <c:v>193.76397356226099</c:v>
                </c:pt>
                <c:pt idx="3412">
                  <c:v>209.47534495030439</c:v>
                </c:pt>
                <c:pt idx="3413">
                  <c:v>220.7334888667383</c:v>
                </c:pt>
                <c:pt idx="3414">
                  <c:v>276.02856872889311</c:v>
                </c:pt>
                <c:pt idx="3415">
                  <c:v>403.70075361702061</c:v>
                </c:pt>
                <c:pt idx="3416">
                  <c:v>320.29550868373741</c:v>
                </c:pt>
                <c:pt idx="3417">
                  <c:v>159.51663161221927</c:v>
                </c:pt>
                <c:pt idx="3418">
                  <c:v>241.37669966598341</c:v>
                </c:pt>
                <c:pt idx="3419">
                  <c:v>131.99646138567857</c:v>
                </c:pt>
                <c:pt idx="3420">
                  <c:v>187.50063959099782</c:v>
                </c:pt>
                <c:pt idx="3421">
                  <c:v>169.52877732409729</c:v>
                </c:pt>
                <c:pt idx="3422">
                  <c:v>156.52791370175791</c:v>
                </c:pt>
                <c:pt idx="3423">
                  <c:v>174.21316349664951</c:v>
                </c:pt>
                <c:pt idx="3424">
                  <c:v>231.25685687853374</c:v>
                </c:pt>
                <c:pt idx="3425">
                  <c:v>226.2494927138986</c:v>
                </c:pt>
                <c:pt idx="3426">
                  <c:v>254.31014693282688</c:v>
                </c:pt>
                <c:pt idx="3427">
                  <c:v>215.08664310338975</c:v>
                </c:pt>
                <c:pt idx="3428">
                  <c:v>219.64146365477058</c:v>
                </c:pt>
                <c:pt idx="3429">
                  <c:v>292.55481696173507</c:v>
                </c:pt>
                <c:pt idx="3430">
                  <c:v>199.85505495584806</c:v>
                </c:pt>
                <c:pt idx="3431">
                  <c:v>166.68042627791019</c:v>
                </c:pt>
                <c:pt idx="3432">
                  <c:v>305.99739439088063</c:v>
                </c:pt>
                <c:pt idx="3433">
                  <c:v>177.84116312444885</c:v>
                </c:pt>
                <c:pt idx="3434">
                  <c:v>221.39025928588413</c:v>
                </c:pt>
                <c:pt idx="3435">
                  <c:v>171.3167948018073</c:v>
                </c:pt>
                <c:pt idx="3436">
                  <c:v>209.64235216096463</c:v>
                </c:pt>
                <c:pt idx="3437">
                  <c:v>274.11116033433728</c:v>
                </c:pt>
                <c:pt idx="3438">
                  <c:v>181.68282287047614</c:v>
                </c:pt>
                <c:pt idx="3439">
                  <c:v>229.85414952723741</c:v>
                </c:pt>
                <c:pt idx="3440">
                  <c:v>157.37922615373611</c:v>
                </c:pt>
                <c:pt idx="3441">
                  <c:v>232.29837634159941</c:v>
                </c:pt>
                <c:pt idx="3442">
                  <c:v>195.83894588494024</c:v>
                </c:pt>
                <c:pt idx="3443">
                  <c:v>195.18183204849507</c:v>
                </c:pt>
                <c:pt idx="3444">
                  <c:v>182.14159297953358</c:v>
                </c:pt>
                <c:pt idx="3445">
                  <c:v>158.3205466217201</c:v>
                </c:pt>
                <c:pt idx="3446">
                  <c:v>243.73913927333589</c:v>
                </c:pt>
                <c:pt idx="3447">
                  <c:v>146.45457627979883</c:v>
                </c:pt>
                <c:pt idx="3448">
                  <c:v>193.12985829607402</c:v>
                </c:pt>
                <c:pt idx="3449">
                  <c:v>154.86042665079336</c:v>
                </c:pt>
                <c:pt idx="3450">
                  <c:v>167.93618282424598</c:v>
                </c:pt>
                <c:pt idx="3451">
                  <c:v>202.46356889674033</c:v>
                </c:pt>
                <c:pt idx="3452">
                  <c:v>240.97980499965939</c:v>
                </c:pt>
                <c:pt idx="3453">
                  <c:v>208.90384742526231</c:v>
                </c:pt>
                <c:pt idx="3454">
                  <c:v>256.6645772141116</c:v>
                </c:pt>
                <c:pt idx="3455">
                  <c:v>224.342537116583</c:v>
                </c:pt>
                <c:pt idx="3456">
                  <c:v>221.7377840867625</c:v>
                </c:pt>
                <c:pt idx="3457">
                  <c:v>354.72938871141997</c:v>
                </c:pt>
                <c:pt idx="3458">
                  <c:v>240.66039346812423</c:v>
                </c:pt>
                <c:pt idx="3459">
                  <c:v>173.79860218634224</c:v>
                </c:pt>
                <c:pt idx="3460">
                  <c:v>364.73941436553326</c:v>
                </c:pt>
                <c:pt idx="3461">
                  <c:v>289.81843859559928</c:v>
                </c:pt>
                <c:pt idx="3462">
                  <c:v>189.88586760921294</c:v>
                </c:pt>
                <c:pt idx="3463">
                  <c:v>236.34398476541205</c:v>
                </c:pt>
                <c:pt idx="3464">
                  <c:v>264.8567824706779</c:v>
                </c:pt>
                <c:pt idx="3465">
                  <c:v>181.66032679917862</c:v>
                </c:pt>
                <c:pt idx="3466">
                  <c:v>222.69460240199916</c:v>
                </c:pt>
                <c:pt idx="3467">
                  <c:v>177.78824232794051</c:v>
                </c:pt>
                <c:pt idx="3468">
                  <c:v>203.66652780920194</c:v>
                </c:pt>
                <c:pt idx="3469">
                  <c:v>406.77766907563444</c:v>
                </c:pt>
                <c:pt idx="3470">
                  <c:v>212.55027274398651</c:v>
                </c:pt>
                <c:pt idx="3471">
                  <c:v>154.54493492016744</c:v>
                </c:pt>
                <c:pt idx="3472">
                  <c:v>158.25848762972214</c:v>
                </c:pt>
                <c:pt idx="3473">
                  <c:v>181.56301895929425</c:v>
                </c:pt>
                <c:pt idx="3474">
                  <c:v>273.51802895710438</c:v>
                </c:pt>
                <c:pt idx="3475">
                  <c:v>172.15241346711031</c:v>
                </c:pt>
                <c:pt idx="3476">
                  <c:v>226.41715455174477</c:v>
                </c:pt>
                <c:pt idx="3477">
                  <c:v>302.95430892015213</c:v>
                </c:pt>
                <c:pt idx="3478">
                  <c:v>252.54636462895186</c:v>
                </c:pt>
                <c:pt idx="3479">
                  <c:v>187.10497245874507</c:v>
                </c:pt>
                <c:pt idx="3480">
                  <c:v>289.92517130086475</c:v>
                </c:pt>
                <c:pt idx="3481">
                  <c:v>212.24257087005063</c:v>
                </c:pt>
                <c:pt idx="3482">
                  <c:v>223.13587465989085</c:v>
                </c:pt>
                <c:pt idx="3483">
                  <c:v>211.41238546691977</c:v>
                </c:pt>
                <c:pt idx="3484">
                  <c:v>183.71572034704624</c:v>
                </c:pt>
                <c:pt idx="3485">
                  <c:v>191.10246981969925</c:v>
                </c:pt>
                <c:pt idx="3486">
                  <c:v>210.93030134570188</c:v>
                </c:pt>
                <c:pt idx="3487">
                  <c:v>160.54810138500616</c:v>
                </c:pt>
                <c:pt idx="3488">
                  <c:v>222.39771816027584</c:v>
                </c:pt>
                <c:pt idx="3489">
                  <c:v>190.79881072702634</c:v>
                </c:pt>
                <c:pt idx="3490">
                  <c:v>182.25646786826439</c:v>
                </c:pt>
                <c:pt idx="3491">
                  <c:v>186.76133393953046</c:v>
                </c:pt>
                <c:pt idx="3492">
                  <c:v>125.23106761801206</c:v>
                </c:pt>
                <c:pt idx="3493">
                  <c:v>150.61828207543695</c:v>
                </c:pt>
                <c:pt idx="3494">
                  <c:v>205.65365434470786</c:v>
                </c:pt>
                <c:pt idx="3495">
                  <c:v>159.53320305272698</c:v>
                </c:pt>
                <c:pt idx="3496">
                  <c:v>165.57059449428991</c:v>
                </c:pt>
                <c:pt idx="3497">
                  <c:v>327.52117167920329</c:v>
                </c:pt>
                <c:pt idx="3498">
                  <c:v>131.33892786009724</c:v>
                </c:pt>
                <c:pt idx="3499">
                  <c:v>217.36304599884824</c:v>
                </c:pt>
                <c:pt idx="3500">
                  <c:v>365.59614690589575</c:v>
                </c:pt>
                <c:pt idx="3501">
                  <c:v>242.40064026448107</c:v>
                </c:pt>
                <c:pt idx="3502">
                  <c:v>362.2851471398161</c:v>
                </c:pt>
                <c:pt idx="3503">
                  <c:v>346.86718654197648</c:v>
                </c:pt>
                <c:pt idx="3504">
                  <c:v>183.24527716170527</c:v>
                </c:pt>
                <c:pt idx="3505">
                  <c:v>175.13344001647474</c:v>
                </c:pt>
                <c:pt idx="3506">
                  <c:v>159.63959985136182</c:v>
                </c:pt>
                <c:pt idx="3507">
                  <c:v>228.36380151084876</c:v>
                </c:pt>
                <c:pt idx="3508">
                  <c:v>176.20104235476668</c:v>
                </c:pt>
                <c:pt idx="3509">
                  <c:v>270.76567132981523</c:v>
                </c:pt>
                <c:pt idx="3510">
                  <c:v>194.67202777713226</c:v>
                </c:pt>
                <c:pt idx="3511">
                  <c:v>262.98071585729554</c:v>
                </c:pt>
                <c:pt idx="3512">
                  <c:v>191.39526987274189</c:v>
                </c:pt>
                <c:pt idx="3513">
                  <c:v>146.01801788714101</c:v>
                </c:pt>
                <c:pt idx="3514">
                  <c:v>202.62383542659788</c:v>
                </c:pt>
                <c:pt idx="3515">
                  <c:v>171.02432468436331</c:v>
                </c:pt>
                <c:pt idx="3516">
                  <c:v>253.05424840096245</c:v>
                </c:pt>
                <c:pt idx="3517">
                  <c:v>223.39495173494544</c:v>
                </c:pt>
                <c:pt idx="3518">
                  <c:v>208.34895450627548</c:v>
                </c:pt>
                <c:pt idx="3519">
                  <c:v>172.79434340812324</c:v>
                </c:pt>
                <c:pt idx="3520">
                  <c:v>191.52901213286646</c:v>
                </c:pt>
                <c:pt idx="3521">
                  <c:v>270.87654870018019</c:v>
                </c:pt>
                <c:pt idx="3522">
                  <c:v>198.35411607235096</c:v>
                </c:pt>
                <c:pt idx="3523">
                  <c:v>244.05870818821413</c:v>
                </c:pt>
                <c:pt idx="3524">
                  <c:v>256.72935687370301</c:v>
                </c:pt>
                <c:pt idx="3525">
                  <c:v>186.21466499546412</c:v>
                </c:pt>
                <c:pt idx="3526">
                  <c:v>175.82643320453283</c:v>
                </c:pt>
                <c:pt idx="3527">
                  <c:v>202.96418375574515</c:v>
                </c:pt>
                <c:pt idx="3528">
                  <c:v>240.64892921956834</c:v>
                </c:pt>
                <c:pt idx="3529">
                  <c:v>173.75111780831867</c:v>
                </c:pt>
                <c:pt idx="3530">
                  <c:v>342.21410738854024</c:v>
                </c:pt>
                <c:pt idx="3531">
                  <c:v>350.61063663917884</c:v>
                </c:pt>
                <c:pt idx="3532">
                  <c:v>149.07098099771517</c:v>
                </c:pt>
                <c:pt idx="3533">
                  <c:v>138.25416540504759</c:v>
                </c:pt>
                <c:pt idx="3534">
                  <c:v>251.51608150191123</c:v>
                </c:pt>
                <c:pt idx="3535">
                  <c:v>228.24116824461217</c:v>
                </c:pt>
                <c:pt idx="3536">
                  <c:v>232.46982962625978</c:v>
                </c:pt>
                <c:pt idx="3537">
                  <c:v>488.36985285207112</c:v>
                </c:pt>
                <c:pt idx="3538">
                  <c:v>205.54444407706049</c:v>
                </c:pt>
                <c:pt idx="3539">
                  <c:v>203.64694350790202</c:v>
                </c:pt>
                <c:pt idx="3540">
                  <c:v>117.562684438939</c:v>
                </c:pt>
                <c:pt idx="3541">
                  <c:v>163.79289345228779</c:v>
                </c:pt>
                <c:pt idx="3542">
                  <c:v>157.77455893811137</c:v>
                </c:pt>
                <c:pt idx="3543">
                  <c:v>189.64315594329835</c:v>
                </c:pt>
                <c:pt idx="3544">
                  <c:v>225.0678914753704</c:v>
                </c:pt>
                <c:pt idx="3545">
                  <c:v>170.10258520728073</c:v>
                </c:pt>
                <c:pt idx="3546">
                  <c:v>155.66124616284787</c:v>
                </c:pt>
                <c:pt idx="3547">
                  <c:v>229.2168494076551</c:v>
                </c:pt>
                <c:pt idx="3548">
                  <c:v>183.89339313822657</c:v>
                </c:pt>
                <c:pt idx="3549">
                  <c:v>209.43647445351027</c:v>
                </c:pt>
                <c:pt idx="3550">
                  <c:v>163.050285256335</c:v>
                </c:pt>
                <c:pt idx="3551">
                  <c:v>227.39507782794203</c:v>
                </c:pt>
                <c:pt idx="3552">
                  <c:v>251.93551813301048</c:v>
                </c:pt>
                <c:pt idx="3553">
                  <c:v>210.82716873952009</c:v>
                </c:pt>
                <c:pt idx="3554">
                  <c:v>174.00528986149646</c:v>
                </c:pt>
                <c:pt idx="3555">
                  <c:v>156.56707804607177</c:v>
                </c:pt>
                <c:pt idx="3556">
                  <c:v>195.03408204436985</c:v>
                </c:pt>
                <c:pt idx="3557">
                  <c:v>291.77460312991292</c:v>
                </c:pt>
                <c:pt idx="3558">
                  <c:v>180.03864572599767</c:v>
                </c:pt>
                <c:pt idx="3559">
                  <c:v>410.1810383528387</c:v>
                </c:pt>
                <c:pt idx="3560">
                  <c:v>160.97566688142558</c:v>
                </c:pt>
                <c:pt idx="3561">
                  <c:v>281.71523881542583</c:v>
                </c:pt>
                <c:pt idx="3562">
                  <c:v>193.18826200598645</c:v>
                </c:pt>
                <c:pt idx="3563">
                  <c:v>213.31942202593925</c:v>
                </c:pt>
                <c:pt idx="3564">
                  <c:v>293.85211952574468</c:v>
                </c:pt>
                <c:pt idx="3565">
                  <c:v>317.51340981116056</c:v>
                </c:pt>
                <c:pt idx="3566">
                  <c:v>182.61770619377742</c:v>
                </c:pt>
                <c:pt idx="3567">
                  <c:v>169.804027714874</c:v>
                </c:pt>
                <c:pt idx="3568">
                  <c:v>238.69203977150531</c:v>
                </c:pt>
                <c:pt idx="3569">
                  <c:v>274.12020966307625</c:v>
                </c:pt>
                <c:pt idx="3570">
                  <c:v>201.24221125235835</c:v>
                </c:pt>
                <c:pt idx="3571">
                  <c:v>177.57651894949535</c:v>
                </c:pt>
                <c:pt idx="3572">
                  <c:v>190.36035737398186</c:v>
                </c:pt>
                <c:pt idx="3573">
                  <c:v>249.96861708979716</c:v>
                </c:pt>
                <c:pt idx="3574">
                  <c:v>167.76655704051097</c:v>
                </c:pt>
                <c:pt idx="3575">
                  <c:v>263.51442203907118</c:v>
                </c:pt>
                <c:pt idx="3576">
                  <c:v>165.24057417220342</c:v>
                </c:pt>
                <c:pt idx="3577">
                  <c:v>332.19625048077302</c:v>
                </c:pt>
                <c:pt idx="3578">
                  <c:v>173.98444297260815</c:v>
                </c:pt>
                <c:pt idx="3579">
                  <c:v>257.0125717894075</c:v>
                </c:pt>
                <c:pt idx="3580">
                  <c:v>186.80192535882327</c:v>
                </c:pt>
                <c:pt idx="3581">
                  <c:v>178.63769948536975</c:v>
                </c:pt>
                <c:pt idx="3582">
                  <c:v>218.81170668119782</c:v>
                </c:pt>
                <c:pt idx="3583">
                  <c:v>188.26265089365228</c:v>
                </c:pt>
                <c:pt idx="3584">
                  <c:v>166.53863151314894</c:v>
                </c:pt>
                <c:pt idx="3585">
                  <c:v>265.74028954926712</c:v>
                </c:pt>
                <c:pt idx="3586">
                  <c:v>214.10941640437809</c:v>
                </c:pt>
                <c:pt idx="3587">
                  <c:v>147.07918263293098</c:v>
                </c:pt>
                <c:pt idx="3588">
                  <c:v>236.91691336520663</c:v>
                </c:pt>
                <c:pt idx="3589">
                  <c:v>151.19493787160951</c:v>
                </c:pt>
                <c:pt idx="3590">
                  <c:v>176.48334358330342</c:v>
                </c:pt>
                <c:pt idx="3591">
                  <c:v>170.56387312719397</c:v>
                </c:pt>
                <c:pt idx="3592">
                  <c:v>180.01719870412253</c:v>
                </c:pt>
                <c:pt idx="3593">
                  <c:v>230.96655979115417</c:v>
                </c:pt>
                <c:pt idx="3594">
                  <c:v>375.04978546713699</c:v>
                </c:pt>
                <c:pt idx="3595">
                  <c:v>278.63150857915076</c:v>
                </c:pt>
                <c:pt idx="3596">
                  <c:v>183.64721433136413</c:v>
                </c:pt>
                <c:pt idx="3597">
                  <c:v>222.32849643853936</c:v>
                </c:pt>
                <c:pt idx="3598">
                  <c:v>158.91964493229762</c:v>
                </c:pt>
                <c:pt idx="3599">
                  <c:v>157.78284928348739</c:v>
                </c:pt>
                <c:pt idx="3600">
                  <c:v>175.35476714502641</c:v>
                </c:pt>
                <c:pt idx="3601">
                  <c:v>205.11124420225642</c:v>
                </c:pt>
                <c:pt idx="3602">
                  <c:v>182.99247421838422</c:v>
                </c:pt>
                <c:pt idx="3603">
                  <c:v>269.45911557295551</c:v>
                </c:pt>
                <c:pt idx="3604">
                  <c:v>157.21469800714411</c:v>
                </c:pt>
                <c:pt idx="3605">
                  <c:v>161.99960478488231</c:v>
                </c:pt>
                <c:pt idx="3606">
                  <c:v>95.774822274785052</c:v>
                </c:pt>
                <c:pt idx="3607">
                  <c:v>211.99705868923058</c:v>
                </c:pt>
                <c:pt idx="3608">
                  <c:v>135.0317250513115</c:v>
                </c:pt>
                <c:pt idx="3609">
                  <c:v>227.16493962212544</c:v>
                </c:pt>
                <c:pt idx="3610">
                  <c:v>151.42530516100695</c:v>
                </c:pt>
                <c:pt idx="3611">
                  <c:v>152.79540872938267</c:v>
                </c:pt>
                <c:pt idx="3612">
                  <c:v>103.27962582300985</c:v>
                </c:pt>
                <c:pt idx="3613">
                  <c:v>279.7178532698847</c:v>
                </c:pt>
                <c:pt idx="3614">
                  <c:v>160.46980514462061</c:v>
                </c:pt>
                <c:pt idx="3615">
                  <c:v>155.28514159862019</c:v>
                </c:pt>
                <c:pt idx="3616">
                  <c:v>169.15174201710096</c:v>
                </c:pt>
                <c:pt idx="3617">
                  <c:v>210.24714355331875</c:v>
                </c:pt>
                <c:pt idx="3618">
                  <c:v>168.26908877838849</c:v>
                </c:pt>
                <c:pt idx="3619">
                  <c:v>236.03127881088588</c:v>
                </c:pt>
                <c:pt idx="3620">
                  <c:v>197.60600021108786</c:v>
                </c:pt>
                <c:pt idx="3621">
                  <c:v>255.93149557539485</c:v>
                </c:pt>
                <c:pt idx="3622">
                  <c:v>336.86144427141517</c:v>
                </c:pt>
                <c:pt idx="3623">
                  <c:v>225.82233607971921</c:v>
                </c:pt>
                <c:pt idx="3624">
                  <c:v>368.60547293287965</c:v>
                </c:pt>
                <c:pt idx="3625">
                  <c:v>181.04921441482443</c:v>
                </c:pt>
                <c:pt idx="3626">
                  <c:v>180.22284804466602</c:v>
                </c:pt>
                <c:pt idx="3627">
                  <c:v>170.45620888527716</c:v>
                </c:pt>
                <c:pt idx="3628">
                  <c:v>233.17093312555809</c:v>
                </c:pt>
                <c:pt idx="3629">
                  <c:v>131.16020382783748</c:v>
                </c:pt>
                <c:pt idx="3630">
                  <c:v>180.10921176725739</c:v>
                </c:pt>
                <c:pt idx="3631">
                  <c:v>272.93812389282704</c:v>
                </c:pt>
                <c:pt idx="3632">
                  <c:v>170.45367919024901</c:v>
                </c:pt>
                <c:pt idx="3633">
                  <c:v>188.6399545384287</c:v>
                </c:pt>
                <c:pt idx="3634">
                  <c:v>169.51930184388388</c:v>
                </c:pt>
                <c:pt idx="3635">
                  <c:v>235.87355953665448</c:v>
                </c:pt>
                <c:pt idx="3636">
                  <c:v>167.28953921365019</c:v>
                </c:pt>
                <c:pt idx="3637">
                  <c:v>279.8923810417204</c:v>
                </c:pt>
                <c:pt idx="3638">
                  <c:v>189.01720865600191</c:v>
                </c:pt>
                <c:pt idx="3639">
                  <c:v>303.46551331709782</c:v>
                </c:pt>
                <c:pt idx="3640">
                  <c:v>178.40318177539015</c:v>
                </c:pt>
                <c:pt idx="3641">
                  <c:v>237.5002743446714</c:v>
                </c:pt>
                <c:pt idx="3642">
                  <c:v>219.23395172167292</c:v>
                </c:pt>
                <c:pt idx="3643">
                  <c:v>322.76921775901121</c:v>
                </c:pt>
                <c:pt idx="3644">
                  <c:v>258.22499286226855</c:v>
                </c:pt>
                <c:pt idx="3645">
                  <c:v>171.56955900574098</c:v>
                </c:pt>
                <c:pt idx="3646">
                  <c:v>287.032225343194</c:v>
                </c:pt>
                <c:pt idx="3647">
                  <c:v>198.72562108862493</c:v>
                </c:pt>
                <c:pt idx="3648">
                  <c:v>213.31842045840182</c:v>
                </c:pt>
                <c:pt idx="3649">
                  <c:v>141.98452500478123</c:v>
                </c:pt>
                <c:pt idx="3650">
                  <c:v>169.82295713994796</c:v>
                </c:pt>
                <c:pt idx="3651">
                  <c:v>183.29940640062418</c:v>
                </c:pt>
                <c:pt idx="3652">
                  <c:v>204.70524460488386</c:v>
                </c:pt>
                <c:pt idx="3653">
                  <c:v>159.99060247427084</c:v>
                </c:pt>
                <c:pt idx="3654">
                  <c:v>197.58624789560656</c:v>
                </c:pt>
                <c:pt idx="3655">
                  <c:v>189.53475709979756</c:v>
                </c:pt>
                <c:pt idx="3656">
                  <c:v>162.90478092021053</c:v>
                </c:pt>
                <c:pt idx="3657">
                  <c:v>275.68433001595963</c:v>
                </c:pt>
                <c:pt idx="3658">
                  <c:v>196.25727954605995</c:v>
                </c:pt>
                <c:pt idx="3659">
                  <c:v>207.2850176181044</c:v>
                </c:pt>
                <c:pt idx="3660">
                  <c:v>163.90512641408165</c:v>
                </c:pt>
                <c:pt idx="3661">
                  <c:v>383.21518545091612</c:v>
                </c:pt>
                <c:pt idx="3662">
                  <c:v>266.05833696881763</c:v>
                </c:pt>
                <c:pt idx="3663">
                  <c:v>206.63050202706583</c:v>
                </c:pt>
                <c:pt idx="3664">
                  <c:v>427.38943478294533</c:v>
                </c:pt>
                <c:pt idx="3665">
                  <c:v>282.05915376688097</c:v>
                </c:pt>
                <c:pt idx="3666">
                  <c:v>214.22480827951679</c:v>
                </c:pt>
                <c:pt idx="3667">
                  <c:v>234.40293184877592</c:v>
                </c:pt>
                <c:pt idx="3668">
                  <c:v>193.85133638307101</c:v>
                </c:pt>
                <c:pt idx="3669">
                  <c:v>214.49697706213396</c:v>
                </c:pt>
                <c:pt idx="3670">
                  <c:v>294.10645451302997</c:v>
                </c:pt>
                <c:pt idx="3671">
                  <c:v>199.01929117617985</c:v>
                </c:pt>
                <c:pt idx="3672">
                  <c:v>191.87874150995899</c:v>
                </c:pt>
                <c:pt idx="3673">
                  <c:v>179.61097762600923</c:v>
                </c:pt>
                <c:pt idx="3674">
                  <c:v>171.88239992093861</c:v>
                </c:pt>
                <c:pt idx="3675">
                  <c:v>250.11801499092047</c:v>
                </c:pt>
                <c:pt idx="3676">
                  <c:v>358.33554135890734</c:v>
                </c:pt>
                <c:pt idx="3677">
                  <c:v>201.52014789948669</c:v>
                </c:pt>
                <c:pt idx="3678">
                  <c:v>172.68967066328656</c:v>
                </c:pt>
                <c:pt idx="3679">
                  <c:v>388.78659462140939</c:v>
                </c:pt>
                <c:pt idx="3680">
                  <c:v>184.00815453660434</c:v>
                </c:pt>
                <c:pt idx="3681">
                  <c:v>195.37720984505236</c:v>
                </c:pt>
                <c:pt idx="3682">
                  <c:v>203.458669088938</c:v>
                </c:pt>
                <c:pt idx="3683">
                  <c:v>168.37005473918381</c:v>
                </c:pt>
                <c:pt idx="3684">
                  <c:v>168.66390783080507</c:v>
                </c:pt>
                <c:pt idx="3685">
                  <c:v>230.95359413621668</c:v>
                </c:pt>
                <c:pt idx="3686">
                  <c:v>193.09322146277302</c:v>
                </c:pt>
                <c:pt idx="3687">
                  <c:v>226.14147313293822</c:v>
                </c:pt>
                <c:pt idx="3688">
                  <c:v>368.42139244595228</c:v>
                </c:pt>
                <c:pt idx="3689">
                  <c:v>194.06176892522853</c:v>
                </c:pt>
                <c:pt idx="3690">
                  <c:v>156.69561797953671</c:v>
                </c:pt>
                <c:pt idx="3691">
                  <c:v>156.55841425453846</c:v>
                </c:pt>
                <c:pt idx="3692">
                  <c:v>194.2065612354121</c:v>
                </c:pt>
                <c:pt idx="3693">
                  <c:v>180.08235622603473</c:v>
                </c:pt>
                <c:pt idx="3694">
                  <c:v>231.43110380828836</c:v>
                </c:pt>
                <c:pt idx="3695">
                  <c:v>226.33898132672311</c:v>
                </c:pt>
                <c:pt idx="3696">
                  <c:v>160.95289719649881</c:v>
                </c:pt>
                <c:pt idx="3697">
                  <c:v>184.01918954106588</c:v>
                </c:pt>
                <c:pt idx="3698">
                  <c:v>163.80627695611832</c:v>
                </c:pt>
                <c:pt idx="3699">
                  <c:v>258.36750191395112</c:v>
                </c:pt>
                <c:pt idx="3700">
                  <c:v>173.75942664099381</c:v>
                </c:pt>
                <c:pt idx="3701">
                  <c:v>215.54218295070456</c:v>
                </c:pt>
                <c:pt idx="3702">
                  <c:v>171.76532790717178</c:v>
                </c:pt>
                <c:pt idx="3703">
                  <c:v>179.63322291887056</c:v>
                </c:pt>
                <c:pt idx="3704">
                  <c:v>252.18726517785856</c:v>
                </c:pt>
                <c:pt idx="3705">
                  <c:v>138.80338499142749</c:v>
                </c:pt>
                <c:pt idx="3706">
                  <c:v>204.67252866385866</c:v>
                </c:pt>
                <c:pt idx="3707">
                  <c:v>151.73731447320387</c:v>
                </c:pt>
                <c:pt idx="3708">
                  <c:v>221.35407713135723</c:v>
                </c:pt>
                <c:pt idx="3709">
                  <c:v>231.38703535318078</c:v>
                </c:pt>
                <c:pt idx="3710">
                  <c:v>181.1052581176599</c:v>
                </c:pt>
                <c:pt idx="3711">
                  <c:v>273.13499398464023</c:v>
                </c:pt>
                <c:pt idx="3712">
                  <c:v>176.33386870413963</c:v>
                </c:pt>
                <c:pt idx="3713">
                  <c:v>166.1323653755899</c:v>
                </c:pt>
                <c:pt idx="3714">
                  <c:v>161.8133191030237</c:v>
                </c:pt>
                <c:pt idx="3715">
                  <c:v>172.64821391940447</c:v>
                </c:pt>
                <c:pt idx="3716">
                  <c:v>263.12173887715238</c:v>
                </c:pt>
                <c:pt idx="3717">
                  <c:v>207.89319134490228</c:v>
                </c:pt>
                <c:pt idx="3718">
                  <c:v>278.15172220388155</c:v>
                </c:pt>
                <c:pt idx="3719">
                  <c:v>159.81865609363922</c:v>
                </c:pt>
                <c:pt idx="3720">
                  <c:v>159.05878674835722</c:v>
                </c:pt>
                <c:pt idx="3721">
                  <c:v>146.23207115009296</c:v>
                </c:pt>
                <c:pt idx="3722">
                  <c:v>172.69609781996067</c:v>
                </c:pt>
                <c:pt idx="3723">
                  <c:v>200.07785853129934</c:v>
                </c:pt>
                <c:pt idx="3724">
                  <c:v>121.27312423428418</c:v>
                </c:pt>
                <c:pt idx="3725">
                  <c:v>236.63740470754323</c:v>
                </c:pt>
                <c:pt idx="3726">
                  <c:v>160.79305295595665</c:v>
                </c:pt>
                <c:pt idx="3727">
                  <c:v>123.01617798149404</c:v>
                </c:pt>
                <c:pt idx="3728">
                  <c:v>160.95986858930451</c:v>
                </c:pt>
                <c:pt idx="3729">
                  <c:v>164.54779497948505</c:v>
                </c:pt>
                <c:pt idx="3730">
                  <c:v>378.54329096431297</c:v>
                </c:pt>
                <c:pt idx="3731">
                  <c:v>263.23289039042328</c:v>
                </c:pt>
                <c:pt idx="3732">
                  <c:v>209.16542817770306</c:v>
                </c:pt>
                <c:pt idx="3733">
                  <c:v>386.98347561090117</c:v>
                </c:pt>
                <c:pt idx="3734">
                  <c:v>92.301048010951064</c:v>
                </c:pt>
                <c:pt idx="3735">
                  <c:v>182.16021910813555</c:v>
                </c:pt>
                <c:pt idx="3736">
                  <c:v>228.47740645350444</c:v>
                </c:pt>
                <c:pt idx="3737">
                  <c:v>238.09661619804098</c:v>
                </c:pt>
                <c:pt idx="3738">
                  <c:v>194.67702696509753</c:v>
                </c:pt>
                <c:pt idx="3739">
                  <c:v>209.19778608040659</c:v>
                </c:pt>
                <c:pt idx="3740">
                  <c:v>233.78184324529099</c:v>
                </c:pt>
                <c:pt idx="3741">
                  <c:v>194.41075948621264</c:v>
                </c:pt>
                <c:pt idx="3742">
                  <c:v>197.87985504898498</c:v>
                </c:pt>
                <c:pt idx="3743">
                  <c:v>192.60603004815971</c:v>
                </c:pt>
                <c:pt idx="3744">
                  <c:v>215.86781405341401</c:v>
                </c:pt>
                <c:pt idx="3745">
                  <c:v>334.83437004711766</c:v>
                </c:pt>
                <c:pt idx="3746">
                  <c:v>304.26652654892678</c:v>
                </c:pt>
                <c:pt idx="3747">
                  <c:v>173.65986943638228</c:v>
                </c:pt>
                <c:pt idx="3748">
                  <c:v>171.02614650488113</c:v>
                </c:pt>
                <c:pt idx="3749">
                  <c:v>393.78323013602903</c:v>
                </c:pt>
                <c:pt idx="3750">
                  <c:v>231.09545539591809</c:v>
                </c:pt>
                <c:pt idx="3751">
                  <c:v>156.48347669054201</c:v>
                </c:pt>
                <c:pt idx="3752">
                  <c:v>167.09574990779262</c:v>
                </c:pt>
                <c:pt idx="3753">
                  <c:v>217.92198513108164</c:v>
                </c:pt>
                <c:pt idx="3754">
                  <c:v>162.93886299462687</c:v>
                </c:pt>
                <c:pt idx="3755">
                  <c:v>163.29877979703164</c:v>
                </c:pt>
                <c:pt idx="3756">
                  <c:v>217.73588584032777</c:v>
                </c:pt>
                <c:pt idx="3757">
                  <c:v>148.73239345932922</c:v>
                </c:pt>
                <c:pt idx="3758">
                  <c:v>156.03312252470951</c:v>
                </c:pt>
                <c:pt idx="3759">
                  <c:v>162.90714376053964</c:v>
                </c:pt>
                <c:pt idx="3760">
                  <c:v>160.6819878823859</c:v>
                </c:pt>
                <c:pt idx="3761">
                  <c:v>202.01375775635609</c:v>
                </c:pt>
                <c:pt idx="3762">
                  <c:v>172.65026322459494</c:v>
                </c:pt>
                <c:pt idx="3763">
                  <c:v>162.89163233072918</c:v>
                </c:pt>
                <c:pt idx="3764">
                  <c:v>189.46528089278675</c:v>
                </c:pt>
                <c:pt idx="3765">
                  <c:v>163.24349247795533</c:v>
                </c:pt>
                <c:pt idx="3766">
                  <c:v>164.64412495347318</c:v>
                </c:pt>
                <c:pt idx="3767">
                  <c:v>157.88498452741626</c:v>
                </c:pt>
                <c:pt idx="3768">
                  <c:v>177.87576439258535</c:v>
                </c:pt>
                <c:pt idx="3769">
                  <c:v>268.14075510931542</c:v>
                </c:pt>
                <c:pt idx="3770">
                  <c:v>175.86477509435548</c:v>
                </c:pt>
                <c:pt idx="3771">
                  <c:v>229.88014008226514</c:v>
                </c:pt>
                <c:pt idx="3772">
                  <c:v>257.56424374283228</c:v>
                </c:pt>
                <c:pt idx="3773">
                  <c:v>330.05607104549955</c:v>
                </c:pt>
                <c:pt idx="3774">
                  <c:v>190.70233381995985</c:v>
                </c:pt>
                <c:pt idx="3775">
                  <c:v>91.163393576203944</c:v>
                </c:pt>
                <c:pt idx="3776">
                  <c:v>228.43620139165799</c:v>
                </c:pt>
                <c:pt idx="3777">
                  <c:v>225.65778779049867</c:v>
                </c:pt>
                <c:pt idx="3778">
                  <c:v>204.83611311314735</c:v>
                </c:pt>
                <c:pt idx="3779">
                  <c:v>279.48713075923689</c:v>
                </c:pt>
                <c:pt idx="3780">
                  <c:v>197.61836061410119</c:v>
                </c:pt>
                <c:pt idx="3781">
                  <c:v>200.20370182045315</c:v>
                </c:pt>
                <c:pt idx="3782">
                  <c:v>145.28851589107413</c:v>
                </c:pt>
                <c:pt idx="3783">
                  <c:v>193.57751490669321</c:v>
                </c:pt>
                <c:pt idx="3784">
                  <c:v>93.736405682778994</c:v>
                </c:pt>
                <c:pt idx="3785">
                  <c:v>187.19937356652738</c:v>
                </c:pt>
                <c:pt idx="3786">
                  <c:v>241.64749434892877</c:v>
                </c:pt>
                <c:pt idx="3787">
                  <c:v>202.36085917863969</c:v>
                </c:pt>
                <c:pt idx="3788">
                  <c:v>272.80486071002014</c:v>
                </c:pt>
                <c:pt idx="3789">
                  <c:v>312.34588294627457</c:v>
                </c:pt>
                <c:pt idx="3790">
                  <c:v>117.01490137908017</c:v>
                </c:pt>
                <c:pt idx="3791">
                  <c:v>220.12451574673037</c:v>
                </c:pt>
                <c:pt idx="3792">
                  <c:v>192.87802834550368</c:v>
                </c:pt>
                <c:pt idx="3793">
                  <c:v>183.47462100879909</c:v>
                </c:pt>
                <c:pt idx="3794">
                  <c:v>323.26007735724011</c:v>
                </c:pt>
                <c:pt idx="3795">
                  <c:v>204.97531927887346</c:v>
                </c:pt>
                <c:pt idx="3796">
                  <c:v>393.30052127186843</c:v>
                </c:pt>
                <c:pt idx="3797">
                  <c:v>187.50417809777747</c:v>
                </c:pt>
                <c:pt idx="3798">
                  <c:v>233.68842823475933</c:v>
                </c:pt>
                <c:pt idx="3799">
                  <c:v>166.73021058410626</c:v>
                </c:pt>
                <c:pt idx="3800">
                  <c:v>155.64941365462676</c:v>
                </c:pt>
                <c:pt idx="3801">
                  <c:v>244.03639511995999</c:v>
                </c:pt>
                <c:pt idx="3802">
                  <c:v>217.59760331921001</c:v>
                </c:pt>
                <c:pt idx="3803">
                  <c:v>173.36572618403684</c:v>
                </c:pt>
                <c:pt idx="3804">
                  <c:v>193.79350828407291</c:v>
                </c:pt>
                <c:pt idx="3805">
                  <c:v>195.22121234328557</c:v>
                </c:pt>
                <c:pt idx="3806">
                  <c:v>192.19161252319262</c:v>
                </c:pt>
                <c:pt idx="3807">
                  <c:v>185.4224663238449</c:v>
                </c:pt>
                <c:pt idx="3808">
                  <c:v>330.84609259678001</c:v>
                </c:pt>
                <c:pt idx="3809">
                  <c:v>180.18927307450363</c:v>
                </c:pt>
                <c:pt idx="3810">
                  <c:v>241.9508660318991</c:v>
                </c:pt>
                <c:pt idx="3811">
                  <c:v>205.33847242102044</c:v>
                </c:pt>
                <c:pt idx="3812">
                  <c:v>175.72495740736943</c:v>
                </c:pt>
                <c:pt idx="3813">
                  <c:v>182.85512314789077</c:v>
                </c:pt>
                <c:pt idx="3814">
                  <c:v>213.40036381529595</c:v>
                </c:pt>
                <c:pt idx="3815">
                  <c:v>199.85065804162988</c:v>
                </c:pt>
                <c:pt idx="3816">
                  <c:v>219.4538520267362</c:v>
                </c:pt>
                <c:pt idx="3817">
                  <c:v>284.33368921782414</c:v>
                </c:pt>
                <c:pt idx="3818">
                  <c:v>174.23420235750442</c:v>
                </c:pt>
                <c:pt idx="3819">
                  <c:v>234.56041612191848</c:v>
                </c:pt>
                <c:pt idx="3820">
                  <c:v>167.68486763905125</c:v>
                </c:pt>
                <c:pt idx="3821">
                  <c:v>157.16902816714642</c:v>
                </c:pt>
                <c:pt idx="3822">
                  <c:v>217.78433188474071</c:v>
                </c:pt>
                <c:pt idx="3823">
                  <c:v>209.7307783988426</c:v>
                </c:pt>
                <c:pt idx="3824">
                  <c:v>240.70877323193369</c:v>
                </c:pt>
                <c:pt idx="3825">
                  <c:v>396.80330502111036</c:v>
                </c:pt>
                <c:pt idx="3826">
                  <c:v>202.87144037873847</c:v>
                </c:pt>
                <c:pt idx="3827">
                  <c:v>183.20340165481599</c:v>
                </c:pt>
                <c:pt idx="3828">
                  <c:v>317.02165489736473</c:v>
                </c:pt>
                <c:pt idx="3829">
                  <c:v>192.23530922419408</c:v>
                </c:pt>
                <c:pt idx="3830">
                  <c:v>291.05369805578397</c:v>
                </c:pt>
                <c:pt idx="3831">
                  <c:v>216.11640778073604</c:v>
                </c:pt>
                <c:pt idx="3832">
                  <c:v>265.33738740027593</c:v>
                </c:pt>
                <c:pt idx="3833">
                  <c:v>164.85193103125619</c:v>
                </c:pt>
                <c:pt idx="3834">
                  <c:v>167.31766636206913</c:v>
                </c:pt>
                <c:pt idx="3835">
                  <c:v>169.63429389605506</c:v>
                </c:pt>
                <c:pt idx="3836">
                  <c:v>172.0354948384466</c:v>
                </c:pt>
                <c:pt idx="3837">
                  <c:v>184.99833480883947</c:v>
                </c:pt>
                <c:pt idx="3838">
                  <c:v>137.30658342622297</c:v>
                </c:pt>
                <c:pt idx="3839">
                  <c:v>153.69506229781328</c:v>
                </c:pt>
                <c:pt idx="3840">
                  <c:v>277.68271585865944</c:v>
                </c:pt>
                <c:pt idx="3841">
                  <c:v>174.37447102735135</c:v>
                </c:pt>
                <c:pt idx="3842">
                  <c:v>167.74396500209741</c:v>
                </c:pt>
                <c:pt idx="3843">
                  <c:v>194.77246267789641</c:v>
                </c:pt>
                <c:pt idx="3844">
                  <c:v>193.90465163169321</c:v>
                </c:pt>
                <c:pt idx="3845">
                  <c:v>200.98799263468172</c:v>
                </c:pt>
                <c:pt idx="3846">
                  <c:v>205.30446513380437</c:v>
                </c:pt>
                <c:pt idx="3847">
                  <c:v>213.20167229101835</c:v>
                </c:pt>
                <c:pt idx="3848">
                  <c:v>179.69703004189779</c:v>
                </c:pt>
                <c:pt idx="3849">
                  <c:v>196.58036587352663</c:v>
                </c:pt>
                <c:pt idx="3850">
                  <c:v>163.98690346357918</c:v>
                </c:pt>
                <c:pt idx="3851">
                  <c:v>179.13021654711267</c:v>
                </c:pt>
                <c:pt idx="3852">
                  <c:v>148.2831916182943</c:v>
                </c:pt>
                <c:pt idx="3853">
                  <c:v>201.24868370133069</c:v>
                </c:pt>
                <c:pt idx="3854">
                  <c:v>201.17873991008526</c:v>
                </c:pt>
                <c:pt idx="3855">
                  <c:v>188.37928180852674</c:v>
                </c:pt>
                <c:pt idx="3856">
                  <c:v>238.00493967276878</c:v>
                </c:pt>
                <c:pt idx="3857">
                  <c:v>298.08956141658513</c:v>
                </c:pt>
                <c:pt idx="3858">
                  <c:v>349.6806111785661</c:v>
                </c:pt>
                <c:pt idx="3859">
                  <c:v>160.66574038571204</c:v>
                </c:pt>
                <c:pt idx="3860">
                  <c:v>189.05383189982419</c:v>
                </c:pt>
                <c:pt idx="3861">
                  <c:v>174.76950619882308</c:v>
                </c:pt>
                <c:pt idx="3862">
                  <c:v>157.28984749443575</c:v>
                </c:pt>
                <c:pt idx="3863">
                  <c:v>192.34066795669159</c:v>
                </c:pt>
                <c:pt idx="3864">
                  <c:v>149.690641936584</c:v>
                </c:pt>
                <c:pt idx="3865">
                  <c:v>185.77885365577498</c:v>
                </c:pt>
                <c:pt idx="3866">
                  <c:v>271.69633944653185</c:v>
                </c:pt>
                <c:pt idx="3867">
                  <c:v>167.24442626031765</c:v>
                </c:pt>
                <c:pt idx="3868">
                  <c:v>169.30214118278468</c:v>
                </c:pt>
                <c:pt idx="3869">
                  <c:v>330.25021687001345</c:v>
                </c:pt>
                <c:pt idx="3870">
                  <c:v>238.97198230028411</c:v>
                </c:pt>
                <c:pt idx="3871">
                  <c:v>219.80359711702218</c:v>
                </c:pt>
                <c:pt idx="3872">
                  <c:v>230.7972605237108</c:v>
                </c:pt>
                <c:pt idx="3873">
                  <c:v>208.94584688378842</c:v>
                </c:pt>
                <c:pt idx="3874">
                  <c:v>166.40853072100217</c:v>
                </c:pt>
                <c:pt idx="3875">
                  <c:v>173.01165706760926</c:v>
                </c:pt>
                <c:pt idx="3876">
                  <c:v>171.12922119485575</c:v>
                </c:pt>
                <c:pt idx="3877">
                  <c:v>173.86507343569829</c:v>
                </c:pt>
                <c:pt idx="3878">
                  <c:v>274.12239498032324</c:v>
                </c:pt>
                <c:pt idx="3879">
                  <c:v>191.09235927463951</c:v>
                </c:pt>
                <c:pt idx="3880">
                  <c:v>383.55042100305667</c:v>
                </c:pt>
                <c:pt idx="3881">
                  <c:v>197.99851649304946</c:v>
                </c:pt>
                <c:pt idx="3882">
                  <c:v>156.78703974993087</c:v>
                </c:pt>
                <c:pt idx="3883">
                  <c:v>191.13614726354268</c:v>
                </c:pt>
                <c:pt idx="3884">
                  <c:v>182.38074445774095</c:v>
                </c:pt>
                <c:pt idx="3885">
                  <c:v>191.94947933588341</c:v>
                </c:pt>
                <c:pt idx="3886">
                  <c:v>187.82090712549726</c:v>
                </c:pt>
                <c:pt idx="3887">
                  <c:v>242.33263123691785</c:v>
                </c:pt>
                <c:pt idx="3888">
                  <c:v>176.15471491100328</c:v>
                </c:pt>
                <c:pt idx="3889">
                  <c:v>167.74335283844357</c:v>
                </c:pt>
                <c:pt idx="3890">
                  <c:v>224.63490777621547</c:v>
                </c:pt>
                <c:pt idx="3891">
                  <c:v>327.37582196653767</c:v>
                </c:pt>
                <c:pt idx="3892">
                  <c:v>160.95215336025373</c:v>
                </c:pt>
                <c:pt idx="3893">
                  <c:v>165.53010705043206</c:v>
                </c:pt>
                <c:pt idx="3894">
                  <c:v>216.72078673642764</c:v>
                </c:pt>
                <c:pt idx="3895">
                  <c:v>366.9577786135298</c:v>
                </c:pt>
                <c:pt idx="3896">
                  <c:v>241.40924577898787</c:v>
                </c:pt>
                <c:pt idx="3897">
                  <c:v>242.01870383115906</c:v>
                </c:pt>
                <c:pt idx="3898">
                  <c:v>172.33198487984569</c:v>
                </c:pt>
                <c:pt idx="3899">
                  <c:v>201.27746683314797</c:v>
                </c:pt>
                <c:pt idx="3900">
                  <c:v>162.6003802411027</c:v>
                </c:pt>
                <c:pt idx="3901">
                  <c:v>254.89727263894972</c:v>
                </c:pt>
                <c:pt idx="3902">
                  <c:v>194.36088292275065</c:v>
                </c:pt>
                <c:pt idx="3903">
                  <c:v>222.89534985329482</c:v>
                </c:pt>
                <c:pt idx="3904">
                  <c:v>179.21314442796151</c:v>
                </c:pt>
                <c:pt idx="3905">
                  <c:v>170.5306409826203</c:v>
                </c:pt>
                <c:pt idx="3906">
                  <c:v>200.6414099758484</c:v>
                </c:pt>
                <c:pt idx="3907">
                  <c:v>246.90395947239543</c:v>
                </c:pt>
                <c:pt idx="3908">
                  <c:v>148.87516394708177</c:v>
                </c:pt>
                <c:pt idx="3909">
                  <c:v>155.94868858560577</c:v>
                </c:pt>
                <c:pt idx="3910">
                  <c:v>171.01390430674738</c:v>
                </c:pt>
                <c:pt idx="3911">
                  <c:v>243.2595748615272</c:v>
                </c:pt>
                <c:pt idx="3912">
                  <c:v>203.98544064250123</c:v>
                </c:pt>
                <c:pt idx="3913">
                  <c:v>179.44174795868562</c:v>
                </c:pt>
                <c:pt idx="3914">
                  <c:v>365.0165729408053</c:v>
                </c:pt>
                <c:pt idx="3915">
                  <c:v>151.77510791609839</c:v>
                </c:pt>
                <c:pt idx="3916">
                  <c:v>164.18931240985413</c:v>
                </c:pt>
                <c:pt idx="3917">
                  <c:v>176.11046238043502</c:v>
                </c:pt>
                <c:pt idx="3918">
                  <c:v>300.51320806921962</c:v>
                </c:pt>
                <c:pt idx="3919">
                  <c:v>253.00090207836266</c:v>
                </c:pt>
                <c:pt idx="3920">
                  <c:v>174.04295054034137</c:v>
                </c:pt>
                <c:pt idx="3921">
                  <c:v>231.88660169567558</c:v>
                </c:pt>
                <c:pt idx="3922">
                  <c:v>323.78335321316627</c:v>
                </c:pt>
                <c:pt idx="3923">
                  <c:v>188.2692040317506</c:v>
                </c:pt>
                <c:pt idx="3924">
                  <c:v>201.81123358871602</c:v>
                </c:pt>
                <c:pt idx="3925">
                  <c:v>222.42255141157816</c:v>
                </c:pt>
                <c:pt idx="3926">
                  <c:v>268.90984647217152</c:v>
                </c:pt>
                <c:pt idx="3927">
                  <c:v>193.61154435159003</c:v>
                </c:pt>
                <c:pt idx="3928">
                  <c:v>183.98966030589463</c:v>
                </c:pt>
                <c:pt idx="3929">
                  <c:v>162.39472117449802</c:v>
                </c:pt>
                <c:pt idx="3930">
                  <c:v>162.89150467452768</c:v>
                </c:pt>
                <c:pt idx="3931">
                  <c:v>340.73798499765024</c:v>
                </c:pt>
                <c:pt idx="3932">
                  <c:v>204.59833053768756</c:v>
                </c:pt>
                <c:pt idx="3933">
                  <c:v>186.62294009851456</c:v>
                </c:pt>
                <c:pt idx="3934">
                  <c:v>170.10482513279072</c:v>
                </c:pt>
                <c:pt idx="3935">
                  <c:v>190.47709276876225</c:v>
                </c:pt>
                <c:pt idx="3936">
                  <c:v>284.20643496310424</c:v>
                </c:pt>
                <c:pt idx="3937">
                  <c:v>184.48014602404015</c:v>
                </c:pt>
                <c:pt idx="3938">
                  <c:v>194.6493661085467</c:v>
                </c:pt>
                <c:pt idx="3939">
                  <c:v>184.08881408770071</c:v>
                </c:pt>
                <c:pt idx="3940">
                  <c:v>165.64324972877026</c:v>
                </c:pt>
                <c:pt idx="3941">
                  <c:v>209.79497763544674</c:v>
                </c:pt>
                <c:pt idx="3942">
                  <c:v>190.81619657256198</c:v>
                </c:pt>
                <c:pt idx="3943">
                  <c:v>204.65072469257007</c:v>
                </c:pt>
                <c:pt idx="3944">
                  <c:v>170.23926556276697</c:v>
                </c:pt>
                <c:pt idx="3945">
                  <c:v>168.50336717509686</c:v>
                </c:pt>
                <c:pt idx="3946">
                  <c:v>233.83445585959487</c:v>
                </c:pt>
                <c:pt idx="3947">
                  <c:v>180.65429241128632</c:v>
                </c:pt>
                <c:pt idx="3948">
                  <c:v>295.36874325022467</c:v>
                </c:pt>
                <c:pt idx="3949">
                  <c:v>171.16183867969016</c:v>
                </c:pt>
                <c:pt idx="3950">
                  <c:v>189.70821937227072</c:v>
                </c:pt>
                <c:pt idx="3951">
                  <c:v>154.73179131345697</c:v>
                </c:pt>
                <c:pt idx="3952">
                  <c:v>223.32738937782884</c:v>
                </c:pt>
                <c:pt idx="3953">
                  <c:v>185.88062915485767</c:v>
                </c:pt>
                <c:pt idx="3954">
                  <c:v>190.24350945209804</c:v>
                </c:pt>
                <c:pt idx="3955">
                  <c:v>222.41030267808043</c:v>
                </c:pt>
                <c:pt idx="3956">
                  <c:v>175.33706080332692</c:v>
                </c:pt>
                <c:pt idx="3957">
                  <c:v>194.39222875931537</c:v>
                </c:pt>
                <c:pt idx="3958">
                  <c:v>217.6680653987263</c:v>
                </c:pt>
                <c:pt idx="3959">
                  <c:v>220.07936292770424</c:v>
                </c:pt>
                <c:pt idx="3960">
                  <c:v>219.35612963672259</c:v>
                </c:pt>
                <c:pt idx="3961">
                  <c:v>351.22891721000087</c:v>
                </c:pt>
                <c:pt idx="3962">
                  <c:v>192.61139868398578</c:v>
                </c:pt>
                <c:pt idx="3963">
                  <c:v>184.27887143586153</c:v>
                </c:pt>
                <c:pt idx="3964">
                  <c:v>198.65934281021316</c:v>
                </c:pt>
                <c:pt idx="3965">
                  <c:v>142.0357480101415</c:v>
                </c:pt>
                <c:pt idx="3966">
                  <c:v>274.68896200045822</c:v>
                </c:pt>
                <c:pt idx="3967">
                  <c:v>344.1961556289873</c:v>
                </c:pt>
                <c:pt idx="3968">
                  <c:v>206.49126573541491</c:v>
                </c:pt>
                <c:pt idx="3969">
                  <c:v>216.22120046540917</c:v>
                </c:pt>
                <c:pt idx="3970">
                  <c:v>193.87623110366061</c:v>
                </c:pt>
                <c:pt idx="3971">
                  <c:v>194.98371627918868</c:v>
                </c:pt>
                <c:pt idx="3972">
                  <c:v>177.78931969231272</c:v>
                </c:pt>
                <c:pt idx="3973">
                  <c:v>195.74652176820925</c:v>
                </c:pt>
                <c:pt idx="3974">
                  <c:v>169.58243054714043</c:v>
                </c:pt>
                <c:pt idx="3975">
                  <c:v>162.12838024009977</c:v>
                </c:pt>
                <c:pt idx="3976">
                  <c:v>221.9061685686537</c:v>
                </c:pt>
                <c:pt idx="3977">
                  <c:v>183.6265371517492</c:v>
                </c:pt>
                <c:pt idx="3978">
                  <c:v>146.07992828738347</c:v>
                </c:pt>
                <c:pt idx="3979">
                  <c:v>224.28926763478006</c:v>
                </c:pt>
                <c:pt idx="3980">
                  <c:v>211.48353299796048</c:v>
                </c:pt>
                <c:pt idx="3981">
                  <c:v>176.72646800908262</c:v>
                </c:pt>
                <c:pt idx="3982">
                  <c:v>153.21407867982768</c:v>
                </c:pt>
                <c:pt idx="3983">
                  <c:v>190.15092463230934</c:v>
                </c:pt>
                <c:pt idx="3984">
                  <c:v>353.18554028360757</c:v>
                </c:pt>
                <c:pt idx="3985">
                  <c:v>178.04435455845785</c:v>
                </c:pt>
                <c:pt idx="3986">
                  <c:v>183.83415292666723</c:v>
                </c:pt>
                <c:pt idx="3987">
                  <c:v>176.97416002208772</c:v>
                </c:pt>
                <c:pt idx="3988">
                  <c:v>243.39058044916638</c:v>
                </c:pt>
                <c:pt idx="3989">
                  <c:v>312.86447313394746</c:v>
                </c:pt>
                <c:pt idx="3990">
                  <c:v>221.88769881669953</c:v>
                </c:pt>
                <c:pt idx="3991">
                  <c:v>155.17813274682791</c:v>
                </c:pt>
                <c:pt idx="3992">
                  <c:v>150.82326165096126</c:v>
                </c:pt>
                <c:pt idx="3993">
                  <c:v>167.43417126781807</c:v>
                </c:pt>
                <c:pt idx="3994">
                  <c:v>231.29731821900205</c:v>
                </c:pt>
                <c:pt idx="3995">
                  <c:v>173.49629450255583</c:v>
                </c:pt>
                <c:pt idx="3996">
                  <c:v>217.22634649407655</c:v>
                </c:pt>
                <c:pt idx="3997">
                  <c:v>184.50942056227899</c:v>
                </c:pt>
                <c:pt idx="3998">
                  <c:v>229.61592389327907</c:v>
                </c:pt>
                <c:pt idx="3999">
                  <c:v>173.13165303991084</c:v>
                </c:pt>
                <c:pt idx="4000">
                  <c:v>180.27879028727287</c:v>
                </c:pt>
                <c:pt idx="4001">
                  <c:v>307.88175504621267</c:v>
                </c:pt>
                <c:pt idx="4002">
                  <c:v>287.66769555079628</c:v>
                </c:pt>
                <c:pt idx="4003">
                  <c:v>196.45648166697237</c:v>
                </c:pt>
                <c:pt idx="4004">
                  <c:v>200.86571484524725</c:v>
                </c:pt>
                <c:pt idx="4005">
                  <c:v>238.74603068582462</c:v>
                </c:pt>
                <c:pt idx="4006">
                  <c:v>178.68907780294953</c:v>
                </c:pt>
                <c:pt idx="4007">
                  <c:v>182.38670864918052</c:v>
                </c:pt>
                <c:pt idx="4008">
                  <c:v>222.99128909185492</c:v>
                </c:pt>
                <c:pt idx="4009">
                  <c:v>171.73745802544468</c:v>
                </c:pt>
                <c:pt idx="4010">
                  <c:v>295.43527769182515</c:v>
                </c:pt>
                <c:pt idx="4011">
                  <c:v>179.73155991993789</c:v>
                </c:pt>
                <c:pt idx="4012">
                  <c:v>212.75330868415645</c:v>
                </c:pt>
                <c:pt idx="4013">
                  <c:v>167.67898829674678</c:v>
                </c:pt>
                <c:pt idx="4014">
                  <c:v>187.85274334395459</c:v>
                </c:pt>
                <c:pt idx="4015">
                  <c:v>244.18605086777603</c:v>
                </c:pt>
                <c:pt idx="4016">
                  <c:v>206.6677472390098</c:v>
                </c:pt>
                <c:pt idx="4017">
                  <c:v>175.46274524563964</c:v>
                </c:pt>
                <c:pt idx="4018">
                  <c:v>166.30351820257218</c:v>
                </c:pt>
                <c:pt idx="4019">
                  <c:v>171.90563957061437</c:v>
                </c:pt>
                <c:pt idx="4020">
                  <c:v>167.6299549471654</c:v>
                </c:pt>
                <c:pt idx="4021">
                  <c:v>225.22130721757341</c:v>
                </c:pt>
                <c:pt idx="4022">
                  <c:v>174.61052687633938</c:v>
                </c:pt>
                <c:pt idx="4023">
                  <c:v>238.857133613413</c:v>
                </c:pt>
                <c:pt idx="4024">
                  <c:v>176.29598916358148</c:v>
                </c:pt>
                <c:pt idx="4025">
                  <c:v>304.15935943466388</c:v>
                </c:pt>
                <c:pt idx="4026">
                  <c:v>201.49460338863807</c:v>
                </c:pt>
                <c:pt idx="4027">
                  <c:v>256.77356499331489</c:v>
                </c:pt>
                <c:pt idx="4028">
                  <c:v>216.54047722393301</c:v>
                </c:pt>
                <c:pt idx="4029">
                  <c:v>220.45699212464049</c:v>
                </c:pt>
                <c:pt idx="4030">
                  <c:v>220.65445989497141</c:v>
                </c:pt>
                <c:pt idx="4031">
                  <c:v>177.70980898649623</c:v>
                </c:pt>
                <c:pt idx="4032">
                  <c:v>206.18569564686217</c:v>
                </c:pt>
                <c:pt idx="4033">
                  <c:v>193.5457542096259</c:v>
                </c:pt>
                <c:pt idx="4034">
                  <c:v>164.10241653675035</c:v>
                </c:pt>
                <c:pt idx="4035">
                  <c:v>315.16641640434517</c:v>
                </c:pt>
                <c:pt idx="4036">
                  <c:v>160.43512932120436</c:v>
                </c:pt>
                <c:pt idx="4037">
                  <c:v>284.13213410197375</c:v>
                </c:pt>
                <c:pt idx="4038">
                  <c:v>202.1246227293986</c:v>
                </c:pt>
                <c:pt idx="4039">
                  <c:v>172.17015656281245</c:v>
                </c:pt>
                <c:pt idx="4040">
                  <c:v>224.91561901245203</c:v>
                </c:pt>
                <c:pt idx="4041">
                  <c:v>168.35965514102713</c:v>
                </c:pt>
                <c:pt idx="4042">
                  <c:v>188.06204656882983</c:v>
                </c:pt>
                <c:pt idx="4043">
                  <c:v>263.49177319061874</c:v>
                </c:pt>
                <c:pt idx="4044">
                  <c:v>244.01094712938703</c:v>
                </c:pt>
                <c:pt idx="4045">
                  <c:v>171.93381881989905</c:v>
                </c:pt>
                <c:pt idx="4046">
                  <c:v>161.95867865639471</c:v>
                </c:pt>
                <c:pt idx="4047">
                  <c:v>185.67380074689257</c:v>
                </c:pt>
                <c:pt idx="4048">
                  <c:v>203.81883013187669</c:v>
                </c:pt>
                <c:pt idx="4049">
                  <c:v>272.30137695259555</c:v>
                </c:pt>
                <c:pt idx="4050">
                  <c:v>171.092232782076</c:v>
                </c:pt>
                <c:pt idx="4051">
                  <c:v>233.74849015851603</c:v>
                </c:pt>
                <c:pt idx="4052">
                  <c:v>253.82569888589742</c:v>
                </c:pt>
                <c:pt idx="4053">
                  <c:v>289.28866417875889</c:v>
                </c:pt>
                <c:pt idx="4054">
                  <c:v>160.31056421020463</c:v>
                </c:pt>
                <c:pt idx="4055">
                  <c:v>189.70521961227033</c:v>
                </c:pt>
                <c:pt idx="4056">
                  <c:v>184.49739253172351</c:v>
                </c:pt>
                <c:pt idx="4057">
                  <c:v>171.43362403544381</c:v>
                </c:pt>
                <c:pt idx="4058">
                  <c:v>179.4372785483518</c:v>
                </c:pt>
                <c:pt idx="4059">
                  <c:v>203.42975266634599</c:v>
                </c:pt>
                <c:pt idx="4060">
                  <c:v>159.52503092795692</c:v>
                </c:pt>
                <c:pt idx="4061">
                  <c:v>206.91091143809953</c:v>
                </c:pt>
                <c:pt idx="4062">
                  <c:v>159.37561678317292</c:v>
                </c:pt>
                <c:pt idx="4063">
                  <c:v>182.08543706946168</c:v>
                </c:pt>
                <c:pt idx="4064">
                  <c:v>178.67523398237094</c:v>
                </c:pt>
                <c:pt idx="4065">
                  <c:v>363.25168347428502</c:v>
                </c:pt>
                <c:pt idx="4066">
                  <c:v>222.5989356962975</c:v>
                </c:pt>
                <c:pt idx="4067">
                  <c:v>162.46123284165574</c:v>
                </c:pt>
                <c:pt idx="4068">
                  <c:v>248.13075982348326</c:v>
                </c:pt>
                <c:pt idx="4069">
                  <c:v>298.43386844648813</c:v>
                </c:pt>
                <c:pt idx="4070">
                  <c:v>214.87734908972089</c:v>
                </c:pt>
                <c:pt idx="4071">
                  <c:v>168.16365292108236</c:v>
                </c:pt>
                <c:pt idx="4072">
                  <c:v>170.18940209111375</c:v>
                </c:pt>
                <c:pt idx="4073">
                  <c:v>170.8839622408681</c:v>
                </c:pt>
                <c:pt idx="4074">
                  <c:v>191.27670594970613</c:v>
                </c:pt>
                <c:pt idx="4075">
                  <c:v>155.20760009235747</c:v>
                </c:pt>
                <c:pt idx="4076">
                  <c:v>227.3640551085123</c:v>
                </c:pt>
                <c:pt idx="4077">
                  <c:v>186.35598416553481</c:v>
                </c:pt>
                <c:pt idx="4078">
                  <c:v>201.61893186826666</c:v>
                </c:pt>
                <c:pt idx="4079">
                  <c:v>162.02810295920975</c:v>
                </c:pt>
                <c:pt idx="4080">
                  <c:v>280.41716495559677</c:v>
                </c:pt>
                <c:pt idx="4081">
                  <c:v>165.89819103174872</c:v>
                </c:pt>
                <c:pt idx="4082">
                  <c:v>190.93834043954652</c:v>
                </c:pt>
                <c:pt idx="4083">
                  <c:v>205.58511655498953</c:v>
                </c:pt>
                <c:pt idx="4084">
                  <c:v>284.13352668789321</c:v>
                </c:pt>
                <c:pt idx="4085">
                  <c:v>229.58201020870581</c:v>
                </c:pt>
                <c:pt idx="4086">
                  <c:v>166.60686354016681</c:v>
                </c:pt>
                <c:pt idx="4087">
                  <c:v>183.8947671794206</c:v>
                </c:pt>
                <c:pt idx="4088">
                  <c:v>186.38286798119194</c:v>
                </c:pt>
                <c:pt idx="4089">
                  <c:v>166.14377525124434</c:v>
                </c:pt>
                <c:pt idx="4090">
                  <c:v>260.5929187235858</c:v>
                </c:pt>
                <c:pt idx="4091">
                  <c:v>168.75782959457729</c:v>
                </c:pt>
                <c:pt idx="4092">
                  <c:v>295.22565297121446</c:v>
                </c:pt>
                <c:pt idx="4093">
                  <c:v>262.78224306674025</c:v>
                </c:pt>
                <c:pt idx="4094">
                  <c:v>183.88306287023335</c:v>
                </c:pt>
                <c:pt idx="4095">
                  <c:v>163.30002980560985</c:v>
                </c:pt>
                <c:pt idx="4096">
                  <c:v>182.04853942317305</c:v>
                </c:pt>
                <c:pt idx="4097">
                  <c:v>187.07245377316966</c:v>
                </c:pt>
                <c:pt idx="4098">
                  <c:v>167.02465598232808</c:v>
                </c:pt>
                <c:pt idx="4099">
                  <c:v>157.86468773984737</c:v>
                </c:pt>
                <c:pt idx="4100">
                  <c:v>172.61197707986537</c:v>
                </c:pt>
                <c:pt idx="4101">
                  <c:v>305.99680181702627</c:v>
                </c:pt>
                <c:pt idx="4102">
                  <c:v>154.08298770384977</c:v>
                </c:pt>
                <c:pt idx="4103">
                  <c:v>223.32852261163973</c:v>
                </c:pt>
                <c:pt idx="4104">
                  <c:v>212.26807505565134</c:v>
                </c:pt>
                <c:pt idx="4105">
                  <c:v>191.2302123506698</c:v>
                </c:pt>
                <c:pt idx="4106">
                  <c:v>167.3067183867046</c:v>
                </c:pt>
                <c:pt idx="4107">
                  <c:v>186.05777375430475</c:v>
                </c:pt>
                <c:pt idx="4108">
                  <c:v>164.32252991107364</c:v>
                </c:pt>
                <c:pt idx="4109">
                  <c:v>232.91512380897555</c:v>
                </c:pt>
                <c:pt idx="4110">
                  <c:v>174.07430426366895</c:v>
                </c:pt>
                <c:pt idx="4111">
                  <c:v>176.78379039311645</c:v>
                </c:pt>
                <c:pt idx="4112">
                  <c:v>177.80539440686982</c:v>
                </c:pt>
                <c:pt idx="4113">
                  <c:v>319.46330031991459</c:v>
                </c:pt>
                <c:pt idx="4114">
                  <c:v>222.44798271619749</c:v>
                </c:pt>
                <c:pt idx="4115">
                  <c:v>153.68901568590337</c:v>
                </c:pt>
                <c:pt idx="4116">
                  <c:v>178.12124239670578</c:v>
                </c:pt>
                <c:pt idx="4117">
                  <c:v>181.67938762821078</c:v>
                </c:pt>
                <c:pt idx="4118">
                  <c:v>164.46664381583923</c:v>
                </c:pt>
                <c:pt idx="4119">
                  <c:v>194.99755645958362</c:v>
                </c:pt>
                <c:pt idx="4120">
                  <c:v>216.24444242353951</c:v>
                </c:pt>
                <c:pt idx="4121">
                  <c:v>180.86463748476896</c:v>
                </c:pt>
                <c:pt idx="4122">
                  <c:v>156.57489977779369</c:v>
                </c:pt>
                <c:pt idx="4123">
                  <c:v>163.33780574455807</c:v>
                </c:pt>
                <c:pt idx="4124">
                  <c:v>154.66872798425399</c:v>
                </c:pt>
                <c:pt idx="4125">
                  <c:v>218.41980115544283</c:v>
                </c:pt>
                <c:pt idx="4126">
                  <c:v>224.78660915312244</c:v>
                </c:pt>
                <c:pt idx="4127">
                  <c:v>188.43628950412929</c:v>
                </c:pt>
                <c:pt idx="4128">
                  <c:v>227.44827620422308</c:v>
                </c:pt>
                <c:pt idx="4129">
                  <c:v>187.81424887290927</c:v>
                </c:pt>
                <c:pt idx="4130">
                  <c:v>350.26163774201513</c:v>
                </c:pt>
                <c:pt idx="4131">
                  <c:v>193.16623916517088</c:v>
                </c:pt>
                <c:pt idx="4132">
                  <c:v>164.23330610449887</c:v>
                </c:pt>
                <c:pt idx="4133">
                  <c:v>199.01866329810011</c:v>
                </c:pt>
                <c:pt idx="4134">
                  <c:v>163.23996078633445</c:v>
                </c:pt>
                <c:pt idx="4135">
                  <c:v>252.1073815282798</c:v>
                </c:pt>
                <c:pt idx="4136">
                  <c:v>178.18677546758099</c:v>
                </c:pt>
                <c:pt idx="4137">
                  <c:v>167.34352254255225</c:v>
                </c:pt>
                <c:pt idx="4138">
                  <c:v>160.32432491342018</c:v>
                </c:pt>
                <c:pt idx="4139">
                  <c:v>238.38419891040562</c:v>
                </c:pt>
                <c:pt idx="4140">
                  <c:v>162.78322146081399</c:v>
                </c:pt>
                <c:pt idx="4141">
                  <c:v>216.48006611138044</c:v>
                </c:pt>
                <c:pt idx="4142">
                  <c:v>271.09107326645778</c:v>
                </c:pt>
                <c:pt idx="4143">
                  <c:v>301.4304327634996</c:v>
                </c:pt>
                <c:pt idx="4144">
                  <c:v>204.45634707542024</c:v>
                </c:pt>
                <c:pt idx="4145">
                  <c:v>191.39200497552307</c:v>
                </c:pt>
                <c:pt idx="4146">
                  <c:v>182.80760172604715</c:v>
                </c:pt>
                <c:pt idx="4147">
                  <c:v>223.94066237267683</c:v>
                </c:pt>
                <c:pt idx="4148">
                  <c:v>182.87760239156236</c:v>
                </c:pt>
                <c:pt idx="4149">
                  <c:v>236.84842458335811</c:v>
                </c:pt>
                <c:pt idx="4150">
                  <c:v>163.37227928934257</c:v>
                </c:pt>
                <c:pt idx="4151">
                  <c:v>200.33711790554403</c:v>
                </c:pt>
                <c:pt idx="4152">
                  <c:v>224.23034543398626</c:v>
                </c:pt>
                <c:pt idx="4153">
                  <c:v>169.93990892482014</c:v>
                </c:pt>
                <c:pt idx="4154">
                  <c:v>206.26244886973797</c:v>
                </c:pt>
                <c:pt idx="4155">
                  <c:v>257.03446692243853</c:v>
                </c:pt>
                <c:pt idx="4156">
                  <c:v>185.53271565981822</c:v>
                </c:pt>
                <c:pt idx="4157">
                  <c:v>196.84058779263316</c:v>
                </c:pt>
                <c:pt idx="4158">
                  <c:v>193.44547717118769</c:v>
                </c:pt>
                <c:pt idx="4159">
                  <c:v>165.98644638107237</c:v>
                </c:pt>
                <c:pt idx="4160">
                  <c:v>353.44577990442355</c:v>
                </c:pt>
                <c:pt idx="4161">
                  <c:v>210.90300918770978</c:v>
                </c:pt>
                <c:pt idx="4162">
                  <c:v>164.50665353797635</c:v>
                </c:pt>
                <c:pt idx="4163">
                  <c:v>185.63071826255413</c:v>
                </c:pt>
                <c:pt idx="4164">
                  <c:v>258.72149565338191</c:v>
                </c:pt>
                <c:pt idx="4165">
                  <c:v>199.97200249441661</c:v>
                </c:pt>
                <c:pt idx="4166">
                  <c:v>176.63076694173466</c:v>
                </c:pt>
                <c:pt idx="4167">
                  <c:v>178.14713525117477</c:v>
                </c:pt>
                <c:pt idx="4168">
                  <c:v>198.82132502466524</c:v>
                </c:pt>
                <c:pt idx="4169">
                  <c:v>275.11734635528131</c:v>
                </c:pt>
                <c:pt idx="4170">
                  <c:v>297.73796901856173</c:v>
                </c:pt>
                <c:pt idx="4171">
                  <c:v>201.62488064497629</c:v>
                </c:pt>
                <c:pt idx="4172">
                  <c:v>210.43935062465431</c:v>
                </c:pt>
                <c:pt idx="4173">
                  <c:v>164.08701922659779</c:v>
                </c:pt>
                <c:pt idx="4174">
                  <c:v>170.02141278815279</c:v>
                </c:pt>
                <c:pt idx="4175">
                  <c:v>291.76862703303289</c:v>
                </c:pt>
                <c:pt idx="4176">
                  <c:v>357.88832406684594</c:v>
                </c:pt>
                <c:pt idx="4177">
                  <c:v>187.7568386265132</c:v>
                </c:pt>
                <c:pt idx="4178">
                  <c:v>182.71386337213457</c:v>
                </c:pt>
                <c:pt idx="4179">
                  <c:v>257.7613762260105</c:v>
                </c:pt>
                <c:pt idx="4180">
                  <c:v>264.10444259064263</c:v>
                </c:pt>
                <c:pt idx="4181">
                  <c:v>217.83042005056046</c:v>
                </c:pt>
                <c:pt idx="4182">
                  <c:v>185.84390424332685</c:v>
                </c:pt>
                <c:pt idx="4183">
                  <c:v>202.64119492696187</c:v>
                </c:pt>
                <c:pt idx="4184">
                  <c:v>254.50252607617458</c:v>
                </c:pt>
                <c:pt idx="4185">
                  <c:v>227.57626751420705</c:v>
                </c:pt>
                <c:pt idx="4186">
                  <c:v>178.53032958583674</c:v>
                </c:pt>
                <c:pt idx="4187">
                  <c:v>195.05229730942949</c:v>
                </c:pt>
                <c:pt idx="4188">
                  <c:v>199.50610568409752</c:v>
                </c:pt>
                <c:pt idx="4189">
                  <c:v>176.14639585130817</c:v>
                </c:pt>
                <c:pt idx="4190">
                  <c:v>258.98070556523231</c:v>
                </c:pt>
                <c:pt idx="4191">
                  <c:v>212.14786144587524</c:v>
                </c:pt>
                <c:pt idx="4192">
                  <c:v>185.62289404033663</c:v>
                </c:pt>
                <c:pt idx="4193">
                  <c:v>248.22333672128678</c:v>
                </c:pt>
                <c:pt idx="4194">
                  <c:v>161.485592997233</c:v>
                </c:pt>
                <c:pt idx="4195">
                  <c:v>158.07694646667377</c:v>
                </c:pt>
                <c:pt idx="4196">
                  <c:v>194.52593964534046</c:v>
                </c:pt>
                <c:pt idx="4197">
                  <c:v>181.0843280853955</c:v>
                </c:pt>
                <c:pt idx="4198">
                  <c:v>240.55665126169808</c:v>
                </c:pt>
                <c:pt idx="4199">
                  <c:v>183.76781090959008</c:v>
                </c:pt>
                <c:pt idx="4200">
                  <c:v>158.70672204558477</c:v>
                </c:pt>
                <c:pt idx="4201">
                  <c:v>203.20792982328905</c:v>
                </c:pt>
                <c:pt idx="4202">
                  <c:v>159.09075466529794</c:v>
                </c:pt>
                <c:pt idx="4203">
                  <c:v>187.19022606774897</c:v>
                </c:pt>
                <c:pt idx="4204">
                  <c:v>251.98317233270251</c:v>
                </c:pt>
                <c:pt idx="4205">
                  <c:v>200.52070326432778</c:v>
                </c:pt>
                <c:pt idx="4206">
                  <c:v>161.93101271532353</c:v>
                </c:pt>
                <c:pt idx="4207">
                  <c:v>265.41168534466436</c:v>
                </c:pt>
                <c:pt idx="4208">
                  <c:v>175.25051624640778</c:v>
                </c:pt>
                <c:pt idx="4209">
                  <c:v>179.72299949326367</c:v>
                </c:pt>
                <c:pt idx="4210">
                  <c:v>197.83307742390636</c:v>
                </c:pt>
                <c:pt idx="4211">
                  <c:v>235.74488970506894</c:v>
                </c:pt>
                <c:pt idx="4212">
                  <c:v>178.21610137955253</c:v>
                </c:pt>
                <c:pt idx="4213">
                  <c:v>259.81133595536591</c:v>
                </c:pt>
                <c:pt idx="4214">
                  <c:v>225.86908689642138</c:v>
                </c:pt>
                <c:pt idx="4215">
                  <c:v>212.21204797644984</c:v>
                </c:pt>
                <c:pt idx="4216">
                  <c:v>250.04398110283381</c:v>
                </c:pt>
                <c:pt idx="4217">
                  <c:v>237.47935850787002</c:v>
                </c:pt>
                <c:pt idx="4218">
                  <c:v>179.29222062292695</c:v>
                </c:pt>
                <c:pt idx="4219">
                  <c:v>234.0889920747947</c:v>
                </c:pt>
                <c:pt idx="4220">
                  <c:v>228.2942752235497</c:v>
                </c:pt>
                <c:pt idx="4221">
                  <c:v>204.35902914587047</c:v>
                </c:pt>
                <c:pt idx="4222">
                  <c:v>164.32746723999611</c:v>
                </c:pt>
                <c:pt idx="4223">
                  <c:v>177.90535150103537</c:v>
                </c:pt>
                <c:pt idx="4224">
                  <c:v>170.68206961904338</c:v>
                </c:pt>
                <c:pt idx="4225">
                  <c:v>205.57400264097708</c:v>
                </c:pt>
                <c:pt idx="4226">
                  <c:v>248.49517908420111</c:v>
                </c:pt>
                <c:pt idx="4227">
                  <c:v>224.85277125725855</c:v>
                </c:pt>
                <c:pt idx="4228">
                  <c:v>164.38510505902715</c:v>
                </c:pt>
                <c:pt idx="4229">
                  <c:v>234.53533200462516</c:v>
                </c:pt>
                <c:pt idx="4230">
                  <c:v>199.78157746455054</c:v>
                </c:pt>
                <c:pt idx="4231">
                  <c:v>205.49066961249605</c:v>
                </c:pt>
                <c:pt idx="4232">
                  <c:v>220.67940310304633</c:v>
                </c:pt>
                <c:pt idx="4233">
                  <c:v>172.51235525427469</c:v>
                </c:pt>
                <c:pt idx="4234">
                  <c:v>233.8560713054388</c:v>
                </c:pt>
                <c:pt idx="4235">
                  <c:v>207.48429964341503</c:v>
                </c:pt>
                <c:pt idx="4236">
                  <c:v>235.34422358386743</c:v>
                </c:pt>
                <c:pt idx="4237">
                  <c:v>251.12830733761749</c:v>
                </c:pt>
                <c:pt idx="4238">
                  <c:v>215.01480667497813</c:v>
                </c:pt>
                <c:pt idx="4239">
                  <c:v>195.11923052345858</c:v>
                </c:pt>
                <c:pt idx="4240">
                  <c:v>189.59477269258636</c:v>
                </c:pt>
                <c:pt idx="4241">
                  <c:v>228.23242646157519</c:v>
                </c:pt>
                <c:pt idx="4242">
                  <c:v>335.2365365265735</c:v>
                </c:pt>
                <c:pt idx="4243">
                  <c:v>180.21223140310971</c:v>
                </c:pt>
                <c:pt idx="4244">
                  <c:v>182.47653305069005</c:v>
                </c:pt>
                <c:pt idx="4245">
                  <c:v>159.99787463580628</c:v>
                </c:pt>
                <c:pt idx="4246">
                  <c:v>188.30536906470417</c:v>
                </c:pt>
                <c:pt idx="4247">
                  <c:v>217.63439088594575</c:v>
                </c:pt>
                <c:pt idx="4248">
                  <c:v>194.13693702988232</c:v>
                </c:pt>
                <c:pt idx="4249">
                  <c:v>312.31487144694353</c:v>
                </c:pt>
                <c:pt idx="4250">
                  <c:v>232.51806252416631</c:v>
                </c:pt>
                <c:pt idx="4251">
                  <c:v>229.39638945251551</c:v>
                </c:pt>
                <c:pt idx="4252">
                  <c:v>189.75293539897368</c:v>
                </c:pt>
                <c:pt idx="4253">
                  <c:v>222.0666742318229</c:v>
                </c:pt>
                <c:pt idx="4254">
                  <c:v>321.57936625853483</c:v>
                </c:pt>
                <c:pt idx="4255">
                  <c:v>179.19467840502327</c:v>
                </c:pt>
                <c:pt idx="4256">
                  <c:v>185.68866955237772</c:v>
                </c:pt>
                <c:pt idx="4257">
                  <c:v>189.6825503701769</c:v>
                </c:pt>
                <c:pt idx="4258">
                  <c:v>231.44683376964753</c:v>
                </c:pt>
                <c:pt idx="4259">
                  <c:v>233.74644645785634</c:v>
                </c:pt>
                <c:pt idx="4260">
                  <c:v>174.83014338790127</c:v>
                </c:pt>
                <c:pt idx="4261">
                  <c:v>186.35836786164617</c:v>
                </c:pt>
                <c:pt idx="4262">
                  <c:v>172.30921844453593</c:v>
                </c:pt>
                <c:pt idx="4263">
                  <c:v>217.45917029440167</c:v>
                </c:pt>
                <c:pt idx="4264">
                  <c:v>243.03332254369329</c:v>
                </c:pt>
                <c:pt idx="4265">
                  <c:v>187.64460970239014</c:v>
                </c:pt>
                <c:pt idx="4266">
                  <c:v>183.65493543326355</c:v>
                </c:pt>
                <c:pt idx="4267">
                  <c:v>193.98272068429267</c:v>
                </c:pt>
                <c:pt idx="4268">
                  <c:v>190.83606453555853</c:v>
                </c:pt>
                <c:pt idx="4269">
                  <c:v>170.97950532567182</c:v>
                </c:pt>
                <c:pt idx="4270">
                  <c:v>319.86419511205662</c:v>
                </c:pt>
                <c:pt idx="4271">
                  <c:v>210.75681128123063</c:v>
                </c:pt>
                <c:pt idx="4272">
                  <c:v>193.12200664662592</c:v>
                </c:pt>
                <c:pt idx="4273">
                  <c:v>324.25996135469973</c:v>
                </c:pt>
                <c:pt idx="4274">
                  <c:v>242.84922972005975</c:v>
                </c:pt>
                <c:pt idx="4275">
                  <c:v>206.87208951325002</c:v>
                </c:pt>
                <c:pt idx="4276">
                  <c:v>186.2644208318747</c:v>
                </c:pt>
                <c:pt idx="4277">
                  <c:v>192.55623116067653</c:v>
                </c:pt>
                <c:pt idx="4278">
                  <c:v>222.94838102940921</c:v>
                </c:pt>
                <c:pt idx="4279">
                  <c:v>215.67431311742959</c:v>
                </c:pt>
                <c:pt idx="4280">
                  <c:v>226.92314099037782</c:v>
                </c:pt>
                <c:pt idx="4281">
                  <c:v>214.31064702673385</c:v>
                </c:pt>
                <c:pt idx="4282">
                  <c:v>210.42059690763364</c:v>
                </c:pt>
                <c:pt idx="4283">
                  <c:v>204.25560140922229</c:v>
                </c:pt>
                <c:pt idx="4284">
                  <c:v>186.75923666583844</c:v>
                </c:pt>
                <c:pt idx="4285">
                  <c:v>215.96426690566759</c:v>
                </c:pt>
                <c:pt idx="4286">
                  <c:v>189.7230628950266</c:v>
                </c:pt>
                <c:pt idx="4287">
                  <c:v>203.10650724874571</c:v>
                </c:pt>
                <c:pt idx="4288">
                  <c:v>180.36820848612302</c:v>
                </c:pt>
                <c:pt idx="4289">
                  <c:v>185.86371069592875</c:v>
                </c:pt>
                <c:pt idx="4290">
                  <c:v>187.97854648276834</c:v>
                </c:pt>
                <c:pt idx="4291">
                  <c:v>185.5420082015751</c:v>
                </c:pt>
                <c:pt idx="4292">
                  <c:v>186.04850055212077</c:v>
                </c:pt>
                <c:pt idx="4293">
                  <c:v>339.42333620705261</c:v>
                </c:pt>
                <c:pt idx="4294">
                  <c:v>175.74561253667497</c:v>
                </c:pt>
                <c:pt idx="4295">
                  <c:v>182.77778028713905</c:v>
                </c:pt>
                <c:pt idx="4296">
                  <c:v>187.22216775997967</c:v>
                </c:pt>
                <c:pt idx="4297">
                  <c:v>217.13861183680874</c:v>
                </c:pt>
                <c:pt idx="4298">
                  <c:v>196.64524225800326</c:v>
                </c:pt>
                <c:pt idx="4299">
                  <c:v>205.18137557287062</c:v>
                </c:pt>
                <c:pt idx="4300">
                  <c:v>201.2601334259885</c:v>
                </c:pt>
                <c:pt idx="4301">
                  <c:v>180.04966763807388</c:v>
                </c:pt>
                <c:pt idx="4302">
                  <c:v>187.42585497378641</c:v>
                </c:pt>
                <c:pt idx="4303">
                  <c:v>211.24317442771653</c:v>
                </c:pt>
                <c:pt idx="4304">
                  <c:v>189.84255406589702</c:v>
                </c:pt>
                <c:pt idx="4305">
                  <c:v>271.39994380453334</c:v>
                </c:pt>
                <c:pt idx="4306">
                  <c:v>200.9803781342041</c:v>
                </c:pt>
                <c:pt idx="4307">
                  <c:v>186.62830074953098</c:v>
                </c:pt>
                <c:pt idx="4308">
                  <c:v>224.79336484859513</c:v>
                </c:pt>
                <c:pt idx="4309">
                  <c:v>185.42131634826529</c:v>
                </c:pt>
                <c:pt idx="4310">
                  <c:v>171.62451037242423</c:v>
                </c:pt>
                <c:pt idx="4311">
                  <c:v>180.8274546923501</c:v>
                </c:pt>
                <c:pt idx="4312">
                  <c:v>191.55320880418324</c:v>
                </c:pt>
                <c:pt idx="4313">
                  <c:v>193.34228920237976</c:v>
                </c:pt>
                <c:pt idx="4314">
                  <c:v>198.94847291456639</c:v>
                </c:pt>
                <c:pt idx="4315">
                  <c:v>189.50353092441932</c:v>
                </c:pt>
                <c:pt idx="4316">
                  <c:v>203.50903526219554</c:v>
                </c:pt>
                <c:pt idx="4317">
                  <c:v>223.95310768717505</c:v>
                </c:pt>
                <c:pt idx="4318">
                  <c:v>166.16413007572658</c:v>
                </c:pt>
                <c:pt idx="4319">
                  <c:v>178.97117164433462</c:v>
                </c:pt>
                <c:pt idx="4320">
                  <c:v>207.62556391686178</c:v>
                </c:pt>
                <c:pt idx="4321">
                  <c:v>172.66944857970037</c:v>
                </c:pt>
                <c:pt idx="4322">
                  <c:v>181.47352283516284</c:v>
                </c:pt>
                <c:pt idx="4323">
                  <c:v>176.10824881833511</c:v>
                </c:pt>
                <c:pt idx="4324">
                  <c:v>205.03790595407455</c:v>
                </c:pt>
                <c:pt idx="4325">
                  <c:v>193.60156484333035</c:v>
                </c:pt>
                <c:pt idx="4326">
                  <c:v>181.38198858220937</c:v>
                </c:pt>
                <c:pt idx="4327">
                  <c:v>184.4806215982471</c:v>
                </c:pt>
                <c:pt idx="4328">
                  <c:v>196.3544300094342</c:v>
                </c:pt>
                <c:pt idx="4329">
                  <c:v>282.14249905202496</c:v>
                </c:pt>
                <c:pt idx="4330">
                  <c:v>237.07339306655135</c:v>
                </c:pt>
                <c:pt idx="4331">
                  <c:v>214.07047631852555</c:v>
                </c:pt>
                <c:pt idx="4332">
                  <c:v>216.06238296952722</c:v>
                </c:pt>
                <c:pt idx="4333">
                  <c:v>221.57740251203893</c:v>
                </c:pt>
                <c:pt idx="4334">
                  <c:v>169.94112938119588</c:v>
                </c:pt>
                <c:pt idx="4335">
                  <c:v>201.4420261772523</c:v>
                </c:pt>
                <c:pt idx="4336">
                  <c:v>176.07055158716943</c:v>
                </c:pt>
                <c:pt idx="4337">
                  <c:v>182.28043392730459</c:v>
                </c:pt>
                <c:pt idx="4338">
                  <c:v>228.67521315412736</c:v>
                </c:pt>
                <c:pt idx="4339">
                  <c:v>258.23091170766224</c:v>
                </c:pt>
                <c:pt idx="4340">
                  <c:v>225.35757819807472</c:v>
                </c:pt>
                <c:pt idx="4341">
                  <c:v>178.37859626118961</c:v>
                </c:pt>
                <c:pt idx="4342">
                  <c:v>238.19590421746702</c:v>
                </c:pt>
                <c:pt idx="4343">
                  <c:v>229.40015428268521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35-4510-99A0-49013BD1A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354880"/>
        <c:axId val="57673600"/>
      </c:scatterChart>
      <c:valAx>
        <c:axId val="57354880"/>
        <c:scaling>
          <c:orientation val="minMax"/>
          <c:max val="0.60000000000000009"/>
          <c:min val="0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</c:spPr>
        <c:crossAx val="57673600"/>
        <c:crosses val="autoZero"/>
        <c:crossBetween val="midCat"/>
        <c:majorUnit val="0.2"/>
      </c:valAx>
      <c:valAx>
        <c:axId val="57673600"/>
        <c:scaling>
          <c:orientation val="minMax"/>
          <c:max val="500"/>
        </c:scaling>
        <c:delete val="1"/>
        <c:axPos val="l"/>
        <c:majorGridlines>
          <c:spPr>
            <a:ln w="15875" cap="rnd" cmpd="sng" algn="ctr">
              <a:solidFill>
                <a:srgbClr val="7F7F7F"/>
              </a:solidFill>
              <a:prstDash val="sysDot"/>
              <a:round/>
              <a:headEnd type="none" w="med" len="med"/>
              <a:tailEnd type="none" w="med" len="med"/>
            </a:ln>
          </c:spPr>
        </c:majorGridlines>
        <c:numFmt formatCode="#\ ##0;\-#\ ##0;" sourceLinked="0"/>
        <c:majorTickMark val="none"/>
        <c:minorTickMark val="none"/>
        <c:tickLblPos val="nextTo"/>
        <c:crossAx val="57354880"/>
        <c:crosses val="autoZero"/>
        <c:crossBetween val="midCat"/>
        <c:majorUnit val="100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50" b="0" i="0">
          <a:latin typeface="+mn-lt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082422675843805E-2"/>
          <c:y val="3.5245112583969299E-2"/>
          <c:w val="0.70268766337249267"/>
          <c:h val="0.8599085512484026"/>
        </c:manualLayout>
      </c:layout>
      <c:areaChart>
        <c:grouping val="stacked"/>
        <c:varyColors val="0"/>
        <c:ser>
          <c:idx val="2"/>
          <c:order val="2"/>
          <c:tx>
            <c:strRef>
              <c:f>'Advice report Ch5&amp;6'!$G$31</c:f>
              <c:strCache>
                <c:ptCount val="1"/>
                <c:pt idx="0">
                  <c:v>Surface transport</c:v>
                </c:pt>
              </c:strCache>
            </c:strRef>
          </c:tx>
          <c:spPr>
            <a:solidFill>
              <a:srgbClr val="49D3FF"/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'Advice report Ch5&amp;6'!$H$28:$AL$28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'Advice report Ch5&amp;6'!$H$31:$AL$31</c:f>
              <c:numCache>
                <c:formatCode>0</c:formatCode>
                <c:ptCount val="31"/>
                <c:pt idx="0">
                  <c:v>2.3231580639504625</c:v>
                </c:pt>
                <c:pt idx="1">
                  <c:v>3.5234318993652742</c:v>
                </c:pt>
                <c:pt idx="2">
                  <c:v>4.8389596655108944</c:v>
                </c:pt>
                <c:pt idx="3">
                  <c:v>6.3690917985780731</c:v>
                </c:pt>
                <c:pt idx="4">
                  <c:v>8.4875521789490946</c:v>
                </c:pt>
                <c:pt idx="5">
                  <c:v>9.8878999617316889</c:v>
                </c:pt>
                <c:pt idx="6">
                  <c:v>10.652724195424678</c:v>
                </c:pt>
                <c:pt idx="7">
                  <c:v>10.328832196190636</c:v>
                </c:pt>
                <c:pt idx="8">
                  <c:v>10.095141295883826</c:v>
                </c:pt>
                <c:pt idx="9">
                  <c:v>10.00273942568632</c:v>
                </c:pt>
                <c:pt idx="10">
                  <c:v>9.9124064603381914</c:v>
                </c:pt>
                <c:pt idx="11">
                  <c:v>10.118645377048045</c:v>
                </c:pt>
                <c:pt idx="12">
                  <c:v>10.384850293306414</c:v>
                </c:pt>
                <c:pt idx="13">
                  <c:v>10.903819952280545</c:v>
                </c:pt>
                <c:pt idx="14">
                  <c:v>11.588418757022922</c:v>
                </c:pt>
                <c:pt idx="15">
                  <c:v>12.007961066821982</c:v>
                </c:pt>
                <c:pt idx="16">
                  <c:v>12.275104150445982</c:v>
                </c:pt>
                <c:pt idx="17">
                  <c:v>12.226801993354792</c:v>
                </c:pt>
                <c:pt idx="18">
                  <c:v>12.289289792224766</c:v>
                </c:pt>
                <c:pt idx="19">
                  <c:v>12.529788166234198</c:v>
                </c:pt>
                <c:pt idx="20">
                  <c:v>12.585866071054317</c:v>
                </c:pt>
                <c:pt idx="21">
                  <c:v>12.663936056407588</c:v>
                </c:pt>
                <c:pt idx="22">
                  <c:v>12.563920538846142</c:v>
                </c:pt>
                <c:pt idx="23">
                  <c:v>12.653791542651016</c:v>
                </c:pt>
                <c:pt idx="24">
                  <c:v>12.773662276902952</c:v>
                </c:pt>
                <c:pt idx="25">
                  <c:v>12.836163763267942</c:v>
                </c:pt>
                <c:pt idx="26">
                  <c:v>12.889409742029919</c:v>
                </c:pt>
                <c:pt idx="27">
                  <c:v>12.892849503585643</c:v>
                </c:pt>
                <c:pt idx="28">
                  <c:v>12.9390282742566</c:v>
                </c:pt>
                <c:pt idx="29">
                  <c:v>12.933969220705791</c:v>
                </c:pt>
                <c:pt idx="30">
                  <c:v>12.87972620440628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8C-45B8-B289-BBB284F6855E}"/>
            </c:ext>
          </c:extLst>
        </c:ser>
        <c:ser>
          <c:idx val="3"/>
          <c:order val="3"/>
          <c:tx>
            <c:strRef>
              <c:f>'Advice report Ch5&amp;6'!$G$32</c:f>
              <c:strCache>
                <c:ptCount val="1"/>
                <c:pt idx="0">
                  <c:v>Aviation</c:v>
                </c:pt>
              </c:strCache>
            </c:strRef>
          </c:tx>
          <c:spPr>
            <a:solidFill>
              <a:srgbClr val="2B71C6"/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'Advice report Ch5&amp;6'!$H$28:$AL$28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'Advice report Ch5&amp;6'!$H$32:$AL$32</c:f>
              <c:numCache>
                <c:formatCode>0</c:formatCode>
                <c:ptCount val="31"/>
                <c:pt idx="0">
                  <c:v>0</c:v>
                </c:pt>
                <c:pt idx="1">
                  <c:v>0.17207737960652339</c:v>
                </c:pt>
                <c:pt idx="2">
                  <c:v>0.29096395015232851</c:v>
                </c:pt>
                <c:pt idx="3">
                  <c:v>0.32116500741100934</c:v>
                </c:pt>
                <c:pt idx="4">
                  <c:v>0.31919459166782005</c:v>
                </c:pt>
                <c:pt idx="5">
                  <c:v>0.31963222040096367</c:v>
                </c:pt>
                <c:pt idx="6">
                  <c:v>0.33714356097869386</c:v>
                </c:pt>
                <c:pt idx="7">
                  <c:v>0.34815870979364433</c:v>
                </c:pt>
                <c:pt idx="8">
                  <c:v>0.34077959988134593</c:v>
                </c:pt>
                <c:pt idx="9">
                  <c:v>0.31832102998816597</c:v>
                </c:pt>
                <c:pt idx="10">
                  <c:v>0.3091200644816739</c:v>
                </c:pt>
                <c:pt idx="11">
                  <c:v>0.29063024812130495</c:v>
                </c:pt>
                <c:pt idx="12">
                  <c:v>0.29583547044771752</c:v>
                </c:pt>
                <c:pt idx="13">
                  <c:v>0.30826800474094013</c:v>
                </c:pt>
                <c:pt idx="14">
                  <c:v>0.34406208120828091</c:v>
                </c:pt>
                <c:pt idx="15">
                  <c:v>0.38846907693879679</c:v>
                </c:pt>
                <c:pt idx="16">
                  <c:v>0.42342130693130242</c:v>
                </c:pt>
                <c:pt idx="17">
                  <c:v>0.44876738512234854</c:v>
                </c:pt>
                <c:pt idx="18">
                  <c:v>0.46496075942093751</c:v>
                </c:pt>
                <c:pt idx="19">
                  <c:v>0.47419523842737671</c:v>
                </c:pt>
                <c:pt idx="20">
                  <c:v>0.50577223437781393</c:v>
                </c:pt>
                <c:pt idx="21">
                  <c:v>0.50898167566173569</c:v>
                </c:pt>
                <c:pt idx="22">
                  <c:v>0.5229569693765187</c:v>
                </c:pt>
                <c:pt idx="23">
                  <c:v>0.50457441832257155</c:v>
                </c:pt>
                <c:pt idx="24">
                  <c:v>0.52412468068144014</c:v>
                </c:pt>
                <c:pt idx="25">
                  <c:v>0.52957315570783048</c:v>
                </c:pt>
                <c:pt idx="26">
                  <c:v>0.54495052213667183</c:v>
                </c:pt>
                <c:pt idx="27">
                  <c:v>0.54542516141659647</c:v>
                </c:pt>
                <c:pt idx="28">
                  <c:v>0.55422740572996732</c:v>
                </c:pt>
                <c:pt idx="29">
                  <c:v>0.55960627154138065</c:v>
                </c:pt>
                <c:pt idx="30">
                  <c:v>0.56563831440423995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8C-45B8-B289-BBB284F6855E}"/>
            </c:ext>
          </c:extLst>
        </c:ser>
        <c:ser>
          <c:idx val="4"/>
          <c:order val="4"/>
          <c:tx>
            <c:strRef>
              <c:f>'Advice report Ch5&amp;6'!$G$33</c:f>
              <c:strCache>
                <c:ptCount val="1"/>
                <c:pt idx="0">
                  <c:v>Shipping</c:v>
                </c:pt>
              </c:strCache>
            </c:strRef>
          </c:tx>
          <c:spPr>
            <a:solidFill>
              <a:srgbClr val="48F292"/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'Advice report Ch5&amp;6'!$H$28:$AL$28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'Advice report Ch5&amp;6'!$H$33:$AL$33</c:f>
              <c:numCache>
                <c:formatCode>0</c:formatCode>
                <c:ptCount val="31"/>
                <c:pt idx="0">
                  <c:v>-6.9270369689164107E-5</c:v>
                </c:pt>
                <c:pt idx="1">
                  <c:v>-1.8335119845264338E-3</c:v>
                </c:pt>
                <c:pt idx="2">
                  <c:v>-3.59781357026817E-3</c:v>
                </c:pt>
                <c:pt idx="3">
                  <c:v>-5.3621751269143725E-3</c:v>
                </c:pt>
                <c:pt idx="4">
                  <c:v>-5.3621751269143725E-3</c:v>
                </c:pt>
                <c:pt idx="5">
                  <c:v>-5.3621751269143725E-3</c:v>
                </c:pt>
                <c:pt idx="6">
                  <c:v>4.9859794351786091E-3</c:v>
                </c:pt>
                <c:pt idx="7">
                  <c:v>1.5334133997271591E-2</c:v>
                </c:pt>
                <c:pt idx="8">
                  <c:v>2.568228855936457E-2</c:v>
                </c:pt>
                <c:pt idx="9">
                  <c:v>2.568228855936457E-2</c:v>
                </c:pt>
                <c:pt idx="10">
                  <c:v>2.568228855936457E-2</c:v>
                </c:pt>
                <c:pt idx="11">
                  <c:v>6.8905687754670431E-2</c:v>
                </c:pt>
                <c:pt idx="12">
                  <c:v>0.11212908694997629</c:v>
                </c:pt>
                <c:pt idx="13">
                  <c:v>0.15535248614528213</c:v>
                </c:pt>
                <c:pt idx="14">
                  <c:v>0.1553524861452821</c:v>
                </c:pt>
                <c:pt idx="15">
                  <c:v>0.15535248614528213</c:v>
                </c:pt>
                <c:pt idx="16">
                  <c:v>0.32745427412818362</c:v>
                </c:pt>
                <c:pt idx="17">
                  <c:v>0.49955606211108511</c:v>
                </c:pt>
                <c:pt idx="18">
                  <c:v>0.6716578500939866</c:v>
                </c:pt>
                <c:pt idx="19">
                  <c:v>0.6716578500939866</c:v>
                </c:pt>
                <c:pt idx="20">
                  <c:v>0.6716578500939866</c:v>
                </c:pt>
                <c:pt idx="21">
                  <c:v>0.63309057702609917</c:v>
                </c:pt>
                <c:pt idx="22">
                  <c:v>0.59452330395821174</c:v>
                </c:pt>
                <c:pt idx="23">
                  <c:v>0.55595603089032442</c:v>
                </c:pt>
                <c:pt idx="24">
                  <c:v>0.55595603089032442</c:v>
                </c:pt>
                <c:pt idx="25">
                  <c:v>0.5559560308903243</c:v>
                </c:pt>
                <c:pt idx="26">
                  <c:v>0.48626259310567271</c:v>
                </c:pt>
                <c:pt idx="27">
                  <c:v>0.41656915532102085</c:v>
                </c:pt>
                <c:pt idx="28">
                  <c:v>0.34687571753636909</c:v>
                </c:pt>
                <c:pt idx="29">
                  <c:v>0.34687571753636909</c:v>
                </c:pt>
                <c:pt idx="30">
                  <c:v>0.34687571753636914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8C-45B8-B289-BBB284F6855E}"/>
            </c:ext>
          </c:extLst>
        </c:ser>
        <c:ser>
          <c:idx val="5"/>
          <c:order val="5"/>
          <c:tx>
            <c:strRef>
              <c:f>'Advice report Ch5&amp;6'!$G$34</c:f>
              <c:strCache>
                <c:ptCount val="1"/>
                <c:pt idx="0">
                  <c:v>Res buildings</c:v>
                </c:pt>
              </c:strCache>
            </c:strRef>
          </c:tx>
          <c:spPr>
            <a:solidFill>
              <a:srgbClr val="01A29C"/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'Advice report Ch5&amp;6'!$H$28:$AL$28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'Advice report Ch5&amp;6'!$H$34:$AL$34</c:f>
              <c:numCache>
                <c:formatCode>0</c:formatCode>
                <c:ptCount val="31"/>
                <c:pt idx="0">
                  <c:v>0.11333829827636754</c:v>
                </c:pt>
                <c:pt idx="1">
                  <c:v>1.2814825351090715</c:v>
                </c:pt>
                <c:pt idx="2">
                  <c:v>2.3206926422963359</c:v>
                </c:pt>
                <c:pt idx="3">
                  <c:v>3.2954380167209081</c:v>
                </c:pt>
                <c:pt idx="4">
                  <c:v>4.5513112549635517</c:v>
                </c:pt>
                <c:pt idx="5">
                  <c:v>6.1342860760123727</c:v>
                </c:pt>
                <c:pt idx="6">
                  <c:v>8.4024965991124816</c:v>
                </c:pt>
                <c:pt idx="7">
                  <c:v>11.328022191830231</c:v>
                </c:pt>
                <c:pt idx="8">
                  <c:v>12.994964090761904</c:v>
                </c:pt>
                <c:pt idx="9">
                  <c:v>13.655881346077159</c:v>
                </c:pt>
                <c:pt idx="10">
                  <c:v>11.984248393034283</c:v>
                </c:pt>
                <c:pt idx="11">
                  <c:v>11.088874939550857</c:v>
                </c:pt>
                <c:pt idx="12">
                  <c:v>10.504466732066069</c:v>
                </c:pt>
                <c:pt idx="13">
                  <c:v>11.0851917402371</c:v>
                </c:pt>
                <c:pt idx="14">
                  <c:v>11.358797054532923</c:v>
                </c:pt>
                <c:pt idx="15">
                  <c:v>11.192314787981518</c:v>
                </c:pt>
                <c:pt idx="16">
                  <c:v>10.906030133602632</c:v>
                </c:pt>
                <c:pt idx="17">
                  <c:v>10.731258095824904</c:v>
                </c:pt>
                <c:pt idx="18">
                  <c:v>10.763205966360957</c:v>
                </c:pt>
                <c:pt idx="19">
                  <c:v>10.411224460158124</c:v>
                </c:pt>
                <c:pt idx="20">
                  <c:v>10.25166191737493</c:v>
                </c:pt>
                <c:pt idx="21">
                  <c:v>9.890351650368931</c:v>
                </c:pt>
                <c:pt idx="22">
                  <c:v>9.585529985628396</c:v>
                </c:pt>
                <c:pt idx="23">
                  <c:v>8.6518926331657067</c:v>
                </c:pt>
                <c:pt idx="24">
                  <c:v>7.6613753094655532</c:v>
                </c:pt>
                <c:pt idx="25">
                  <c:v>6.9836577282310746</c:v>
                </c:pt>
                <c:pt idx="26">
                  <c:v>6.7930596455886345</c:v>
                </c:pt>
                <c:pt idx="27">
                  <c:v>6.7780420544627429</c:v>
                </c:pt>
                <c:pt idx="28">
                  <c:v>5.5462333143950282</c:v>
                </c:pt>
                <c:pt idx="29">
                  <c:v>4.2530230191621872</c:v>
                </c:pt>
                <c:pt idx="30">
                  <c:v>2.8600734295201766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8C-45B8-B289-BBB284F6855E}"/>
            </c:ext>
          </c:extLst>
        </c:ser>
        <c:ser>
          <c:idx val="6"/>
          <c:order val="6"/>
          <c:tx>
            <c:strRef>
              <c:f>'Advice report Ch5&amp;6'!$G$35</c:f>
              <c:strCache>
                <c:ptCount val="1"/>
                <c:pt idx="0">
                  <c:v>Non-res buildings</c:v>
                </c:pt>
              </c:strCache>
            </c:strRef>
          </c:tx>
          <c:spPr>
            <a:solidFill>
              <a:srgbClr val="FFF05D"/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'Advice report Ch5&amp;6'!$H$28:$AL$28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'Advice report Ch5&amp;6'!$H$35:$AL$35</c:f>
              <c:numCache>
                <c:formatCode>0</c:formatCode>
                <c:ptCount val="31"/>
                <c:pt idx="0">
                  <c:v>0.4971979911799087</c:v>
                </c:pt>
                <c:pt idx="1">
                  <c:v>2.0918137729016655</c:v>
                </c:pt>
                <c:pt idx="2">
                  <c:v>2.9031929792090403</c:v>
                </c:pt>
                <c:pt idx="3">
                  <c:v>2.9405126916174571</c:v>
                </c:pt>
                <c:pt idx="4">
                  <c:v>3.0229221436189921</c:v>
                </c:pt>
                <c:pt idx="5">
                  <c:v>3.1351224681564513</c:v>
                </c:pt>
                <c:pt idx="6">
                  <c:v>3.2513519937628383</c:v>
                </c:pt>
                <c:pt idx="7">
                  <c:v>3.5492844333108677</c:v>
                </c:pt>
                <c:pt idx="8">
                  <c:v>3.7655247486763472</c:v>
                </c:pt>
                <c:pt idx="9">
                  <c:v>3.9347220491587396</c:v>
                </c:pt>
                <c:pt idx="10">
                  <c:v>3.894754882425064</c:v>
                </c:pt>
                <c:pt idx="11">
                  <c:v>3.8809720941602959</c:v>
                </c:pt>
                <c:pt idx="12">
                  <c:v>3.8743360646860179</c:v>
                </c:pt>
                <c:pt idx="13">
                  <c:v>3.8972732531651491</c:v>
                </c:pt>
                <c:pt idx="14">
                  <c:v>3.9789634832454488</c:v>
                </c:pt>
                <c:pt idx="15">
                  <c:v>4.0119579595036496</c:v>
                </c:pt>
                <c:pt idx="16">
                  <c:v>3.9905513926915361</c:v>
                </c:pt>
                <c:pt idx="17">
                  <c:v>3.8676616033570261</c:v>
                </c:pt>
                <c:pt idx="18">
                  <c:v>3.8078308577873989</c:v>
                </c:pt>
                <c:pt idx="19">
                  <c:v>3.7803910620755814</c:v>
                </c:pt>
                <c:pt idx="20">
                  <c:v>3.820876771720366</c:v>
                </c:pt>
                <c:pt idx="21">
                  <c:v>3.8637221480779651</c:v>
                </c:pt>
                <c:pt idx="22">
                  <c:v>3.8829603263420629</c:v>
                </c:pt>
                <c:pt idx="23">
                  <c:v>3.7840048513421558</c:v>
                </c:pt>
                <c:pt idx="24">
                  <c:v>3.6323025586137851</c:v>
                </c:pt>
                <c:pt idx="25">
                  <c:v>3.4567797849105024</c:v>
                </c:pt>
                <c:pt idx="26">
                  <c:v>3.3961850164632792</c:v>
                </c:pt>
                <c:pt idx="27">
                  <c:v>3.326704923763089</c:v>
                </c:pt>
                <c:pt idx="28">
                  <c:v>3.2737643139548829</c:v>
                </c:pt>
                <c:pt idx="29">
                  <c:v>3.2119731198598949</c:v>
                </c:pt>
                <c:pt idx="30">
                  <c:v>3.2091433035619152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8C-45B8-B289-BBB284F6855E}"/>
            </c:ext>
          </c:extLst>
        </c:ser>
        <c:ser>
          <c:idx val="7"/>
          <c:order val="7"/>
          <c:tx>
            <c:strRef>
              <c:f>'Advice report Ch5&amp;6'!$G$36</c:f>
              <c:strCache>
                <c:ptCount val="1"/>
                <c:pt idx="0">
                  <c:v>Electricity supply</c:v>
                </c:pt>
              </c:strCache>
            </c:strRef>
          </c:tx>
          <c:spPr>
            <a:solidFill>
              <a:srgbClr val="FFAD47"/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'Advice report Ch5&amp;6'!$H$28:$AL$28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'Advice report Ch5&amp;6'!$H$36:$AL$36</c:f>
              <c:numCache>
                <c:formatCode>0</c:formatCode>
                <c:ptCount val="31"/>
                <c:pt idx="0">
                  <c:v>4.0902194073761962</c:v>
                </c:pt>
                <c:pt idx="1">
                  <c:v>1.456467258242129</c:v>
                </c:pt>
                <c:pt idx="2">
                  <c:v>4.4936492716686409</c:v>
                </c:pt>
                <c:pt idx="3">
                  <c:v>6.9135401660468583</c:v>
                </c:pt>
                <c:pt idx="4">
                  <c:v>12.117012628530942</c:v>
                </c:pt>
                <c:pt idx="5">
                  <c:v>13.920591621442394</c:v>
                </c:pt>
                <c:pt idx="6">
                  <c:v>18.3445957186381</c:v>
                </c:pt>
                <c:pt idx="7">
                  <c:v>16.550984865210552</c:v>
                </c:pt>
                <c:pt idx="8">
                  <c:v>16.19640051222482</c:v>
                </c:pt>
                <c:pt idx="9">
                  <c:v>14.295568966720541</c:v>
                </c:pt>
                <c:pt idx="10">
                  <c:v>15.822484440164997</c:v>
                </c:pt>
                <c:pt idx="11">
                  <c:v>18.334074042916189</c:v>
                </c:pt>
                <c:pt idx="12">
                  <c:v>18.088011356777177</c:v>
                </c:pt>
                <c:pt idx="13">
                  <c:v>18.055258017304141</c:v>
                </c:pt>
                <c:pt idx="14">
                  <c:v>17.948779477789458</c:v>
                </c:pt>
                <c:pt idx="15">
                  <c:v>16.693727590238367</c:v>
                </c:pt>
                <c:pt idx="16">
                  <c:v>13.837927732115485</c:v>
                </c:pt>
                <c:pt idx="17">
                  <c:v>9.7632218849583001</c:v>
                </c:pt>
                <c:pt idx="18">
                  <c:v>8.28490217066798</c:v>
                </c:pt>
                <c:pt idx="19">
                  <c:v>10.095874013369226</c:v>
                </c:pt>
                <c:pt idx="20">
                  <c:v>9.4816172034236228</c:v>
                </c:pt>
                <c:pt idx="21">
                  <c:v>9.3428784932299216</c:v>
                </c:pt>
                <c:pt idx="22">
                  <c:v>7.8344452596792529</c:v>
                </c:pt>
                <c:pt idx="23">
                  <c:v>7.6330153811733865</c:v>
                </c:pt>
                <c:pt idx="24">
                  <c:v>6.2481337812857651</c:v>
                </c:pt>
                <c:pt idx="25">
                  <c:v>5.5546845869985484</c:v>
                </c:pt>
                <c:pt idx="26">
                  <c:v>5.569763616606437</c:v>
                </c:pt>
                <c:pt idx="27">
                  <c:v>6.7616762126169156</c:v>
                </c:pt>
                <c:pt idx="28">
                  <c:v>7.0280885961685797</c:v>
                </c:pt>
                <c:pt idx="29">
                  <c:v>6.9459024899116102</c:v>
                </c:pt>
                <c:pt idx="30">
                  <c:v>6.0720225351215813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8C-45B8-B289-BBB284F6855E}"/>
            </c:ext>
          </c:extLst>
        </c:ser>
        <c:ser>
          <c:idx val="8"/>
          <c:order val="8"/>
          <c:tx>
            <c:strRef>
              <c:f>'Advice report Ch5&amp;6'!$G$37</c:f>
              <c:strCache>
                <c:ptCount val="1"/>
                <c:pt idx="0">
                  <c:v>Networks</c:v>
                </c:pt>
              </c:strCache>
            </c:strRef>
          </c:tx>
          <c:spPr>
            <a:solidFill>
              <a:srgbClr val="FF6A49"/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'Advice report Ch5&amp;6'!$H$28:$AL$28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'Advice report Ch5&amp;6'!$H$37:$AL$37</c:f>
              <c:numCache>
                <c:formatCode>0</c:formatCode>
                <c:ptCount val="31"/>
                <c:pt idx="0">
                  <c:v>0.12456148952455059</c:v>
                </c:pt>
                <c:pt idx="1">
                  <c:v>0.20846963532910875</c:v>
                </c:pt>
                <c:pt idx="2">
                  <c:v>0.37533987909291905</c:v>
                </c:pt>
                <c:pt idx="3">
                  <c:v>0.53721242624197296</c:v>
                </c:pt>
                <c:pt idx="4">
                  <c:v>0.90335848442677535</c:v>
                </c:pt>
                <c:pt idx="5">
                  <c:v>1.3123466836615789</c:v>
                </c:pt>
                <c:pt idx="6">
                  <c:v>1.7763602779967771</c:v>
                </c:pt>
                <c:pt idx="7">
                  <c:v>2.2112409082481812</c:v>
                </c:pt>
                <c:pt idx="8">
                  <c:v>2.5033414102835203</c:v>
                </c:pt>
                <c:pt idx="9">
                  <c:v>2.8690984922972049</c:v>
                </c:pt>
                <c:pt idx="10">
                  <c:v>3.2089242035062715</c:v>
                </c:pt>
                <c:pt idx="11">
                  <c:v>3.6024700325307539</c:v>
                </c:pt>
                <c:pt idx="12">
                  <c:v>4.0320649764755796</c:v>
                </c:pt>
                <c:pt idx="13">
                  <c:v>4.3468919838727977</c:v>
                </c:pt>
                <c:pt idx="14">
                  <c:v>4.790427540950275</c:v>
                </c:pt>
                <c:pt idx="15">
                  <c:v>4.9797864849460654</c:v>
                </c:pt>
                <c:pt idx="16">
                  <c:v>5.1683068127643716</c:v>
                </c:pt>
                <c:pt idx="17">
                  <c:v>5.1513617469486706</c:v>
                </c:pt>
                <c:pt idx="18">
                  <c:v>5.1967023237601158</c:v>
                </c:pt>
                <c:pt idx="19">
                  <c:v>5.6288660284312684</c:v>
                </c:pt>
                <c:pt idx="20">
                  <c:v>6.1031418969676006</c:v>
                </c:pt>
                <c:pt idx="21">
                  <c:v>6.8300033143697645</c:v>
                </c:pt>
                <c:pt idx="22">
                  <c:v>7.1503276987376578</c:v>
                </c:pt>
                <c:pt idx="23">
                  <c:v>7.5274959690218042</c:v>
                </c:pt>
                <c:pt idx="24">
                  <c:v>7.7947051145953816</c:v>
                </c:pt>
                <c:pt idx="25">
                  <c:v>7.9940624697885712</c:v>
                </c:pt>
                <c:pt idx="26">
                  <c:v>8.3014920077844696</c:v>
                </c:pt>
                <c:pt idx="27">
                  <c:v>8.4715865397822956</c:v>
                </c:pt>
                <c:pt idx="28">
                  <c:v>8.7904979951753202</c:v>
                </c:pt>
                <c:pt idx="29">
                  <c:v>9.0879738967056181</c:v>
                </c:pt>
                <c:pt idx="30">
                  <c:v>9.557896020525213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8C-45B8-B289-BBB284F6855E}"/>
            </c:ext>
          </c:extLst>
        </c:ser>
        <c:ser>
          <c:idx val="9"/>
          <c:order val="9"/>
          <c:tx>
            <c:strRef>
              <c:f>'Advice report Ch5&amp;6'!$G$38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rgbClr val="AA7CE9"/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'Advice report Ch5&amp;6'!$H$28:$AL$28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'Advice report Ch5&amp;6'!$H$38:$AL$38</c:f>
              <c:numCache>
                <c:formatCode>0</c:formatCode>
                <c:ptCount val="31"/>
                <c:pt idx="0">
                  <c:v>0</c:v>
                </c:pt>
                <c:pt idx="1">
                  <c:v>8.0419399467445057E-2</c:v>
                </c:pt>
                <c:pt idx="2">
                  <c:v>0.15903333108226678</c:v>
                </c:pt>
                <c:pt idx="3">
                  <c:v>0.23527616495490558</c:v>
                </c:pt>
                <c:pt idx="4">
                  <c:v>0.22890294679762355</c:v>
                </c:pt>
                <c:pt idx="5">
                  <c:v>0.2292365007911433</c:v>
                </c:pt>
                <c:pt idx="6">
                  <c:v>0.23005995600705584</c:v>
                </c:pt>
                <c:pt idx="7">
                  <c:v>0.23177321366781101</c:v>
                </c:pt>
                <c:pt idx="8">
                  <c:v>0.2272690137721862</c:v>
                </c:pt>
                <c:pt idx="9">
                  <c:v>0.22671128051482284</c:v>
                </c:pt>
                <c:pt idx="10">
                  <c:v>0.22527794608934024</c:v>
                </c:pt>
                <c:pt idx="11">
                  <c:v>0.17558326629606666</c:v>
                </c:pt>
                <c:pt idx="12">
                  <c:v>0.12840206226169715</c:v>
                </c:pt>
                <c:pt idx="13">
                  <c:v>9.2181159878586869E-2</c:v>
                </c:pt>
                <c:pt idx="14">
                  <c:v>0.11021257956654955</c:v>
                </c:pt>
                <c:pt idx="15">
                  <c:v>0.12743119815474524</c:v>
                </c:pt>
                <c:pt idx="16">
                  <c:v>0.17251630495951895</c:v>
                </c:pt>
                <c:pt idx="17">
                  <c:v>0.21972153591002561</c:v>
                </c:pt>
                <c:pt idx="18">
                  <c:v>0.26721061457017442</c:v>
                </c:pt>
                <c:pt idx="19">
                  <c:v>0.2855023315649084</c:v>
                </c:pt>
                <c:pt idx="20">
                  <c:v>0.30698149677155784</c:v>
                </c:pt>
                <c:pt idx="21">
                  <c:v>0.35914594023548485</c:v>
                </c:pt>
                <c:pt idx="22">
                  <c:v>0.4005930089563568</c:v>
                </c:pt>
                <c:pt idx="23">
                  <c:v>0.42703364740937116</c:v>
                </c:pt>
                <c:pt idx="24">
                  <c:v>0.41583041151673755</c:v>
                </c:pt>
                <c:pt idx="25">
                  <c:v>0.40457885236748448</c:v>
                </c:pt>
                <c:pt idx="26">
                  <c:v>0.37243379403429927</c:v>
                </c:pt>
                <c:pt idx="27">
                  <c:v>0.33922475748329156</c:v>
                </c:pt>
                <c:pt idx="28">
                  <c:v>0.3073967489393879</c:v>
                </c:pt>
                <c:pt idx="29">
                  <c:v>0.29957182226429141</c:v>
                </c:pt>
                <c:pt idx="30">
                  <c:v>0.29380522562788336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28C-45B8-B289-BBB284F6855E}"/>
            </c:ext>
          </c:extLst>
        </c:ser>
        <c:ser>
          <c:idx val="10"/>
          <c:order val="10"/>
          <c:tx>
            <c:strRef>
              <c:f>'Advice report Ch5&amp;6'!$G$39</c:f>
              <c:strCache>
                <c:ptCount val="1"/>
                <c:pt idx="0">
                  <c:v>LULUCF sources &amp; sinks</c:v>
                </c:pt>
              </c:strCache>
            </c:strRef>
          </c:tx>
          <c:spPr>
            <a:solidFill>
              <a:srgbClr val="AB5FA7"/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'Advice report Ch5&amp;6'!$H$28:$AL$28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'Advice report Ch5&amp;6'!$H$39:$AL$39</c:f>
              <c:numCache>
                <c:formatCode>0</c:formatCode>
                <c:ptCount val="31"/>
                <c:pt idx="0">
                  <c:v>0.11635758000921249</c:v>
                </c:pt>
                <c:pt idx="1">
                  <c:v>0.19672448343213286</c:v>
                </c:pt>
                <c:pt idx="2">
                  <c:v>0.28020642774627469</c:v>
                </c:pt>
                <c:pt idx="3">
                  <c:v>0.36680341295163787</c:v>
                </c:pt>
                <c:pt idx="4">
                  <c:v>0.45091898110080536</c:v>
                </c:pt>
                <c:pt idx="5">
                  <c:v>0.53264763027951423</c:v>
                </c:pt>
                <c:pt idx="6">
                  <c:v>0.62234099647480268</c:v>
                </c:pt>
                <c:pt idx="7">
                  <c:v>0.70674712613720325</c:v>
                </c:pt>
                <c:pt idx="8">
                  <c:v>0.80150489178664164</c:v>
                </c:pt>
                <c:pt idx="9">
                  <c:v>0.90444119123247479</c:v>
                </c:pt>
                <c:pt idx="10">
                  <c:v>0.9996217905595659</c:v>
                </c:pt>
                <c:pt idx="11">
                  <c:v>1.0632164680035108</c:v>
                </c:pt>
                <c:pt idx="12">
                  <c:v>1.087046689767915</c:v>
                </c:pt>
                <c:pt idx="13">
                  <c:v>1.087046689767915</c:v>
                </c:pt>
                <c:pt idx="14">
                  <c:v>1.1963946091776854</c:v>
                </c:pt>
                <c:pt idx="15">
                  <c:v>1.3057425285874555</c:v>
                </c:pt>
                <c:pt idx="16">
                  <c:v>1.4150904479972257</c:v>
                </c:pt>
                <c:pt idx="17">
                  <c:v>1.4150904479972257</c:v>
                </c:pt>
                <c:pt idx="18">
                  <c:v>1.4150904479972257</c:v>
                </c:pt>
                <c:pt idx="19">
                  <c:v>1.4150904479972257</c:v>
                </c:pt>
                <c:pt idx="20">
                  <c:v>1.4150904479972257</c:v>
                </c:pt>
                <c:pt idx="21">
                  <c:v>1.4150904479972257</c:v>
                </c:pt>
                <c:pt idx="22">
                  <c:v>1.4150904479972257</c:v>
                </c:pt>
                <c:pt idx="23">
                  <c:v>1.4150904479972257</c:v>
                </c:pt>
                <c:pt idx="24">
                  <c:v>1.4150904479972257</c:v>
                </c:pt>
                <c:pt idx="25">
                  <c:v>1.4150904479972257</c:v>
                </c:pt>
                <c:pt idx="26">
                  <c:v>1.4150904479972257</c:v>
                </c:pt>
                <c:pt idx="27">
                  <c:v>1.4150904479972257</c:v>
                </c:pt>
                <c:pt idx="28">
                  <c:v>1.4150904479972257</c:v>
                </c:pt>
                <c:pt idx="29">
                  <c:v>1.4150904479972257</c:v>
                </c:pt>
                <c:pt idx="30">
                  <c:v>1.4150904479972257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8C-45B8-B289-BBB284F6855E}"/>
            </c:ext>
          </c:extLst>
        </c:ser>
        <c:ser>
          <c:idx val="11"/>
          <c:order val="11"/>
          <c:tx>
            <c:strRef>
              <c:f>'Advice report Ch5&amp;6'!$G$40</c:f>
              <c:strCache>
                <c:ptCount val="1"/>
                <c:pt idx="0">
                  <c:v>Manufacturing &amp;
construction</c:v>
                </c:pt>
              </c:strCache>
            </c:strRef>
          </c:tx>
          <c:spPr>
            <a:solidFill>
              <a:schemeClr val="accent6"/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'Advice report Ch5&amp;6'!$H$28:$AL$28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'Advice report Ch5&amp;6'!$H$40:$AL$40</c:f>
              <c:numCache>
                <c:formatCode>0</c:formatCode>
                <c:ptCount val="31"/>
                <c:pt idx="0">
                  <c:v>0.19554066940823914</c:v>
                </c:pt>
                <c:pt idx="1">
                  <c:v>0.3098009462690004</c:v>
                </c:pt>
                <c:pt idx="2">
                  <c:v>0.4089892601298592</c:v>
                </c:pt>
                <c:pt idx="3">
                  <c:v>0.48453476911240639</c:v>
                </c:pt>
                <c:pt idx="4">
                  <c:v>0.54811000380147668</c:v>
                </c:pt>
                <c:pt idx="5">
                  <c:v>0.77190957915236125</c:v>
                </c:pt>
                <c:pt idx="6">
                  <c:v>0.91806533400611201</c:v>
                </c:pt>
                <c:pt idx="7">
                  <c:v>0.96349190061328238</c:v>
                </c:pt>
                <c:pt idx="8">
                  <c:v>0.81784975983093933</c:v>
                </c:pt>
                <c:pt idx="9">
                  <c:v>1.0470641181518416</c:v>
                </c:pt>
                <c:pt idx="10">
                  <c:v>1.2776045144723482</c:v>
                </c:pt>
                <c:pt idx="11">
                  <c:v>1.7024606237336357</c:v>
                </c:pt>
                <c:pt idx="12">
                  <c:v>1.7430500528967434</c:v>
                </c:pt>
                <c:pt idx="13">
                  <c:v>2.0629162372401972</c:v>
                </c:pt>
                <c:pt idx="14">
                  <c:v>2.666910678077119</c:v>
                </c:pt>
                <c:pt idx="15">
                  <c:v>3.4320567283766739</c:v>
                </c:pt>
                <c:pt idx="16">
                  <c:v>3.7874212657981317</c:v>
                </c:pt>
                <c:pt idx="17">
                  <c:v>3.292168629718875</c:v>
                </c:pt>
                <c:pt idx="18">
                  <c:v>3.0756403416911557</c:v>
                </c:pt>
                <c:pt idx="19">
                  <c:v>3.0636686903364425</c:v>
                </c:pt>
                <c:pt idx="20">
                  <c:v>2.7285041045175742</c:v>
                </c:pt>
                <c:pt idx="21">
                  <c:v>2.4095836977326521</c:v>
                </c:pt>
                <c:pt idx="22">
                  <c:v>1.894297610141084</c:v>
                </c:pt>
                <c:pt idx="23">
                  <c:v>2.1945143649203942</c:v>
                </c:pt>
                <c:pt idx="24">
                  <c:v>1.8450701672355461</c:v>
                </c:pt>
                <c:pt idx="25">
                  <c:v>1.9672760097005526</c:v>
                </c:pt>
                <c:pt idx="26">
                  <c:v>1.4504288719729377</c:v>
                </c:pt>
                <c:pt idx="27">
                  <c:v>1.8476220421726695</c:v>
                </c:pt>
                <c:pt idx="28">
                  <c:v>1.848218978061934</c:v>
                </c:pt>
                <c:pt idx="29">
                  <c:v>2.5070502961449015</c:v>
                </c:pt>
                <c:pt idx="30">
                  <c:v>2.6494807047006828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28C-45B8-B289-BBB284F6855E}"/>
            </c:ext>
          </c:extLst>
        </c:ser>
        <c:ser>
          <c:idx val="12"/>
          <c:order val="12"/>
          <c:tx>
            <c:strRef>
              <c:f>'Advice report Ch5&amp;6'!$G$41</c:f>
              <c:strCache>
                <c:ptCount val="1"/>
                <c:pt idx="0">
                  <c:v>Fuel supply</c:v>
                </c:pt>
              </c:strCache>
            </c:strRef>
          </c:tx>
          <c:spPr>
            <a:solidFill>
              <a:srgbClr val="8D918D"/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'Advice report Ch5&amp;6'!$H$28:$AL$28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'Advice report Ch5&amp;6'!$H$41:$AL$41</c:f>
              <c:numCache>
                <c:formatCode>0</c:formatCode>
                <c:ptCount val="31"/>
                <c:pt idx="0">
                  <c:v>0.10591286722478374</c:v>
                </c:pt>
                <c:pt idx="1">
                  <c:v>0.13074046877887388</c:v>
                </c:pt>
                <c:pt idx="2">
                  <c:v>0.15903372901928381</c:v>
                </c:pt>
                <c:pt idx="3">
                  <c:v>0.33584068664218431</c:v>
                </c:pt>
                <c:pt idx="4">
                  <c:v>0.54953916521047697</c:v>
                </c:pt>
                <c:pt idx="5">
                  <c:v>0.7282152273450867</c:v>
                </c:pt>
                <c:pt idx="6">
                  <c:v>0.90235362317891799</c:v>
                </c:pt>
                <c:pt idx="7">
                  <c:v>1.0911639335303736</c:v>
                </c:pt>
                <c:pt idx="8">
                  <c:v>1.7239880446915421</c:v>
                </c:pt>
                <c:pt idx="9">
                  <c:v>2.3394635540871445</c:v>
                </c:pt>
                <c:pt idx="10">
                  <c:v>2.943227532934364</c:v>
                </c:pt>
                <c:pt idx="11">
                  <c:v>2.9864254497772595</c:v>
                </c:pt>
                <c:pt idx="12">
                  <c:v>2.894115816014498</c:v>
                </c:pt>
                <c:pt idx="13">
                  <c:v>2.4567180712756826</c:v>
                </c:pt>
                <c:pt idx="14">
                  <c:v>2.2260151247963758</c:v>
                </c:pt>
                <c:pt idx="15">
                  <c:v>2.0983128678520258</c:v>
                </c:pt>
                <c:pt idx="16">
                  <c:v>2.2583453430282177</c:v>
                </c:pt>
                <c:pt idx="17">
                  <c:v>2.4271408647764274</c:v>
                </c:pt>
                <c:pt idx="18">
                  <c:v>2.6146690001027744</c:v>
                </c:pt>
                <c:pt idx="19">
                  <c:v>2.778946574557549</c:v>
                </c:pt>
                <c:pt idx="20">
                  <c:v>3.2444315438371603</c:v>
                </c:pt>
                <c:pt idx="21">
                  <c:v>3.3340916036726456</c:v>
                </c:pt>
                <c:pt idx="22">
                  <c:v>3.5859794202048447</c:v>
                </c:pt>
                <c:pt idx="23">
                  <c:v>3.680937056943959</c:v>
                </c:pt>
                <c:pt idx="24">
                  <c:v>4.1242465965945074</c:v>
                </c:pt>
                <c:pt idx="25">
                  <c:v>4.3553735251098908</c:v>
                </c:pt>
                <c:pt idx="26">
                  <c:v>4.3951885587879991</c:v>
                </c:pt>
                <c:pt idx="27">
                  <c:v>4.4331136154582547</c:v>
                </c:pt>
                <c:pt idx="28">
                  <c:v>4.5149726198902789</c:v>
                </c:pt>
                <c:pt idx="29">
                  <c:v>4.5657750899231644</c:v>
                </c:pt>
                <c:pt idx="30">
                  <c:v>4.5223449733579022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8C-45B8-B289-BBB284F6855E}"/>
            </c:ext>
          </c:extLst>
        </c:ser>
        <c:ser>
          <c:idx val="13"/>
          <c:order val="13"/>
          <c:tx>
            <c:strRef>
              <c:f>'Advice report Ch5&amp;6'!$G$42</c:f>
              <c:strCache>
                <c:ptCount val="1"/>
                <c:pt idx="0">
                  <c:v>Waste</c:v>
                </c:pt>
              </c:strCache>
            </c:strRef>
          </c:tx>
          <c:spPr>
            <a:solidFill>
              <a:schemeClr val="tx1"/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'Advice report Ch5&amp;6'!$H$28:$AL$28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'Advice report Ch5&amp;6'!$H$42:$AL$42</c:f>
              <c:numCache>
                <c:formatCode>0</c:formatCode>
                <c:ptCount val="31"/>
                <c:pt idx="0">
                  <c:v>0</c:v>
                </c:pt>
                <c:pt idx="1">
                  <c:v>0.14291113051854085</c:v>
                </c:pt>
                <c:pt idx="2">
                  <c:v>0.55612844198846634</c:v>
                </c:pt>
                <c:pt idx="3">
                  <c:v>0.80609288274280366</c:v>
                </c:pt>
                <c:pt idx="4">
                  <c:v>0.85237886522924633</c:v>
                </c:pt>
                <c:pt idx="5">
                  <c:v>0.63687018317579336</c:v>
                </c:pt>
                <c:pt idx="6">
                  <c:v>0.56601210243695388</c:v>
                </c:pt>
                <c:pt idx="7">
                  <c:v>0.60575134404376441</c:v>
                </c:pt>
                <c:pt idx="8">
                  <c:v>0.62153340912064703</c:v>
                </c:pt>
                <c:pt idx="9">
                  <c:v>0.62870552956116921</c:v>
                </c:pt>
                <c:pt idx="10">
                  <c:v>0.43111339606254934</c:v>
                </c:pt>
                <c:pt idx="11">
                  <c:v>0.22853225469051053</c:v>
                </c:pt>
                <c:pt idx="12">
                  <c:v>5.1255152804334146E-2</c:v>
                </c:pt>
                <c:pt idx="13">
                  <c:v>2.4539449684895177E-2</c:v>
                </c:pt>
                <c:pt idx="14">
                  <c:v>7.2391306890160559E-2</c:v>
                </c:pt>
                <c:pt idx="15">
                  <c:v>9.9568568912825728E-2</c:v>
                </c:pt>
                <c:pt idx="16">
                  <c:v>0.11145645631145239</c:v>
                </c:pt>
                <c:pt idx="17">
                  <c:v>5.9935618658558454E-2</c:v>
                </c:pt>
                <c:pt idx="18">
                  <c:v>3.3765419681818537E-2</c:v>
                </c:pt>
                <c:pt idx="19">
                  <c:v>2.7926688619183068E-2</c:v>
                </c:pt>
                <c:pt idx="20">
                  <c:v>2.9562484439242226E-2</c:v>
                </c:pt>
                <c:pt idx="21">
                  <c:v>2.4642445939980329E-2</c:v>
                </c:pt>
                <c:pt idx="22">
                  <c:v>7.3273376288707379E-2</c:v>
                </c:pt>
                <c:pt idx="23">
                  <c:v>0.10120209072128998</c:v>
                </c:pt>
                <c:pt idx="24">
                  <c:v>0.1133287006658128</c:v>
                </c:pt>
                <c:pt idx="25">
                  <c:v>6.2023610480082723E-2</c:v>
                </c:pt>
                <c:pt idx="26">
                  <c:v>0.17917129442382571</c:v>
                </c:pt>
                <c:pt idx="27">
                  <c:v>0.31686815978023508</c:v>
                </c:pt>
                <c:pt idx="28">
                  <c:v>0.46165253317228672</c:v>
                </c:pt>
                <c:pt idx="29">
                  <c:v>0.45528031044384615</c:v>
                </c:pt>
                <c:pt idx="30">
                  <c:v>0.44274163242489606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28C-45B8-B289-BBB284F68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1769608"/>
        <c:axId val="1441770328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'Advice report Ch5&amp;6'!$G$29</c15:sqref>
                        </c15:formulaRef>
                      </c:ext>
                    </c:extLst>
                    <c:strCache>
                      <c:ptCount val="1"/>
                      <c:pt idx="0">
                        <c:v>Removals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'Advice report Ch5&amp;6'!$H$28:$AL$28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  <c:pt idx="8">
                        <c:v>2028</c:v>
                      </c:pt>
                      <c:pt idx="9">
                        <c:v>2029</c:v>
                      </c:pt>
                      <c:pt idx="10">
                        <c:v>2030</c:v>
                      </c:pt>
                      <c:pt idx="11">
                        <c:v>2031</c:v>
                      </c:pt>
                      <c:pt idx="12">
                        <c:v>2032</c:v>
                      </c:pt>
                      <c:pt idx="13">
                        <c:v>2033</c:v>
                      </c:pt>
                      <c:pt idx="14">
                        <c:v>2034</c:v>
                      </c:pt>
                      <c:pt idx="15">
                        <c:v>2035</c:v>
                      </c:pt>
                      <c:pt idx="16">
                        <c:v>2036</c:v>
                      </c:pt>
                      <c:pt idx="17">
                        <c:v>2037</c:v>
                      </c:pt>
                      <c:pt idx="18">
                        <c:v>2038</c:v>
                      </c:pt>
                      <c:pt idx="19">
                        <c:v>2039</c:v>
                      </c:pt>
                      <c:pt idx="20">
                        <c:v>2040</c:v>
                      </c:pt>
                      <c:pt idx="21">
                        <c:v>2041</c:v>
                      </c:pt>
                      <c:pt idx="22">
                        <c:v>2042</c:v>
                      </c:pt>
                      <c:pt idx="23">
                        <c:v>2043</c:v>
                      </c:pt>
                      <c:pt idx="24">
                        <c:v>2044</c:v>
                      </c:pt>
                      <c:pt idx="25">
                        <c:v>2045</c:v>
                      </c:pt>
                      <c:pt idx="26">
                        <c:v>2046</c:v>
                      </c:pt>
                      <c:pt idx="27">
                        <c:v>2047</c:v>
                      </c:pt>
                      <c:pt idx="28">
                        <c:v>2048</c:v>
                      </c:pt>
                      <c:pt idx="29">
                        <c:v>2049</c:v>
                      </c:pt>
                      <c:pt idx="30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'Advice report Ch5&amp;6'!$H$29:$AL$29</c15:sqref>
                        </c15:formulaRef>
                      </c:ext>
                    </c:extLst>
                    <c:numCache>
                      <c:formatCode>0</c:formatCode>
                      <c:ptCount val="3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7.9274619767146905E-5</c:v>
                      </c:pt>
                      <c:pt idx="7">
                        <c:v>2.378238593014407E-4</c:v>
                      </c:pt>
                      <c:pt idx="8">
                        <c:v>3.9637309883573451E-4</c:v>
                      </c:pt>
                      <c:pt idx="9">
                        <c:v>3.1709847906858762E-4</c:v>
                      </c:pt>
                      <c:pt idx="10">
                        <c:v>1.5854923953429381E-4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1.8602441787890747E-2</c:v>
                      </c:pt>
                      <c:pt idx="17">
                        <c:v>8.4482661242988574E-2</c:v>
                      </c:pt>
                      <c:pt idx="18">
                        <c:v>0.20714759188015361</c:v>
                      </c:pt>
                      <c:pt idx="19">
                        <c:v>0.32965798718258266</c:v>
                      </c:pt>
                      <c:pt idx="20">
                        <c:v>0.40206080193497745</c:v>
                      </c:pt>
                      <c:pt idx="21">
                        <c:v>0.41484910262247771</c:v>
                      </c:pt>
                      <c:pt idx="22">
                        <c:v>0.40635969397399602</c:v>
                      </c:pt>
                      <c:pt idx="23">
                        <c:v>0.39787028532551422</c:v>
                      </c:pt>
                      <c:pt idx="24">
                        <c:v>0.38938087667703253</c:v>
                      </c:pt>
                      <c:pt idx="25">
                        <c:v>0.38089146802855067</c:v>
                      </c:pt>
                      <c:pt idx="26">
                        <c:v>0.37240205938006871</c:v>
                      </c:pt>
                      <c:pt idx="27">
                        <c:v>0.36447861130815223</c:v>
                      </c:pt>
                      <c:pt idx="28">
                        <c:v>0.35825304496593208</c:v>
                      </c:pt>
                      <c:pt idx="29">
                        <c:v>0.35485728150653939</c:v>
                      </c:pt>
                      <c:pt idx="30">
                        <c:v>0.3537253603534084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C-A28C-45B8-B289-BBB284F6855E}"/>
                  </c:ext>
                </c:extLst>
              </c15:ser>
            </c15:filteredAreaSeries>
            <c15:filteredArea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'Advice report Ch5&amp;6'!$G$30</c15:sqref>
                        </c15:formulaRef>
                      </c:ext>
                    </c:extLst>
                    <c:strCache>
                      <c:ptCount val="1"/>
                      <c:pt idx="0">
                        <c:v>LULUCF sinks</c:v>
                      </c:pt>
                    </c:strCache>
                  </c:strRef>
                </c:tx>
                <c:spPr>
                  <a:solidFill>
                    <a:srgbClr val="49D3FF"/>
                  </a:solidFill>
                  <a:ln w="3175">
                    <a:solidFill>
                      <a:schemeClr val="tx1"/>
                    </a:solidFill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'Advice report Ch5&amp;6'!$H$28:$AL$28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  <c:pt idx="8">
                        <c:v>2028</c:v>
                      </c:pt>
                      <c:pt idx="9">
                        <c:v>2029</c:v>
                      </c:pt>
                      <c:pt idx="10">
                        <c:v>2030</c:v>
                      </c:pt>
                      <c:pt idx="11">
                        <c:v>2031</c:v>
                      </c:pt>
                      <c:pt idx="12">
                        <c:v>2032</c:v>
                      </c:pt>
                      <c:pt idx="13">
                        <c:v>2033</c:v>
                      </c:pt>
                      <c:pt idx="14">
                        <c:v>2034</c:v>
                      </c:pt>
                      <c:pt idx="15">
                        <c:v>2035</c:v>
                      </c:pt>
                      <c:pt idx="16">
                        <c:v>2036</c:v>
                      </c:pt>
                      <c:pt idx="17">
                        <c:v>2037</c:v>
                      </c:pt>
                      <c:pt idx="18">
                        <c:v>2038</c:v>
                      </c:pt>
                      <c:pt idx="19">
                        <c:v>2039</c:v>
                      </c:pt>
                      <c:pt idx="20">
                        <c:v>2040</c:v>
                      </c:pt>
                      <c:pt idx="21">
                        <c:v>2041</c:v>
                      </c:pt>
                      <c:pt idx="22">
                        <c:v>2042</c:v>
                      </c:pt>
                      <c:pt idx="23">
                        <c:v>2043</c:v>
                      </c:pt>
                      <c:pt idx="24">
                        <c:v>2044</c:v>
                      </c:pt>
                      <c:pt idx="25">
                        <c:v>2045</c:v>
                      </c:pt>
                      <c:pt idx="26">
                        <c:v>2046</c:v>
                      </c:pt>
                      <c:pt idx="27">
                        <c:v>2047</c:v>
                      </c:pt>
                      <c:pt idx="28">
                        <c:v>2048</c:v>
                      </c:pt>
                      <c:pt idx="29">
                        <c:v>2049</c:v>
                      </c:pt>
                      <c:pt idx="3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'Advice report Ch5&amp;6'!$H$30:$AL$30</c15:sqref>
                        </c15:formulaRef>
                      </c:ext>
                    </c:extLst>
                    <c:numCache>
                      <c:formatCode>0</c:formatCode>
                      <c:ptCount val="31"/>
                      <c:pt idx="0">
                        <c:v>0.14425131359176888</c:v>
                      </c:pt>
                      <c:pt idx="1">
                        <c:v>0.19671757190503261</c:v>
                      </c:pt>
                      <c:pt idx="2">
                        <c:v>0.25754523345868391</c:v>
                      </c:pt>
                      <c:pt idx="3">
                        <c:v>0.32673429825272271</c:v>
                      </c:pt>
                      <c:pt idx="4">
                        <c:v>0.4108498664018902</c:v>
                      </c:pt>
                      <c:pt idx="5">
                        <c:v>0.49257851558059906</c:v>
                      </c:pt>
                      <c:pt idx="6">
                        <c:v>0.58227188177588751</c:v>
                      </c:pt>
                      <c:pt idx="7">
                        <c:v>0.66667801143828809</c:v>
                      </c:pt>
                      <c:pt idx="8">
                        <c:v>0.76143577708772658</c:v>
                      </c:pt>
                      <c:pt idx="9">
                        <c:v>0.85619354273716508</c:v>
                      </c:pt>
                      <c:pt idx="10">
                        <c:v>0.93812034432686398</c:v>
                      </c:pt>
                      <c:pt idx="11">
                        <c:v>0.98846122403341663</c:v>
                      </c:pt>
                      <c:pt idx="12">
                        <c:v>1.007216181856823</c:v>
                      </c:pt>
                      <c:pt idx="13">
                        <c:v>1.007216181856823</c:v>
                      </c:pt>
                      <c:pt idx="14">
                        <c:v>1.1165641012665934</c:v>
                      </c:pt>
                      <c:pt idx="15">
                        <c:v>1.2259120206763636</c:v>
                      </c:pt>
                      <c:pt idx="16">
                        <c:v>1.3352599400861338</c:v>
                      </c:pt>
                      <c:pt idx="17">
                        <c:v>1.3352599400861338</c:v>
                      </c:pt>
                      <c:pt idx="18">
                        <c:v>1.3352599400861338</c:v>
                      </c:pt>
                      <c:pt idx="19">
                        <c:v>1.3352599400861338</c:v>
                      </c:pt>
                      <c:pt idx="20">
                        <c:v>1.3352599400861338</c:v>
                      </c:pt>
                      <c:pt idx="21">
                        <c:v>1.3352599400861338</c:v>
                      </c:pt>
                      <c:pt idx="22">
                        <c:v>1.3352599400861338</c:v>
                      </c:pt>
                      <c:pt idx="23">
                        <c:v>1.3352599400861338</c:v>
                      </c:pt>
                      <c:pt idx="24">
                        <c:v>1.3352599400861338</c:v>
                      </c:pt>
                      <c:pt idx="25">
                        <c:v>1.3352599400861338</c:v>
                      </c:pt>
                      <c:pt idx="26">
                        <c:v>1.3352599400861338</c:v>
                      </c:pt>
                      <c:pt idx="27">
                        <c:v>1.3352599400861338</c:v>
                      </c:pt>
                      <c:pt idx="28">
                        <c:v>1.3352599400861338</c:v>
                      </c:pt>
                      <c:pt idx="29">
                        <c:v>1.3352599400861338</c:v>
                      </c:pt>
                      <c:pt idx="30">
                        <c:v>1.3352599400861338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A28C-45B8-B289-BBB284F6855E}"/>
                  </c:ext>
                </c:extLst>
              </c15:ser>
            </c15:filteredAreaSeries>
            <c15:filteredArea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'Advice report Ch5&amp;6'!$G$43</c15:sqref>
                        </c15:formulaRef>
                      </c:ext>
                    </c:extLst>
                    <c:strCache>
                      <c:ptCount val="1"/>
                      <c:pt idx="0">
                        <c:v>F-gases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'Advice report Ch5&amp;6'!$H$28:$AL$28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  <c:pt idx="8">
                        <c:v>2028</c:v>
                      </c:pt>
                      <c:pt idx="9">
                        <c:v>2029</c:v>
                      </c:pt>
                      <c:pt idx="10">
                        <c:v>2030</c:v>
                      </c:pt>
                      <c:pt idx="11">
                        <c:v>2031</c:v>
                      </c:pt>
                      <c:pt idx="12">
                        <c:v>2032</c:v>
                      </c:pt>
                      <c:pt idx="13">
                        <c:v>2033</c:v>
                      </c:pt>
                      <c:pt idx="14">
                        <c:v>2034</c:v>
                      </c:pt>
                      <c:pt idx="15">
                        <c:v>2035</c:v>
                      </c:pt>
                      <c:pt idx="16">
                        <c:v>2036</c:v>
                      </c:pt>
                      <c:pt idx="17">
                        <c:v>2037</c:v>
                      </c:pt>
                      <c:pt idx="18">
                        <c:v>2038</c:v>
                      </c:pt>
                      <c:pt idx="19">
                        <c:v>2039</c:v>
                      </c:pt>
                      <c:pt idx="20">
                        <c:v>2040</c:v>
                      </c:pt>
                      <c:pt idx="21">
                        <c:v>2041</c:v>
                      </c:pt>
                      <c:pt idx="22">
                        <c:v>2042</c:v>
                      </c:pt>
                      <c:pt idx="23">
                        <c:v>2043</c:v>
                      </c:pt>
                      <c:pt idx="24">
                        <c:v>2044</c:v>
                      </c:pt>
                      <c:pt idx="25">
                        <c:v>2045</c:v>
                      </c:pt>
                      <c:pt idx="26">
                        <c:v>2046</c:v>
                      </c:pt>
                      <c:pt idx="27">
                        <c:v>2047</c:v>
                      </c:pt>
                      <c:pt idx="28">
                        <c:v>2048</c:v>
                      </c:pt>
                      <c:pt idx="29">
                        <c:v>2049</c:v>
                      </c:pt>
                      <c:pt idx="3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'Advice report Ch5&amp;6'!$H$43:$AL$43</c15:sqref>
                        </c15:formulaRef>
                      </c:ext>
                    </c:extLst>
                    <c:numCache>
                      <c:formatCode>0</c:formatCode>
                      <c:ptCount val="31"/>
                      <c:pt idx="0">
                        <c:v>8.4499999999999994E-4</c:v>
                      </c:pt>
                      <c:pt idx="1">
                        <c:v>8.4499999999999994E-4</c:v>
                      </c:pt>
                      <c:pt idx="2">
                        <c:v>7.672222222222222E-4</c:v>
                      </c:pt>
                      <c:pt idx="3">
                        <c:v>6.8944444444444446E-4</c:v>
                      </c:pt>
                      <c:pt idx="4">
                        <c:v>6.5720000000000015E-4</c:v>
                      </c:pt>
                      <c:pt idx="5">
                        <c:v>7.0273333333333336E-4</c:v>
                      </c:pt>
                      <c:pt idx="6">
                        <c:v>7.4826666666666678E-4</c:v>
                      </c:pt>
                      <c:pt idx="7">
                        <c:v>5.8326666666666668E-4</c:v>
                      </c:pt>
                      <c:pt idx="8">
                        <c:v>4.1826666666666662E-4</c:v>
                      </c:pt>
                      <c:pt idx="9">
                        <c:v>2.5326666666666668E-4</c:v>
                      </c:pt>
                      <c:pt idx="10">
                        <c:v>2.5326666666666668E-4</c:v>
                      </c:pt>
                      <c:pt idx="11">
                        <c:v>2.5326666666666668E-4</c:v>
                      </c:pt>
                      <c:pt idx="12">
                        <c:v>2.5326666666666668E-4</c:v>
                      </c:pt>
                      <c:pt idx="13">
                        <c:v>2.5326666666666668E-4</c:v>
                      </c:pt>
                      <c:pt idx="14">
                        <c:v>2.5326666666666668E-4</c:v>
                      </c:pt>
                      <c:pt idx="15">
                        <c:v>2.5326666666666673E-4</c:v>
                      </c:pt>
                      <c:pt idx="16">
                        <c:v>2.5326666666666673E-4</c:v>
                      </c:pt>
                      <c:pt idx="17">
                        <c:v>2.5326666666666673E-4</c:v>
                      </c:pt>
                      <c:pt idx="18">
                        <c:v>2.5326666666666673E-4</c:v>
                      </c:pt>
                      <c:pt idx="19">
                        <c:v>2.5326666666666668E-4</c:v>
                      </c:pt>
                      <c:pt idx="20">
                        <c:v>2.5326666666666668E-4</c:v>
                      </c:pt>
                      <c:pt idx="21">
                        <c:v>2.5326666666666673E-4</c:v>
                      </c:pt>
                      <c:pt idx="22">
                        <c:v>2.5326666666666662E-4</c:v>
                      </c:pt>
                      <c:pt idx="23">
                        <c:v>2.5326666666666668E-4</c:v>
                      </c:pt>
                      <c:pt idx="24">
                        <c:v>2.5326666666666668E-4</c:v>
                      </c:pt>
                      <c:pt idx="25">
                        <c:v>2.5326666666666668E-4</c:v>
                      </c:pt>
                      <c:pt idx="26">
                        <c:v>2.5326666666666673E-4</c:v>
                      </c:pt>
                      <c:pt idx="27">
                        <c:v>2.5326666666666673E-4</c:v>
                      </c:pt>
                      <c:pt idx="28">
                        <c:v>2.5326666666666673E-4</c:v>
                      </c:pt>
                      <c:pt idx="29">
                        <c:v>2.5326666666666662E-4</c:v>
                      </c:pt>
                      <c:pt idx="30">
                        <c:v>2.5326666666666662E-4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28C-45B8-B289-BBB284F6855E}"/>
                  </c:ext>
                </c:extLst>
              </c15:ser>
            </c15:filteredAreaSeries>
          </c:ext>
        </c:extLst>
      </c:areaChart>
      <c:catAx>
        <c:axId val="1441769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1770328"/>
        <c:crosses val="autoZero"/>
        <c:auto val="1"/>
        <c:lblAlgn val="ctr"/>
        <c:lblOffset val="100"/>
        <c:noMultiLvlLbl val="0"/>
      </c:catAx>
      <c:valAx>
        <c:axId val="1441770328"/>
        <c:scaling>
          <c:orientation val="minMax"/>
          <c:max val="6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17696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92565828572161"/>
          <c:y val="8.3961152762948688E-2"/>
          <c:w val="0.2105658735672428"/>
          <c:h val="0.87188833396560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C8ED8-7AFB-4815-BF70-9603FA100B1B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4DF9D7E7-0E0F-4437-A0A2-9270F4B372CE}">
      <dgm:prSet phldrT="[Text]"/>
      <dgm:spPr>
        <a:solidFill>
          <a:srgbClr val="E5E4E2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b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Transform the Power System </a:t>
          </a:r>
        </a:p>
      </dgm:t>
    </dgm:pt>
    <dgm:pt modelId="{12D45B17-6736-4406-A4AB-92BC6740A5A2}" type="parTrans" cxnId="{9C3C726D-A7D1-4223-9F4C-100C7954DFB0}">
      <dgm:prSet/>
      <dgm:spPr/>
      <dgm:t>
        <a:bodyPr/>
        <a:lstStyle/>
        <a:p>
          <a:endParaRPr lang="en-GB" b="0">
            <a:latin typeface="+mj-lt"/>
            <a:cs typeface="Arial" panose="020B0604020202020204" pitchFamily="34" charset="0"/>
          </a:endParaRPr>
        </a:p>
      </dgm:t>
    </dgm:pt>
    <dgm:pt modelId="{B0C3DB48-3978-4E35-A4E5-1A6A46941D0F}" type="sibTrans" cxnId="{9C3C726D-A7D1-4223-9F4C-100C7954DFB0}">
      <dgm:prSet/>
      <dgm:spPr>
        <a:solidFill>
          <a:srgbClr val="0DA04A"/>
        </a:solidFill>
        <a:ln w="3175">
          <a:solidFill>
            <a:schemeClr val="tx1"/>
          </a:solidFill>
        </a:ln>
      </dgm:spPr>
      <dgm:t>
        <a:bodyPr/>
        <a:lstStyle/>
        <a:p>
          <a:endParaRPr lang="en-GB" b="0">
            <a:latin typeface="+mj-lt"/>
            <a:cs typeface="Arial" panose="020B0604020202020204" pitchFamily="34" charset="0"/>
          </a:endParaRPr>
        </a:p>
      </dgm:t>
    </dgm:pt>
    <dgm:pt modelId="{7AB8146E-2A24-41EE-B5CC-7F300556AA36}">
      <dgm:prSet phldrT="[Text]"/>
      <dgm:spPr>
        <a:solidFill>
          <a:srgbClr val="E5E4E2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b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Electrify Large Parts Of The Economy </a:t>
          </a:r>
        </a:p>
      </dgm:t>
    </dgm:pt>
    <dgm:pt modelId="{E796E94D-18CB-4F50-B09E-C63A358A0196}" type="parTrans" cxnId="{09B28A0E-745E-4366-9377-61550929B43C}">
      <dgm:prSet/>
      <dgm:spPr/>
      <dgm:t>
        <a:bodyPr/>
        <a:lstStyle/>
        <a:p>
          <a:endParaRPr lang="en-GB" b="0">
            <a:latin typeface="+mj-lt"/>
            <a:cs typeface="Arial" panose="020B0604020202020204" pitchFamily="34" charset="0"/>
          </a:endParaRPr>
        </a:p>
      </dgm:t>
    </dgm:pt>
    <dgm:pt modelId="{06296B5C-FEA5-43D9-A157-F7D65AF64319}" type="sibTrans" cxnId="{09B28A0E-745E-4366-9377-61550929B43C}">
      <dgm:prSet/>
      <dgm:spPr>
        <a:solidFill>
          <a:srgbClr val="0DA04A"/>
        </a:solidFill>
        <a:ln w="3175">
          <a:solidFill>
            <a:schemeClr val="tx1"/>
          </a:solidFill>
        </a:ln>
      </dgm:spPr>
      <dgm:t>
        <a:bodyPr/>
        <a:lstStyle/>
        <a:p>
          <a:endParaRPr lang="en-GB" b="0">
            <a:latin typeface="+mj-lt"/>
            <a:cs typeface="Arial" panose="020B0604020202020204" pitchFamily="34" charset="0"/>
          </a:endParaRPr>
        </a:p>
      </dgm:t>
    </dgm:pt>
    <dgm:pt modelId="{09CA87BD-23F0-4B44-B710-1BFE17868FB7}">
      <dgm:prSet phldrT="[Text]"/>
      <dgm:spPr>
        <a:solidFill>
          <a:srgbClr val="E5E4E2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b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Improve Resource &amp; Energy Efficiency </a:t>
          </a:r>
        </a:p>
      </dgm:t>
    </dgm:pt>
    <dgm:pt modelId="{86660D1D-80A5-40F1-B954-F0E453A2F888}" type="parTrans" cxnId="{23A3FCAC-7F16-4DCA-B9C3-43A99F7F87BC}">
      <dgm:prSet/>
      <dgm:spPr/>
      <dgm:t>
        <a:bodyPr/>
        <a:lstStyle/>
        <a:p>
          <a:endParaRPr lang="en-GB" b="0">
            <a:latin typeface="+mj-lt"/>
            <a:cs typeface="Arial" panose="020B0604020202020204" pitchFamily="34" charset="0"/>
          </a:endParaRPr>
        </a:p>
      </dgm:t>
    </dgm:pt>
    <dgm:pt modelId="{7799AEB5-BDFB-48AF-88CA-572A8EC6C1B6}" type="sibTrans" cxnId="{23A3FCAC-7F16-4DCA-B9C3-43A99F7F87BC}">
      <dgm:prSet/>
      <dgm:spPr/>
      <dgm:t>
        <a:bodyPr/>
        <a:lstStyle/>
        <a:p>
          <a:endParaRPr lang="en-GB" b="0">
            <a:latin typeface="+mj-lt"/>
            <a:cs typeface="Arial" panose="020B0604020202020204" pitchFamily="34" charset="0"/>
          </a:endParaRPr>
        </a:p>
      </dgm:t>
    </dgm:pt>
    <dgm:pt modelId="{10E29041-CEAF-45E9-83B4-A73FBD081348}">
      <dgm:prSet phldrT="[Text]"/>
      <dgm:spPr>
        <a:solidFill>
          <a:srgbClr val="E5E4E2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b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Develop</a:t>
          </a:r>
          <a:r>
            <a:rPr lang="en-GB" b="0" baseline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Alternative Low Carbon Technologies Where Hard To Electrify </a:t>
          </a:r>
          <a:endParaRPr lang="en-GB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7917436E-F913-4947-AB37-3D203D04FA57}" type="parTrans" cxnId="{991AF518-1F2A-4283-8FFE-AED3807E100C}">
      <dgm:prSet/>
      <dgm:spPr/>
      <dgm:t>
        <a:bodyPr/>
        <a:lstStyle/>
        <a:p>
          <a:endParaRPr lang="en-GB" b="0">
            <a:latin typeface="+mj-lt"/>
            <a:cs typeface="Arial" panose="020B0604020202020204" pitchFamily="34" charset="0"/>
          </a:endParaRPr>
        </a:p>
      </dgm:t>
    </dgm:pt>
    <dgm:pt modelId="{A7CF273B-B1B0-4D03-890F-436A445A13CE}" type="sibTrans" cxnId="{991AF518-1F2A-4283-8FFE-AED3807E100C}">
      <dgm:prSet/>
      <dgm:spPr>
        <a:solidFill>
          <a:srgbClr val="0DA04A"/>
        </a:solidFill>
        <a:ln w="3175">
          <a:solidFill>
            <a:schemeClr val="tx1"/>
          </a:solidFill>
        </a:ln>
      </dgm:spPr>
      <dgm:t>
        <a:bodyPr/>
        <a:lstStyle/>
        <a:p>
          <a:endParaRPr lang="en-GB" b="0">
            <a:latin typeface="+mj-lt"/>
            <a:cs typeface="Arial" panose="020B0604020202020204" pitchFamily="34" charset="0"/>
          </a:endParaRPr>
        </a:p>
      </dgm:t>
    </dgm:pt>
    <dgm:pt modelId="{BDF75A10-CFAF-4221-8BE5-0FBD53259604}">
      <dgm:prSet/>
      <dgm:spPr>
        <a:solidFill>
          <a:schemeClr val="accent6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b="0">
              <a:solidFill>
                <a:schemeClr val="tx1"/>
              </a:solidFill>
              <a:latin typeface="+mj-lt"/>
            </a:rPr>
            <a:t>Address Land Use &amp; Agriculture Emissions</a:t>
          </a:r>
        </a:p>
      </dgm:t>
    </dgm:pt>
    <dgm:pt modelId="{28F0C6D0-9878-4E86-BD32-2C7CCE65D874}" type="parTrans" cxnId="{1D4FFB43-DD63-4AE8-BD0D-0A301D8E6A4D}">
      <dgm:prSet/>
      <dgm:spPr/>
      <dgm:t>
        <a:bodyPr/>
        <a:lstStyle/>
        <a:p>
          <a:endParaRPr lang="en-GB" b="0">
            <a:latin typeface="+mj-lt"/>
          </a:endParaRPr>
        </a:p>
      </dgm:t>
    </dgm:pt>
    <dgm:pt modelId="{CE82A345-3A20-4036-A136-9E50C460D30A}" type="sibTrans" cxnId="{1D4FFB43-DD63-4AE8-BD0D-0A301D8E6A4D}">
      <dgm:prSet/>
      <dgm:spPr/>
      <dgm:t>
        <a:bodyPr/>
        <a:lstStyle/>
        <a:p>
          <a:endParaRPr lang="en-GB" b="0">
            <a:latin typeface="+mj-lt"/>
          </a:endParaRPr>
        </a:p>
      </dgm:t>
    </dgm:pt>
    <dgm:pt modelId="{9D7A6F21-C463-455D-9180-A9159E0F9273}">
      <dgm:prSet/>
      <dgm:spPr>
        <a:solidFill>
          <a:schemeClr val="accent6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b="0">
              <a:solidFill>
                <a:schemeClr val="tx1"/>
              </a:solidFill>
              <a:latin typeface="+mj-lt"/>
            </a:rPr>
            <a:t>Develop Negative Emissions Technologies</a:t>
          </a:r>
        </a:p>
      </dgm:t>
    </dgm:pt>
    <dgm:pt modelId="{977B846C-8100-42B8-B51E-50483C248D8B}" type="parTrans" cxnId="{20DAC875-708C-4EC1-8A27-965212483274}">
      <dgm:prSet/>
      <dgm:spPr/>
      <dgm:t>
        <a:bodyPr/>
        <a:lstStyle/>
        <a:p>
          <a:endParaRPr lang="en-GB" b="0">
            <a:latin typeface="+mj-lt"/>
          </a:endParaRPr>
        </a:p>
      </dgm:t>
    </dgm:pt>
    <dgm:pt modelId="{EAB2BF3C-3E56-43E1-81E3-1B55A124D756}" type="sibTrans" cxnId="{20DAC875-708C-4EC1-8A27-965212483274}">
      <dgm:prSet/>
      <dgm:spPr/>
      <dgm:t>
        <a:bodyPr/>
        <a:lstStyle/>
        <a:p>
          <a:endParaRPr lang="en-GB" b="0">
            <a:latin typeface="+mj-lt"/>
          </a:endParaRPr>
        </a:p>
      </dgm:t>
    </dgm:pt>
    <dgm:pt modelId="{37C269BE-52B8-4767-9042-0680BFBDEDEA}" type="pres">
      <dgm:prSet presAssocID="{9D1C8ED8-7AFB-4815-BF70-9603FA100B1B}" presName="diagram" presStyleCnt="0">
        <dgm:presLayoutVars>
          <dgm:dir/>
          <dgm:resizeHandles val="exact"/>
        </dgm:presLayoutVars>
      </dgm:prSet>
      <dgm:spPr/>
    </dgm:pt>
    <dgm:pt modelId="{E0EC5248-C00C-499B-8AEA-BF42CAC05CB2}" type="pres">
      <dgm:prSet presAssocID="{4DF9D7E7-0E0F-4437-A0A2-9270F4B372CE}" presName="node" presStyleLbl="node1" presStyleIdx="0" presStyleCnt="6">
        <dgm:presLayoutVars>
          <dgm:bulletEnabled val="1"/>
        </dgm:presLayoutVars>
      </dgm:prSet>
      <dgm:spPr/>
    </dgm:pt>
    <dgm:pt modelId="{FC2314D9-77BD-4CDA-A9CD-706BC7A99F1C}" type="pres">
      <dgm:prSet presAssocID="{B0C3DB48-3978-4E35-A4E5-1A6A46941D0F}" presName="sibTrans" presStyleCnt="0"/>
      <dgm:spPr/>
    </dgm:pt>
    <dgm:pt modelId="{481FA342-19AE-49FA-992A-5A270E61ED01}" type="pres">
      <dgm:prSet presAssocID="{7AB8146E-2A24-41EE-B5CC-7F300556AA36}" presName="node" presStyleLbl="node1" presStyleIdx="1" presStyleCnt="6">
        <dgm:presLayoutVars>
          <dgm:bulletEnabled val="1"/>
        </dgm:presLayoutVars>
      </dgm:prSet>
      <dgm:spPr/>
    </dgm:pt>
    <dgm:pt modelId="{CA3A7473-D1E0-4E8A-B276-151A4B402916}" type="pres">
      <dgm:prSet presAssocID="{06296B5C-FEA5-43D9-A157-F7D65AF64319}" presName="sibTrans" presStyleCnt="0"/>
      <dgm:spPr/>
    </dgm:pt>
    <dgm:pt modelId="{47ECA247-EAE0-445B-A5C5-D3D7941A9542}" type="pres">
      <dgm:prSet presAssocID="{10E29041-CEAF-45E9-83B4-A73FBD081348}" presName="node" presStyleLbl="node1" presStyleIdx="2" presStyleCnt="6">
        <dgm:presLayoutVars>
          <dgm:bulletEnabled val="1"/>
        </dgm:presLayoutVars>
      </dgm:prSet>
      <dgm:spPr/>
    </dgm:pt>
    <dgm:pt modelId="{69F9BF0E-E2A4-4C8D-8410-8C40985BEC05}" type="pres">
      <dgm:prSet presAssocID="{A7CF273B-B1B0-4D03-890F-436A445A13CE}" presName="sibTrans" presStyleCnt="0"/>
      <dgm:spPr/>
    </dgm:pt>
    <dgm:pt modelId="{88B730AF-A58F-4167-8792-824243C2ABF1}" type="pres">
      <dgm:prSet presAssocID="{09CA87BD-23F0-4B44-B710-1BFE17868FB7}" presName="node" presStyleLbl="node1" presStyleIdx="3" presStyleCnt="6">
        <dgm:presLayoutVars>
          <dgm:bulletEnabled val="1"/>
        </dgm:presLayoutVars>
      </dgm:prSet>
      <dgm:spPr/>
    </dgm:pt>
    <dgm:pt modelId="{4EA0C681-9921-4973-990B-A304E4C0DECB}" type="pres">
      <dgm:prSet presAssocID="{7799AEB5-BDFB-48AF-88CA-572A8EC6C1B6}" presName="sibTrans" presStyleCnt="0"/>
      <dgm:spPr/>
    </dgm:pt>
    <dgm:pt modelId="{B58C10E3-7401-47DF-AB6A-E04484C30172}" type="pres">
      <dgm:prSet presAssocID="{BDF75A10-CFAF-4221-8BE5-0FBD53259604}" presName="node" presStyleLbl="node1" presStyleIdx="4" presStyleCnt="6">
        <dgm:presLayoutVars>
          <dgm:bulletEnabled val="1"/>
        </dgm:presLayoutVars>
      </dgm:prSet>
      <dgm:spPr/>
    </dgm:pt>
    <dgm:pt modelId="{4505097B-5E7E-41C0-89AD-CC3B57AEAFB8}" type="pres">
      <dgm:prSet presAssocID="{CE82A345-3A20-4036-A136-9E50C460D30A}" presName="sibTrans" presStyleCnt="0"/>
      <dgm:spPr/>
    </dgm:pt>
    <dgm:pt modelId="{50F23947-F70B-46BE-AAD4-821E5827646F}" type="pres">
      <dgm:prSet presAssocID="{9D7A6F21-C463-455D-9180-A9159E0F9273}" presName="node" presStyleLbl="node1" presStyleIdx="5" presStyleCnt="6">
        <dgm:presLayoutVars>
          <dgm:bulletEnabled val="1"/>
        </dgm:presLayoutVars>
      </dgm:prSet>
      <dgm:spPr/>
    </dgm:pt>
  </dgm:ptLst>
  <dgm:cxnLst>
    <dgm:cxn modelId="{09B28A0E-745E-4366-9377-61550929B43C}" srcId="{9D1C8ED8-7AFB-4815-BF70-9603FA100B1B}" destId="{7AB8146E-2A24-41EE-B5CC-7F300556AA36}" srcOrd="1" destOrd="0" parTransId="{E796E94D-18CB-4F50-B09E-C63A358A0196}" sibTransId="{06296B5C-FEA5-43D9-A157-F7D65AF64319}"/>
    <dgm:cxn modelId="{D39D2011-AE9C-4D26-863A-1304720B37EF}" type="presOf" srcId="{09CA87BD-23F0-4B44-B710-1BFE17868FB7}" destId="{88B730AF-A58F-4167-8792-824243C2ABF1}" srcOrd="0" destOrd="0" presId="urn:microsoft.com/office/officeart/2005/8/layout/default"/>
    <dgm:cxn modelId="{8E832013-06F4-410B-BF54-5E17351B6476}" type="presOf" srcId="{9D1C8ED8-7AFB-4815-BF70-9603FA100B1B}" destId="{37C269BE-52B8-4767-9042-0680BFBDEDEA}" srcOrd="0" destOrd="0" presId="urn:microsoft.com/office/officeart/2005/8/layout/default"/>
    <dgm:cxn modelId="{AA9AD214-5171-439A-B166-3531998C99E9}" type="presOf" srcId="{BDF75A10-CFAF-4221-8BE5-0FBD53259604}" destId="{B58C10E3-7401-47DF-AB6A-E04484C30172}" srcOrd="0" destOrd="0" presId="urn:microsoft.com/office/officeart/2005/8/layout/default"/>
    <dgm:cxn modelId="{991AF518-1F2A-4283-8FFE-AED3807E100C}" srcId="{9D1C8ED8-7AFB-4815-BF70-9603FA100B1B}" destId="{10E29041-CEAF-45E9-83B4-A73FBD081348}" srcOrd="2" destOrd="0" parTransId="{7917436E-F913-4947-AB37-3D203D04FA57}" sibTransId="{A7CF273B-B1B0-4D03-890F-436A445A13CE}"/>
    <dgm:cxn modelId="{1D4FFB43-DD63-4AE8-BD0D-0A301D8E6A4D}" srcId="{9D1C8ED8-7AFB-4815-BF70-9603FA100B1B}" destId="{BDF75A10-CFAF-4221-8BE5-0FBD53259604}" srcOrd="4" destOrd="0" parTransId="{28F0C6D0-9878-4E86-BD32-2C7CCE65D874}" sibTransId="{CE82A345-3A20-4036-A136-9E50C460D30A}"/>
    <dgm:cxn modelId="{9C3C726D-A7D1-4223-9F4C-100C7954DFB0}" srcId="{9D1C8ED8-7AFB-4815-BF70-9603FA100B1B}" destId="{4DF9D7E7-0E0F-4437-A0A2-9270F4B372CE}" srcOrd="0" destOrd="0" parTransId="{12D45B17-6736-4406-A4AB-92BC6740A5A2}" sibTransId="{B0C3DB48-3978-4E35-A4E5-1A6A46941D0F}"/>
    <dgm:cxn modelId="{20DAC875-708C-4EC1-8A27-965212483274}" srcId="{9D1C8ED8-7AFB-4815-BF70-9603FA100B1B}" destId="{9D7A6F21-C463-455D-9180-A9159E0F9273}" srcOrd="5" destOrd="0" parTransId="{977B846C-8100-42B8-B51E-50483C248D8B}" sibTransId="{EAB2BF3C-3E56-43E1-81E3-1B55A124D756}"/>
    <dgm:cxn modelId="{F2529B7F-320A-4AF9-A789-4CFF69A35DDF}" type="presOf" srcId="{4DF9D7E7-0E0F-4437-A0A2-9270F4B372CE}" destId="{E0EC5248-C00C-499B-8AEA-BF42CAC05CB2}" srcOrd="0" destOrd="0" presId="urn:microsoft.com/office/officeart/2005/8/layout/default"/>
    <dgm:cxn modelId="{23A3FCAC-7F16-4DCA-B9C3-43A99F7F87BC}" srcId="{9D1C8ED8-7AFB-4815-BF70-9603FA100B1B}" destId="{09CA87BD-23F0-4B44-B710-1BFE17868FB7}" srcOrd="3" destOrd="0" parTransId="{86660D1D-80A5-40F1-B954-F0E453A2F888}" sibTransId="{7799AEB5-BDFB-48AF-88CA-572A8EC6C1B6}"/>
    <dgm:cxn modelId="{479732C5-BF04-4F42-A028-13673FEEBD07}" type="presOf" srcId="{7AB8146E-2A24-41EE-B5CC-7F300556AA36}" destId="{481FA342-19AE-49FA-992A-5A270E61ED01}" srcOrd="0" destOrd="0" presId="urn:microsoft.com/office/officeart/2005/8/layout/default"/>
    <dgm:cxn modelId="{B37479F5-2D88-4DEB-BB39-3ADB339B2C6D}" type="presOf" srcId="{10E29041-CEAF-45E9-83B4-A73FBD081348}" destId="{47ECA247-EAE0-445B-A5C5-D3D7941A9542}" srcOrd="0" destOrd="0" presId="urn:microsoft.com/office/officeart/2005/8/layout/default"/>
    <dgm:cxn modelId="{C1CB46FA-1E8F-4F4E-AF82-BB7F473D0D9C}" type="presOf" srcId="{9D7A6F21-C463-455D-9180-A9159E0F9273}" destId="{50F23947-F70B-46BE-AAD4-821E5827646F}" srcOrd="0" destOrd="0" presId="urn:microsoft.com/office/officeart/2005/8/layout/default"/>
    <dgm:cxn modelId="{7F1FA7E8-EF1E-476C-A32E-7D30DCBE32C4}" type="presParOf" srcId="{37C269BE-52B8-4767-9042-0680BFBDEDEA}" destId="{E0EC5248-C00C-499B-8AEA-BF42CAC05CB2}" srcOrd="0" destOrd="0" presId="urn:microsoft.com/office/officeart/2005/8/layout/default"/>
    <dgm:cxn modelId="{7DC43BE7-586F-4DFB-AE74-7BB127C9125C}" type="presParOf" srcId="{37C269BE-52B8-4767-9042-0680BFBDEDEA}" destId="{FC2314D9-77BD-4CDA-A9CD-706BC7A99F1C}" srcOrd="1" destOrd="0" presId="urn:microsoft.com/office/officeart/2005/8/layout/default"/>
    <dgm:cxn modelId="{4AD64DCE-5069-4D9A-97F9-CD3B9F08E30C}" type="presParOf" srcId="{37C269BE-52B8-4767-9042-0680BFBDEDEA}" destId="{481FA342-19AE-49FA-992A-5A270E61ED01}" srcOrd="2" destOrd="0" presId="urn:microsoft.com/office/officeart/2005/8/layout/default"/>
    <dgm:cxn modelId="{F9E9C1B7-CDC9-426B-B991-0ACB9ED8F8D2}" type="presParOf" srcId="{37C269BE-52B8-4767-9042-0680BFBDEDEA}" destId="{CA3A7473-D1E0-4E8A-B276-151A4B402916}" srcOrd="3" destOrd="0" presId="urn:microsoft.com/office/officeart/2005/8/layout/default"/>
    <dgm:cxn modelId="{9900CE16-986E-433D-A9A0-B7FA7C42EF61}" type="presParOf" srcId="{37C269BE-52B8-4767-9042-0680BFBDEDEA}" destId="{47ECA247-EAE0-445B-A5C5-D3D7941A9542}" srcOrd="4" destOrd="0" presId="urn:microsoft.com/office/officeart/2005/8/layout/default"/>
    <dgm:cxn modelId="{A912B5FD-696D-4C1A-B73D-AD90B64F5CD9}" type="presParOf" srcId="{37C269BE-52B8-4767-9042-0680BFBDEDEA}" destId="{69F9BF0E-E2A4-4C8D-8410-8C40985BEC05}" srcOrd="5" destOrd="0" presId="urn:microsoft.com/office/officeart/2005/8/layout/default"/>
    <dgm:cxn modelId="{C70236D0-83FC-4BF8-9DAD-D6FE77A9033B}" type="presParOf" srcId="{37C269BE-52B8-4767-9042-0680BFBDEDEA}" destId="{88B730AF-A58F-4167-8792-824243C2ABF1}" srcOrd="6" destOrd="0" presId="urn:microsoft.com/office/officeart/2005/8/layout/default"/>
    <dgm:cxn modelId="{1A115737-5AD5-4629-B61B-5E0630FAC8A2}" type="presParOf" srcId="{37C269BE-52B8-4767-9042-0680BFBDEDEA}" destId="{4EA0C681-9921-4973-990B-A304E4C0DECB}" srcOrd="7" destOrd="0" presId="urn:microsoft.com/office/officeart/2005/8/layout/default"/>
    <dgm:cxn modelId="{DC0334E5-71F0-4383-9AE0-4145A6AF9AB7}" type="presParOf" srcId="{37C269BE-52B8-4767-9042-0680BFBDEDEA}" destId="{B58C10E3-7401-47DF-AB6A-E04484C30172}" srcOrd="8" destOrd="0" presId="urn:microsoft.com/office/officeart/2005/8/layout/default"/>
    <dgm:cxn modelId="{A1AE1546-B5EF-477D-87D4-46B1A44419BC}" type="presParOf" srcId="{37C269BE-52B8-4767-9042-0680BFBDEDEA}" destId="{4505097B-5E7E-41C0-89AD-CC3B57AEAFB8}" srcOrd="9" destOrd="0" presId="urn:microsoft.com/office/officeart/2005/8/layout/default"/>
    <dgm:cxn modelId="{5E77D835-135A-4AC8-AB42-06D8F858A368}" type="presParOf" srcId="{37C269BE-52B8-4767-9042-0680BFBDEDEA}" destId="{50F23947-F70B-46BE-AAD4-821E5827646F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389050-BD4E-4762-AE91-1677C2647E8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793FE92-3648-4AEC-9992-21B1E86B3FDC}">
      <dgm:prSet phldrT="[Text]"/>
      <dgm:spPr>
        <a:solidFill>
          <a:srgbClr val="003479"/>
        </a:solidFill>
      </dgm:spPr>
      <dgm:t>
        <a:bodyPr/>
        <a:lstStyle/>
        <a:p>
          <a:pPr rtl="0"/>
          <a:r>
            <a:rPr lang="en-GB" b="1">
              <a:latin typeface="Arial"/>
              <a:cs typeface="Arial"/>
            </a:rPr>
            <a:t>April 2022: </a:t>
          </a:r>
        </a:p>
        <a:p>
          <a:r>
            <a:rPr lang="en-GB" b="1">
              <a:latin typeface="Arial"/>
              <a:cs typeface="Arial"/>
            </a:rPr>
            <a:t>REMA announced in the British Energy Security Strategy</a:t>
          </a:r>
          <a:endParaRPr lang="en-GB">
            <a:latin typeface="Arial"/>
            <a:cs typeface="Arial"/>
          </a:endParaRPr>
        </a:p>
      </dgm:t>
    </dgm:pt>
    <dgm:pt modelId="{65232E89-503F-4D42-8717-C8031A00ADA1}" type="parTrans" cxnId="{0864CEB0-9C5A-4DF1-9A88-D3D15214056F}">
      <dgm:prSet/>
      <dgm:spPr/>
      <dgm:t>
        <a:bodyPr/>
        <a:lstStyle/>
        <a:p>
          <a:endParaRPr lang="en-GB"/>
        </a:p>
      </dgm:t>
    </dgm:pt>
    <dgm:pt modelId="{91A25CAA-C398-4D32-9411-00EAE6D8AACA}" type="sibTrans" cxnId="{0864CEB0-9C5A-4DF1-9A88-D3D15214056F}">
      <dgm:prSet/>
      <dgm:spPr/>
      <dgm:t>
        <a:bodyPr/>
        <a:lstStyle/>
        <a:p>
          <a:endParaRPr lang="en-GB"/>
        </a:p>
      </dgm:t>
    </dgm:pt>
    <dgm:pt modelId="{89E3EE5B-EA2B-470D-98D9-E0276B8CEE8C}">
      <dgm:prSet phldrT="[Text]"/>
      <dgm:spPr>
        <a:solidFill>
          <a:srgbClr val="003479"/>
        </a:solidFill>
      </dgm:spPr>
      <dgm:t>
        <a:bodyPr/>
        <a:lstStyle/>
        <a:p>
          <a:pPr rtl="0"/>
          <a:r>
            <a:rPr lang="en-GB" b="1">
              <a:latin typeface="Arial"/>
              <a:cs typeface="Arial"/>
            </a:rPr>
            <a:t>July 2022: </a:t>
          </a:r>
        </a:p>
        <a:p>
          <a:r>
            <a:rPr lang="en-GB" b="1">
              <a:latin typeface="Arial"/>
              <a:cs typeface="Arial"/>
            </a:rPr>
            <a:t>First public consultation launched</a:t>
          </a:r>
          <a:endParaRPr lang="en-GB">
            <a:latin typeface="Arial"/>
            <a:cs typeface="Arial"/>
          </a:endParaRPr>
        </a:p>
      </dgm:t>
    </dgm:pt>
    <dgm:pt modelId="{9A4DD1FD-2207-44DD-9FBE-E2665B4DC7D1}" type="parTrans" cxnId="{4C054609-4F64-4073-856E-EE00EF1D6707}">
      <dgm:prSet/>
      <dgm:spPr/>
      <dgm:t>
        <a:bodyPr/>
        <a:lstStyle/>
        <a:p>
          <a:endParaRPr lang="en-GB"/>
        </a:p>
      </dgm:t>
    </dgm:pt>
    <dgm:pt modelId="{4CD163F8-E047-4983-889C-1B90D84E8C14}" type="sibTrans" cxnId="{4C054609-4F64-4073-856E-EE00EF1D6707}">
      <dgm:prSet/>
      <dgm:spPr/>
      <dgm:t>
        <a:bodyPr/>
        <a:lstStyle/>
        <a:p>
          <a:endParaRPr lang="en-GB"/>
        </a:p>
      </dgm:t>
    </dgm:pt>
    <dgm:pt modelId="{1F864A78-64D7-4534-B676-538C35B096A2}">
      <dgm:prSet phldrT="[Text]"/>
      <dgm:spPr>
        <a:solidFill>
          <a:schemeClr val="bg1">
            <a:alpha val="50196"/>
          </a:schemeClr>
        </a:solidFill>
        <a:ln w="38100">
          <a:solidFill>
            <a:srgbClr val="003479"/>
          </a:solidFill>
          <a:prstDash val="sysDash"/>
        </a:ln>
      </dgm:spPr>
      <dgm:t>
        <a:bodyPr/>
        <a:lstStyle/>
        <a:p>
          <a:r>
            <a:rPr lang="en-GB" b="1">
              <a:solidFill>
                <a:srgbClr val="003479"/>
              </a:solidFill>
              <a:latin typeface="Arial"/>
              <a:cs typeface="Arial"/>
            </a:rPr>
            <a:t>As soon as possible:</a:t>
          </a:r>
        </a:p>
        <a:p>
          <a:r>
            <a:rPr lang="en-GB" b="1">
              <a:solidFill>
                <a:srgbClr val="003479"/>
              </a:solidFill>
              <a:latin typeface="Arial"/>
              <a:cs typeface="Arial"/>
            </a:rPr>
            <a:t>Second public consultation launched</a:t>
          </a:r>
          <a:endParaRPr lang="en-GB">
            <a:solidFill>
              <a:srgbClr val="003479"/>
            </a:solidFill>
            <a:latin typeface="Arial"/>
            <a:cs typeface="Arial"/>
          </a:endParaRPr>
        </a:p>
      </dgm:t>
    </dgm:pt>
    <dgm:pt modelId="{B156A7AA-5CF6-4FC2-9558-993DC464E711}" type="parTrans" cxnId="{4F0F7F43-441B-4DA4-B44F-35DF6916D22C}">
      <dgm:prSet/>
      <dgm:spPr/>
      <dgm:t>
        <a:bodyPr/>
        <a:lstStyle/>
        <a:p>
          <a:endParaRPr lang="en-GB"/>
        </a:p>
      </dgm:t>
    </dgm:pt>
    <dgm:pt modelId="{AF04A874-B1AA-4510-860D-F490EDD5B5F0}" type="sibTrans" cxnId="{4F0F7F43-441B-4DA4-B44F-35DF6916D22C}">
      <dgm:prSet/>
      <dgm:spPr/>
      <dgm:t>
        <a:bodyPr/>
        <a:lstStyle/>
        <a:p>
          <a:endParaRPr lang="en-GB"/>
        </a:p>
      </dgm:t>
    </dgm:pt>
    <dgm:pt modelId="{767DE522-923A-4417-9A8B-6B3F053D76B0}">
      <dgm:prSet custT="1"/>
      <dgm:spPr>
        <a:solidFill>
          <a:srgbClr val="003479"/>
        </a:solidFill>
      </dgm:spPr>
      <dgm:t>
        <a:bodyPr/>
        <a:lstStyle/>
        <a:p>
          <a:r>
            <a:rPr lang="en-GB" sz="1500" b="1">
              <a:latin typeface="Arial"/>
              <a:cs typeface="Arial"/>
            </a:rPr>
            <a:t>March 2023:</a:t>
          </a:r>
        </a:p>
        <a:p>
          <a:r>
            <a:rPr lang="en-GB" sz="1500" b="1">
              <a:latin typeface="Arial"/>
              <a:cs typeface="Arial"/>
            </a:rPr>
            <a:t>Summary of responses published</a:t>
          </a:r>
        </a:p>
      </dgm:t>
    </dgm:pt>
    <dgm:pt modelId="{958555D0-9DB9-42DC-A459-958D0FAEF276}" type="parTrans" cxnId="{1BECB4D1-0779-4AE7-A3BE-81E7EE8132D1}">
      <dgm:prSet/>
      <dgm:spPr/>
      <dgm:t>
        <a:bodyPr/>
        <a:lstStyle/>
        <a:p>
          <a:endParaRPr lang="en-GB"/>
        </a:p>
      </dgm:t>
    </dgm:pt>
    <dgm:pt modelId="{EEC696DD-4DA8-46AD-B0E2-9EB1F28E7EB7}" type="sibTrans" cxnId="{1BECB4D1-0779-4AE7-A3BE-81E7EE8132D1}">
      <dgm:prSet/>
      <dgm:spPr/>
      <dgm:t>
        <a:bodyPr/>
        <a:lstStyle/>
        <a:p>
          <a:endParaRPr lang="en-GB"/>
        </a:p>
      </dgm:t>
    </dgm:pt>
    <dgm:pt modelId="{E22CDA65-D8CC-41FD-A3F5-7AF3DC7FE76D}" type="pres">
      <dgm:prSet presAssocID="{F2389050-BD4E-4762-AE91-1677C2647E81}" presName="Name0" presStyleCnt="0">
        <dgm:presLayoutVars>
          <dgm:dir/>
          <dgm:animLvl val="lvl"/>
          <dgm:resizeHandles val="exact"/>
        </dgm:presLayoutVars>
      </dgm:prSet>
      <dgm:spPr/>
    </dgm:pt>
    <dgm:pt modelId="{DC1C9C36-9985-426C-98AA-75A9C89B3D0C}" type="pres">
      <dgm:prSet presAssocID="{0793FE92-3648-4AEC-9992-21B1E86B3FD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0A3A2E-6875-4160-9320-DB5A3D61B84F}" type="pres">
      <dgm:prSet presAssocID="{91A25CAA-C398-4D32-9411-00EAE6D8AACA}" presName="parTxOnlySpace" presStyleCnt="0"/>
      <dgm:spPr/>
    </dgm:pt>
    <dgm:pt modelId="{C1F75824-900B-475E-97C9-47010DBE688F}" type="pres">
      <dgm:prSet presAssocID="{89E3EE5B-EA2B-470D-98D9-E0276B8CEE8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040A6D5-1BBA-4A03-8FA7-759FEAD6FF21}" type="pres">
      <dgm:prSet presAssocID="{4CD163F8-E047-4983-889C-1B90D84E8C14}" presName="parTxOnlySpace" presStyleCnt="0"/>
      <dgm:spPr/>
    </dgm:pt>
    <dgm:pt modelId="{84E97BD3-0816-4A26-8523-ADDA850D0541}" type="pres">
      <dgm:prSet presAssocID="{767DE522-923A-4417-9A8B-6B3F053D76B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3DBFDEC-FAE1-4A1E-AE73-34FD0D986569}" type="pres">
      <dgm:prSet presAssocID="{EEC696DD-4DA8-46AD-B0E2-9EB1F28E7EB7}" presName="parTxOnlySpace" presStyleCnt="0"/>
      <dgm:spPr/>
    </dgm:pt>
    <dgm:pt modelId="{9B260CEF-246D-40A2-9BEC-134B7372207F}" type="pres">
      <dgm:prSet presAssocID="{1F864A78-64D7-4534-B676-538C35B096A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054609-4F64-4073-856E-EE00EF1D6707}" srcId="{F2389050-BD4E-4762-AE91-1677C2647E81}" destId="{89E3EE5B-EA2B-470D-98D9-E0276B8CEE8C}" srcOrd="1" destOrd="0" parTransId="{9A4DD1FD-2207-44DD-9FBE-E2665B4DC7D1}" sibTransId="{4CD163F8-E047-4983-889C-1B90D84E8C14}"/>
    <dgm:cxn modelId="{4F0F7F43-441B-4DA4-B44F-35DF6916D22C}" srcId="{F2389050-BD4E-4762-AE91-1677C2647E81}" destId="{1F864A78-64D7-4534-B676-538C35B096A2}" srcOrd="3" destOrd="0" parTransId="{B156A7AA-5CF6-4FC2-9558-993DC464E711}" sibTransId="{AF04A874-B1AA-4510-860D-F490EDD5B5F0}"/>
    <dgm:cxn modelId="{E5C27D4F-D786-4062-BABC-40EF5608A2B3}" type="presOf" srcId="{0793FE92-3648-4AEC-9992-21B1E86B3FDC}" destId="{DC1C9C36-9985-426C-98AA-75A9C89B3D0C}" srcOrd="0" destOrd="0" presId="urn:microsoft.com/office/officeart/2005/8/layout/chevron1"/>
    <dgm:cxn modelId="{1D014E9C-7F08-4F11-9C2D-24CE2DECC0CC}" type="presOf" srcId="{89E3EE5B-EA2B-470D-98D9-E0276B8CEE8C}" destId="{C1F75824-900B-475E-97C9-47010DBE688F}" srcOrd="0" destOrd="0" presId="urn:microsoft.com/office/officeart/2005/8/layout/chevron1"/>
    <dgm:cxn modelId="{1B2EAEAC-5E69-4853-A1AD-35F8BE3DA8A2}" type="presOf" srcId="{767DE522-923A-4417-9A8B-6B3F053D76B0}" destId="{84E97BD3-0816-4A26-8523-ADDA850D0541}" srcOrd="0" destOrd="0" presId="urn:microsoft.com/office/officeart/2005/8/layout/chevron1"/>
    <dgm:cxn modelId="{0864CEB0-9C5A-4DF1-9A88-D3D15214056F}" srcId="{F2389050-BD4E-4762-AE91-1677C2647E81}" destId="{0793FE92-3648-4AEC-9992-21B1E86B3FDC}" srcOrd="0" destOrd="0" parTransId="{65232E89-503F-4D42-8717-C8031A00ADA1}" sibTransId="{91A25CAA-C398-4D32-9411-00EAE6D8AACA}"/>
    <dgm:cxn modelId="{1BECB4D1-0779-4AE7-A3BE-81E7EE8132D1}" srcId="{F2389050-BD4E-4762-AE91-1677C2647E81}" destId="{767DE522-923A-4417-9A8B-6B3F053D76B0}" srcOrd="2" destOrd="0" parTransId="{958555D0-9DB9-42DC-A459-958D0FAEF276}" sibTransId="{EEC696DD-4DA8-46AD-B0E2-9EB1F28E7EB7}"/>
    <dgm:cxn modelId="{4776A6E5-469F-41AF-B361-A3FF751DCEE5}" type="presOf" srcId="{F2389050-BD4E-4762-AE91-1677C2647E81}" destId="{E22CDA65-D8CC-41FD-A3F5-7AF3DC7FE76D}" srcOrd="0" destOrd="0" presId="urn:microsoft.com/office/officeart/2005/8/layout/chevron1"/>
    <dgm:cxn modelId="{FEEC0AF7-E066-4185-BC62-E2B262CD61D8}" type="presOf" srcId="{1F864A78-64D7-4534-B676-538C35B096A2}" destId="{9B260CEF-246D-40A2-9BEC-134B7372207F}" srcOrd="0" destOrd="0" presId="urn:microsoft.com/office/officeart/2005/8/layout/chevron1"/>
    <dgm:cxn modelId="{0D8353D2-6014-48DB-95E2-CD81FC41C2C3}" type="presParOf" srcId="{E22CDA65-D8CC-41FD-A3F5-7AF3DC7FE76D}" destId="{DC1C9C36-9985-426C-98AA-75A9C89B3D0C}" srcOrd="0" destOrd="0" presId="urn:microsoft.com/office/officeart/2005/8/layout/chevron1"/>
    <dgm:cxn modelId="{2C63CCC3-060F-49DD-9AFA-67EBF21C2EA3}" type="presParOf" srcId="{E22CDA65-D8CC-41FD-A3F5-7AF3DC7FE76D}" destId="{FB0A3A2E-6875-4160-9320-DB5A3D61B84F}" srcOrd="1" destOrd="0" presId="urn:microsoft.com/office/officeart/2005/8/layout/chevron1"/>
    <dgm:cxn modelId="{BB950E2A-2EF2-429A-BB98-2C8E4B1F6E1F}" type="presParOf" srcId="{E22CDA65-D8CC-41FD-A3F5-7AF3DC7FE76D}" destId="{C1F75824-900B-475E-97C9-47010DBE688F}" srcOrd="2" destOrd="0" presId="urn:microsoft.com/office/officeart/2005/8/layout/chevron1"/>
    <dgm:cxn modelId="{DAFD313A-1CF3-4A58-80E3-1B9CCCD04E2E}" type="presParOf" srcId="{E22CDA65-D8CC-41FD-A3F5-7AF3DC7FE76D}" destId="{D040A6D5-1BBA-4A03-8FA7-759FEAD6FF21}" srcOrd="3" destOrd="0" presId="urn:microsoft.com/office/officeart/2005/8/layout/chevron1"/>
    <dgm:cxn modelId="{2C086B47-FD7B-47AA-8AC7-7F9BFD877FCB}" type="presParOf" srcId="{E22CDA65-D8CC-41FD-A3F5-7AF3DC7FE76D}" destId="{84E97BD3-0816-4A26-8523-ADDA850D0541}" srcOrd="4" destOrd="0" presId="urn:microsoft.com/office/officeart/2005/8/layout/chevron1"/>
    <dgm:cxn modelId="{B3BE9CA3-7A1B-4DF6-8231-0B6EB27676FB}" type="presParOf" srcId="{E22CDA65-D8CC-41FD-A3F5-7AF3DC7FE76D}" destId="{13DBFDEC-FAE1-4A1E-AE73-34FD0D986569}" srcOrd="5" destOrd="0" presId="urn:microsoft.com/office/officeart/2005/8/layout/chevron1"/>
    <dgm:cxn modelId="{2446CACB-BCED-4778-B7C2-05B8D9EC0A75}" type="presParOf" srcId="{E22CDA65-D8CC-41FD-A3F5-7AF3DC7FE76D}" destId="{9B260CEF-246D-40A2-9BEC-134B7372207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C5248-C00C-499B-8AEA-BF42CAC05CB2}">
      <dsp:nvSpPr>
        <dsp:cNvPr id="0" name=""/>
        <dsp:cNvSpPr/>
      </dsp:nvSpPr>
      <dsp:spPr>
        <a:xfrm>
          <a:off x="0" y="601980"/>
          <a:ext cx="2297742" cy="1378645"/>
        </a:xfrm>
        <a:prstGeom prst="rect">
          <a:avLst/>
        </a:prstGeom>
        <a:solidFill>
          <a:srgbClr val="E5E4E2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Transform the Power System </a:t>
          </a:r>
        </a:p>
      </dsp:txBody>
      <dsp:txXfrm>
        <a:off x="0" y="601980"/>
        <a:ext cx="2297742" cy="1378645"/>
      </dsp:txXfrm>
    </dsp:sp>
    <dsp:sp modelId="{481FA342-19AE-49FA-992A-5A270E61ED01}">
      <dsp:nvSpPr>
        <dsp:cNvPr id="0" name=""/>
        <dsp:cNvSpPr/>
      </dsp:nvSpPr>
      <dsp:spPr>
        <a:xfrm>
          <a:off x="2527517" y="601980"/>
          <a:ext cx="2297742" cy="1378645"/>
        </a:xfrm>
        <a:prstGeom prst="rect">
          <a:avLst/>
        </a:prstGeom>
        <a:solidFill>
          <a:srgbClr val="E5E4E2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Electrify Large Parts Of The Economy </a:t>
          </a:r>
        </a:p>
      </dsp:txBody>
      <dsp:txXfrm>
        <a:off x="2527517" y="601980"/>
        <a:ext cx="2297742" cy="1378645"/>
      </dsp:txXfrm>
    </dsp:sp>
    <dsp:sp modelId="{47ECA247-EAE0-445B-A5C5-D3D7941A9542}">
      <dsp:nvSpPr>
        <dsp:cNvPr id="0" name=""/>
        <dsp:cNvSpPr/>
      </dsp:nvSpPr>
      <dsp:spPr>
        <a:xfrm>
          <a:off x="5055034" y="601980"/>
          <a:ext cx="2297742" cy="1378645"/>
        </a:xfrm>
        <a:prstGeom prst="rect">
          <a:avLst/>
        </a:prstGeom>
        <a:solidFill>
          <a:srgbClr val="E5E4E2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Develop</a:t>
          </a:r>
          <a:r>
            <a:rPr lang="en-GB" sz="1800" b="0" kern="1200" baseline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Alternative Low Carbon Technologies Where Hard To Electrify </a:t>
          </a:r>
          <a:endParaRPr lang="en-GB" sz="1800" b="0" kern="120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sp:txBody>
      <dsp:txXfrm>
        <a:off x="5055034" y="601980"/>
        <a:ext cx="2297742" cy="1378645"/>
      </dsp:txXfrm>
    </dsp:sp>
    <dsp:sp modelId="{88B730AF-A58F-4167-8792-824243C2ABF1}">
      <dsp:nvSpPr>
        <dsp:cNvPr id="0" name=""/>
        <dsp:cNvSpPr/>
      </dsp:nvSpPr>
      <dsp:spPr>
        <a:xfrm>
          <a:off x="0" y="2210400"/>
          <a:ext cx="2297742" cy="1378645"/>
        </a:xfrm>
        <a:prstGeom prst="rect">
          <a:avLst/>
        </a:prstGeom>
        <a:solidFill>
          <a:srgbClr val="E5E4E2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Improve Resource &amp; Energy Efficiency </a:t>
          </a:r>
        </a:p>
      </dsp:txBody>
      <dsp:txXfrm>
        <a:off x="0" y="2210400"/>
        <a:ext cx="2297742" cy="1378645"/>
      </dsp:txXfrm>
    </dsp:sp>
    <dsp:sp modelId="{B58C10E3-7401-47DF-AB6A-E04484C30172}">
      <dsp:nvSpPr>
        <dsp:cNvPr id="0" name=""/>
        <dsp:cNvSpPr/>
      </dsp:nvSpPr>
      <dsp:spPr>
        <a:xfrm>
          <a:off x="2527517" y="2210400"/>
          <a:ext cx="2297742" cy="137864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solidFill>
                <a:schemeClr val="tx1"/>
              </a:solidFill>
              <a:latin typeface="+mj-lt"/>
            </a:rPr>
            <a:t>Address Land Use &amp; Agriculture Emissions</a:t>
          </a:r>
        </a:p>
      </dsp:txBody>
      <dsp:txXfrm>
        <a:off x="2527517" y="2210400"/>
        <a:ext cx="2297742" cy="1378645"/>
      </dsp:txXfrm>
    </dsp:sp>
    <dsp:sp modelId="{50F23947-F70B-46BE-AAD4-821E5827646F}">
      <dsp:nvSpPr>
        <dsp:cNvPr id="0" name=""/>
        <dsp:cNvSpPr/>
      </dsp:nvSpPr>
      <dsp:spPr>
        <a:xfrm>
          <a:off x="5055034" y="2210400"/>
          <a:ext cx="2297742" cy="137864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solidFill>
                <a:schemeClr val="tx1"/>
              </a:solidFill>
              <a:latin typeface="+mj-lt"/>
            </a:rPr>
            <a:t>Develop Negative Emissions Technologies</a:t>
          </a:r>
        </a:p>
      </dsp:txBody>
      <dsp:txXfrm>
        <a:off x="5055034" y="2210400"/>
        <a:ext cx="2297742" cy="1378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C9C36-9985-426C-98AA-75A9C89B3D0C}">
      <dsp:nvSpPr>
        <dsp:cNvPr id="0" name=""/>
        <dsp:cNvSpPr/>
      </dsp:nvSpPr>
      <dsp:spPr>
        <a:xfrm>
          <a:off x="5123" y="0"/>
          <a:ext cx="2982313" cy="1019971"/>
        </a:xfrm>
        <a:prstGeom prst="chevron">
          <a:avLst/>
        </a:prstGeom>
        <a:solidFill>
          <a:srgbClr val="0034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Arial"/>
              <a:cs typeface="Arial"/>
            </a:rPr>
            <a:t>April 2022: 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Arial"/>
              <a:cs typeface="Arial"/>
            </a:rPr>
            <a:t>REMA announced in the British Energy Security Strategy</a:t>
          </a:r>
          <a:endParaRPr lang="en-GB" sz="1400" kern="1200">
            <a:latin typeface="Arial"/>
            <a:cs typeface="Arial"/>
          </a:endParaRPr>
        </a:p>
      </dsp:txBody>
      <dsp:txXfrm>
        <a:off x="515109" y="0"/>
        <a:ext cx="1962342" cy="1019971"/>
      </dsp:txXfrm>
    </dsp:sp>
    <dsp:sp modelId="{C1F75824-900B-475E-97C9-47010DBE688F}">
      <dsp:nvSpPr>
        <dsp:cNvPr id="0" name=""/>
        <dsp:cNvSpPr/>
      </dsp:nvSpPr>
      <dsp:spPr>
        <a:xfrm>
          <a:off x="2689205" y="0"/>
          <a:ext cx="2982313" cy="1019971"/>
        </a:xfrm>
        <a:prstGeom prst="chevron">
          <a:avLst/>
        </a:prstGeom>
        <a:solidFill>
          <a:srgbClr val="0034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Arial"/>
              <a:cs typeface="Arial"/>
            </a:rPr>
            <a:t>July 2022: 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Arial"/>
              <a:cs typeface="Arial"/>
            </a:rPr>
            <a:t>First public consultation launched</a:t>
          </a:r>
          <a:endParaRPr lang="en-GB" sz="1400" kern="1200">
            <a:latin typeface="Arial"/>
            <a:cs typeface="Arial"/>
          </a:endParaRPr>
        </a:p>
      </dsp:txBody>
      <dsp:txXfrm>
        <a:off x="3199191" y="0"/>
        <a:ext cx="1962342" cy="1019971"/>
      </dsp:txXfrm>
    </dsp:sp>
    <dsp:sp modelId="{84E97BD3-0816-4A26-8523-ADDA850D0541}">
      <dsp:nvSpPr>
        <dsp:cNvPr id="0" name=""/>
        <dsp:cNvSpPr/>
      </dsp:nvSpPr>
      <dsp:spPr>
        <a:xfrm>
          <a:off x="5373287" y="0"/>
          <a:ext cx="2982313" cy="1019971"/>
        </a:xfrm>
        <a:prstGeom prst="chevron">
          <a:avLst/>
        </a:prstGeom>
        <a:solidFill>
          <a:srgbClr val="0034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latin typeface="Arial"/>
              <a:cs typeface="Arial"/>
            </a:rPr>
            <a:t>March 2023: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latin typeface="Arial"/>
              <a:cs typeface="Arial"/>
            </a:rPr>
            <a:t>Summary of responses published</a:t>
          </a:r>
        </a:p>
      </dsp:txBody>
      <dsp:txXfrm>
        <a:off x="5883273" y="0"/>
        <a:ext cx="1962342" cy="1019971"/>
      </dsp:txXfrm>
    </dsp:sp>
    <dsp:sp modelId="{9B260CEF-246D-40A2-9BEC-134B7372207F}">
      <dsp:nvSpPr>
        <dsp:cNvPr id="0" name=""/>
        <dsp:cNvSpPr/>
      </dsp:nvSpPr>
      <dsp:spPr>
        <a:xfrm>
          <a:off x="8057370" y="0"/>
          <a:ext cx="2982313" cy="1019971"/>
        </a:xfrm>
        <a:prstGeom prst="chevron">
          <a:avLst/>
        </a:prstGeom>
        <a:solidFill>
          <a:schemeClr val="bg1">
            <a:alpha val="50196"/>
          </a:schemeClr>
        </a:solidFill>
        <a:ln w="38100" cap="flat" cmpd="sng" algn="ctr">
          <a:solidFill>
            <a:srgbClr val="003479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rgbClr val="003479"/>
              </a:solidFill>
              <a:latin typeface="Arial"/>
              <a:cs typeface="Arial"/>
            </a:rPr>
            <a:t>As soon as possible: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rgbClr val="003479"/>
              </a:solidFill>
              <a:latin typeface="Arial"/>
              <a:cs typeface="Arial"/>
            </a:rPr>
            <a:t>Second public consultation launched</a:t>
          </a:r>
          <a:endParaRPr lang="en-GB" sz="1400" kern="1200">
            <a:solidFill>
              <a:srgbClr val="003479"/>
            </a:solidFill>
            <a:latin typeface="Arial"/>
            <a:cs typeface="Arial"/>
          </a:endParaRPr>
        </a:p>
      </dsp:txBody>
      <dsp:txXfrm>
        <a:off x="8567356" y="0"/>
        <a:ext cx="1962342" cy="1019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0.04705</cdr:y>
    </cdr:from>
    <cdr:to>
      <cdr:x>0.06225</cdr:x>
      <cdr:y>0.37225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F78DD56-CA29-4B54-946C-B7C99C04A02F}"/>
            </a:ext>
          </a:extLst>
        </cdr:cNvPr>
        <cdr:cNvSpPr txBox="1"/>
      </cdr:nvSpPr>
      <cdr:spPr>
        <a:xfrm xmlns:a="http://schemas.openxmlformats.org/drawingml/2006/main" rot="16200000">
          <a:off x="-409777" y="501348"/>
          <a:ext cx="916566" cy="179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GB" sz="1050" b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0.34533</cdr:x>
      <cdr:y>0.88651</cdr:y>
    </cdr:from>
    <cdr:to>
      <cdr:x>0.80116</cdr:x>
      <cdr:y>0.95212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C03D513-0DAE-4B7D-BF05-226FC6BF3C4C}"/>
            </a:ext>
          </a:extLst>
        </cdr:cNvPr>
        <cdr:cNvSpPr txBox="1"/>
      </cdr:nvSpPr>
      <cdr:spPr>
        <a:xfrm xmlns:a="http://schemas.openxmlformats.org/drawingml/2006/main">
          <a:off x="872882" y="2813726"/>
          <a:ext cx="1152192" cy="208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50" dirty="0"/>
            <a:t>Share of renewables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0.24334</cdr:x>
      <cdr:y>0.92849</cdr:y>
    </cdr:from>
    <cdr:to>
      <cdr:x>0.80248</cdr:x>
      <cdr:y>0.99407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030A6B6-A7C0-464F-AF0C-A46287707D86}"/>
            </a:ext>
          </a:extLst>
        </cdr:cNvPr>
        <cdr:cNvSpPr txBox="1"/>
      </cdr:nvSpPr>
      <cdr:spPr>
        <a:xfrm xmlns:a="http://schemas.openxmlformats.org/drawingml/2006/main">
          <a:off x="681318" y="2595661"/>
          <a:ext cx="1565496" cy="183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50"/>
            <a:t>Share of natural gas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51A87-F66A-47D1-A44C-180915EF0B13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A91EB-7F6D-41BF-B805-83AEF23E4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67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Google Shape;2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91EB-7F6D-41BF-B805-83AEF23E44A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471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91EB-7F6D-41BF-B805-83AEF23E44A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11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91EB-7F6D-41BF-B805-83AEF23E44A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34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91EB-7F6D-41BF-B805-83AEF23E44A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71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91EB-7F6D-41BF-B805-83AEF23E44A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855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91EB-7F6D-41BF-B805-83AEF23E44A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95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91EB-7F6D-41BF-B805-83AEF23E44A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00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91EB-7F6D-41BF-B805-83AEF23E44A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96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91EB-7F6D-41BF-B805-83AEF23E44A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193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91EB-7F6D-41BF-B805-83AEF23E44A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51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619A94-1CDD-90ED-9171-E3BB4A319B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517" y="1439759"/>
            <a:ext cx="9361040" cy="1116000"/>
          </a:xfrm>
          <a:noFill/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F6716-E860-A430-C297-2F8CC4F26B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02889" y="6320815"/>
            <a:ext cx="501821" cy="365125"/>
          </a:xfrm>
          <a:prstGeom prst="rect">
            <a:avLst/>
          </a:prstGeom>
        </p:spPr>
        <p:txBody>
          <a:bodyPr/>
          <a:lstStyle/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08BB2D-FAA3-7E6A-F1EA-CDBD5344BDD1}"/>
              </a:ext>
            </a:extLst>
          </p:cNvPr>
          <p:cNvSpPr txBox="1">
            <a:spLocks/>
          </p:cNvSpPr>
          <p:nvPr userDrawn="1"/>
        </p:nvSpPr>
        <p:spPr>
          <a:xfrm>
            <a:off x="4674000" y="6514956"/>
            <a:ext cx="2864510" cy="1308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OFFICIAL-NOT FOR PUBLISHING</a:t>
            </a:r>
            <a:endParaRPr kumimoji="0" lang="en-GB" sz="8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81A8C6-2802-B47C-E199-678D30BF771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375432" y="6570451"/>
            <a:ext cx="3173708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DAC8DB-A438-A3C9-487E-D34A1261522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703820" y="6570451"/>
            <a:ext cx="311069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black, black and white, darkness, monochrome&#10;&#10;Description automatically generated">
            <a:extLst>
              <a:ext uri="{FF2B5EF4-FFF2-40B4-BE49-F238E27FC236}">
                <a16:creationId xmlns:a16="http://schemas.microsoft.com/office/drawing/2014/main" id="{A74B3C0B-DA7D-84A7-C1E6-17403F5521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" y="6105858"/>
            <a:ext cx="1012418" cy="67494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B3E18E-AB70-E697-00C1-D047FC8AA9CE}"/>
              </a:ext>
            </a:extLst>
          </p:cNvPr>
          <p:cNvCxnSpPr/>
          <p:nvPr userDrawn="1"/>
        </p:nvCxnSpPr>
        <p:spPr>
          <a:xfrm>
            <a:off x="334517" y="2668044"/>
            <a:ext cx="936104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49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7" y="115022"/>
            <a:ext cx="11520000" cy="73544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4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760A5B-872E-453E-8372-B68F57F454CD}"/>
              </a:ext>
            </a:extLst>
          </p:cNvPr>
          <p:cNvCxnSpPr>
            <a:cxnSpLocks/>
          </p:cNvCxnSpPr>
          <p:nvPr/>
        </p:nvCxnSpPr>
        <p:spPr>
          <a:xfrm>
            <a:off x="247427" y="941695"/>
            <a:ext cx="1152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B26718-F9AD-4D39-BE11-93DFCB65F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3CFF09D-ED62-4399-232E-AA1FF783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27" y="1008000"/>
            <a:ext cx="2880000" cy="1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FD52E-C71F-18E6-7419-48537BEF83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7427" y="2781185"/>
            <a:ext cx="2880000" cy="1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FAAEA10-17F3-38B0-CCEA-180820A3A91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47427" y="4549237"/>
            <a:ext cx="2880000" cy="1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124D520-DE4B-1CC5-2851-A34382F1C6D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281389" y="1008000"/>
            <a:ext cx="8486037" cy="1655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F1951D4-D75D-5353-9207-D3F8A9DA65B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81389" y="2781185"/>
            <a:ext cx="8486037" cy="16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16DD1F2-9A11-734F-04EF-63B28646D59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81389" y="4549237"/>
            <a:ext cx="8486037" cy="16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46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9C7DC1-EBAC-4E10-812B-5E21929CD882}"/>
              </a:ext>
            </a:extLst>
          </p:cNvPr>
          <p:cNvCxnSpPr>
            <a:cxnSpLocks/>
          </p:cNvCxnSpPr>
          <p:nvPr/>
        </p:nvCxnSpPr>
        <p:spPr>
          <a:xfrm>
            <a:off x="247426" y="941695"/>
            <a:ext cx="1152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84590BB-CECE-4FFD-BBEA-8EC01EC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6" y="115022"/>
            <a:ext cx="11520000" cy="735447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64EC335-0BF2-4424-B688-1BB8FCE1A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3FDC8C4-3E67-1BF4-9630-D77A2DEAE7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7363" y="1007283"/>
            <a:ext cx="5580063" cy="252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D65C3B0-203B-FAAF-3726-A969BACDB8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47426" y="1007283"/>
            <a:ext cx="5580063" cy="252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F0B31E4B-303D-B623-0582-92FBE3D655A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87363" y="3580678"/>
            <a:ext cx="5580063" cy="252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8ABF736A-AD8F-02EC-E928-E0460A11028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47426" y="3580678"/>
            <a:ext cx="5580063" cy="252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4433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boxe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9C7DC1-EBAC-4E10-812B-5E21929CD882}"/>
              </a:ext>
            </a:extLst>
          </p:cNvPr>
          <p:cNvCxnSpPr>
            <a:cxnSpLocks/>
          </p:cNvCxnSpPr>
          <p:nvPr/>
        </p:nvCxnSpPr>
        <p:spPr>
          <a:xfrm>
            <a:off x="247426" y="941695"/>
            <a:ext cx="1152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84590BB-CECE-4FFD-BBEA-8EC01EC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7" y="115022"/>
            <a:ext cx="11520000" cy="73544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92247C-DBBB-4D82-9041-FD3810D5BBF6}"/>
              </a:ext>
            </a:extLst>
          </p:cNvPr>
          <p:cNvCxnSpPr>
            <a:cxnSpLocks/>
          </p:cNvCxnSpPr>
          <p:nvPr/>
        </p:nvCxnSpPr>
        <p:spPr>
          <a:xfrm>
            <a:off x="246995" y="1598400"/>
            <a:ext cx="360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3ECCB19-BEEB-493B-A0AE-E64F2E3142DD}"/>
              </a:ext>
            </a:extLst>
          </p:cNvPr>
          <p:cNvCxnSpPr>
            <a:cxnSpLocks/>
          </p:cNvCxnSpPr>
          <p:nvPr/>
        </p:nvCxnSpPr>
        <p:spPr>
          <a:xfrm>
            <a:off x="4205696" y="1598400"/>
            <a:ext cx="360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190191-FE2D-4093-9882-27535411B68C}"/>
              </a:ext>
            </a:extLst>
          </p:cNvPr>
          <p:cNvCxnSpPr>
            <a:cxnSpLocks/>
          </p:cNvCxnSpPr>
          <p:nvPr/>
        </p:nvCxnSpPr>
        <p:spPr>
          <a:xfrm>
            <a:off x="8163661" y="1598400"/>
            <a:ext cx="360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A3444DA-F39C-49BB-A1A1-C060EC65C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EDFFAC-98DC-074E-D99D-90E865D9EC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47364" y="1634400"/>
            <a:ext cx="3600000" cy="4464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B9D9AF6-BD8C-3E15-251B-A25B2906C41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05695" y="1634400"/>
            <a:ext cx="3600000" cy="4464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4"/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D5AA090-B034-52E3-8A61-C42180B45B9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164029" y="1634400"/>
            <a:ext cx="3600000" cy="4464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9B6BDD-0194-BAD3-1F78-48231C9A29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8400" y="1008000"/>
            <a:ext cx="3600000" cy="540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CC7F7ED-9FF5-3E21-0568-6D1B6444B5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04800" y="1008000"/>
            <a:ext cx="3600000" cy="540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4FA89BB-1161-EC53-037B-8EB17ECD87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4800" y="1008000"/>
            <a:ext cx="3600000" cy="540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1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Textboxes without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84590BB-CECE-4FFD-BBEA-8EC01EC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7" y="115022"/>
            <a:ext cx="11520000" cy="73544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403881-73D8-4BCB-8D30-2BEE88261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8CF8837-42D0-9EAC-6A18-418DB3CF1A82}"/>
              </a:ext>
            </a:extLst>
          </p:cNvPr>
          <p:cNvCxnSpPr>
            <a:cxnSpLocks/>
          </p:cNvCxnSpPr>
          <p:nvPr userDrawn="1"/>
        </p:nvCxnSpPr>
        <p:spPr>
          <a:xfrm>
            <a:off x="247426" y="941695"/>
            <a:ext cx="1152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9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Textboxes without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84590BB-CECE-4FFD-BBEA-8EC01EC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476760"/>
            <a:ext cx="9360400" cy="79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403881-73D8-4BCB-8D30-2BEE88261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93D4FD-61A5-F3BE-1E0B-1C5B5CF93963}"/>
              </a:ext>
            </a:extLst>
          </p:cNvPr>
          <p:cNvCxnSpPr/>
          <p:nvPr userDrawn="1"/>
        </p:nvCxnSpPr>
        <p:spPr>
          <a:xfrm>
            <a:off x="335360" y="1268760"/>
            <a:ext cx="9361040" cy="0"/>
          </a:xfrm>
          <a:prstGeom prst="line">
            <a:avLst/>
          </a:prstGeom>
          <a:ln w="57150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Textboxes without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84590BB-CECE-4FFD-BBEA-8EC01EC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476760"/>
            <a:ext cx="9360400" cy="79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403881-73D8-4BCB-8D30-2BEE88261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93D4FD-61A5-F3BE-1E0B-1C5B5CF93963}"/>
              </a:ext>
            </a:extLst>
          </p:cNvPr>
          <p:cNvCxnSpPr/>
          <p:nvPr userDrawn="1"/>
        </p:nvCxnSpPr>
        <p:spPr>
          <a:xfrm>
            <a:off x="335360" y="1268760"/>
            <a:ext cx="9361040" cy="0"/>
          </a:xfrm>
          <a:prstGeom prst="line">
            <a:avLst/>
          </a:prstGeom>
          <a:ln w="57150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4E230EA-4841-903B-403B-3DB50A32D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1368000"/>
            <a:ext cx="11520000" cy="48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5279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64EC335-0BF2-4424-B688-1BB8FCE1A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C4B0E7-7BFB-C5A0-0F23-0180523CEC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1534" y="1957315"/>
            <a:ext cx="5580063" cy="4248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3FDC8C4-3E67-1BF4-9630-D77A2DEAE7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8337" y="1957315"/>
            <a:ext cx="5580063" cy="4248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5F61D0-459E-05B2-5908-ADB1F94C07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1534" y="1368000"/>
            <a:ext cx="5580000" cy="540000"/>
          </a:xfrm>
          <a:solidFill>
            <a:srgbClr val="0DA04A"/>
          </a:solidFill>
          <a:ln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EEE13E0-FAB2-779F-5C87-3F757BD720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8337" y="1368000"/>
            <a:ext cx="5580000" cy="540000"/>
          </a:xfrm>
          <a:solidFill>
            <a:srgbClr val="0DA04A"/>
          </a:solidFill>
          <a:ln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C36FE-B48A-4CF9-CEF6-C1BB9689A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476760"/>
            <a:ext cx="9360400" cy="79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AE3DCF-F60C-B536-7DAE-8C2459DB2FDF}"/>
              </a:ext>
            </a:extLst>
          </p:cNvPr>
          <p:cNvCxnSpPr/>
          <p:nvPr userDrawn="1"/>
        </p:nvCxnSpPr>
        <p:spPr>
          <a:xfrm>
            <a:off x="335360" y="1268760"/>
            <a:ext cx="9361040" cy="0"/>
          </a:xfrm>
          <a:prstGeom prst="line">
            <a:avLst/>
          </a:prstGeom>
          <a:ln w="57150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0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Text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E49D06-EA7F-4E85-BFC6-D8FEEB56BB95}"/>
              </a:ext>
            </a:extLst>
          </p:cNvPr>
          <p:cNvCxnSpPr>
            <a:cxnSpLocks/>
          </p:cNvCxnSpPr>
          <p:nvPr/>
        </p:nvCxnSpPr>
        <p:spPr>
          <a:xfrm>
            <a:off x="6187426" y="1130106"/>
            <a:ext cx="558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92247C-DBBB-4D82-9041-FD3810D5BBF6}"/>
              </a:ext>
            </a:extLst>
          </p:cNvPr>
          <p:cNvCxnSpPr>
            <a:cxnSpLocks/>
          </p:cNvCxnSpPr>
          <p:nvPr/>
        </p:nvCxnSpPr>
        <p:spPr>
          <a:xfrm>
            <a:off x="247467" y="1130106"/>
            <a:ext cx="558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64EC335-0BF2-4424-B688-1BB8FCE1A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C4B0E7-7BFB-C5A0-0F23-0180523CEC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7364" y="1166178"/>
            <a:ext cx="5580063" cy="216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3FDC8C4-3E67-1BF4-9630-D77A2DEAE7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7426" y="1166178"/>
            <a:ext cx="5580063" cy="216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926F08-033F-B6E6-ADED-84A017CBD573}"/>
              </a:ext>
            </a:extLst>
          </p:cNvPr>
          <p:cNvCxnSpPr>
            <a:cxnSpLocks/>
          </p:cNvCxnSpPr>
          <p:nvPr userDrawn="1"/>
        </p:nvCxnSpPr>
        <p:spPr>
          <a:xfrm>
            <a:off x="6187426" y="3805797"/>
            <a:ext cx="558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3BA9-3216-2EF7-7A4D-9F34B673541D}"/>
              </a:ext>
            </a:extLst>
          </p:cNvPr>
          <p:cNvCxnSpPr>
            <a:cxnSpLocks/>
          </p:cNvCxnSpPr>
          <p:nvPr userDrawn="1"/>
        </p:nvCxnSpPr>
        <p:spPr>
          <a:xfrm>
            <a:off x="247467" y="3805797"/>
            <a:ext cx="558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A58C6230-D3F0-DBA8-675D-34B0388139E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47364" y="3841869"/>
            <a:ext cx="5580063" cy="216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2AC428B2-9A5B-58B4-33F5-7C6C361B92C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87426" y="3841869"/>
            <a:ext cx="5580063" cy="216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57A39A-CECD-1907-2914-8C350C73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7" y="115022"/>
            <a:ext cx="11520000" cy="432000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sz="2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61799-2E0F-A97A-41B8-C0043025DD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8400" y="727200"/>
            <a:ext cx="5580000" cy="360000"/>
          </a:xfrm>
          <a:solidFill>
            <a:srgbClr val="0DA04A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C26E0A6-735A-B680-D887-15EEC40C7EB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8400" y="727200"/>
            <a:ext cx="5580000" cy="360000"/>
          </a:xfrm>
          <a:solidFill>
            <a:srgbClr val="0DA04A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E29DC26-E003-39B6-443C-0ED770A7C8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8400" y="3402000"/>
            <a:ext cx="5580000" cy="360000"/>
          </a:xfrm>
          <a:solidFill>
            <a:srgbClr val="0DA04A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40B66DF-5D27-46B0-75EF-433796AADB9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8400" y="3402000"/>
            <a:ext cx="5580000" cy="360000"/>
          </a:xfrm>
          <a:solidFill>
            <a:srgbClr val="0DA04A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nomy Up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E49D06-EA7F-4E85-BFC6-D8FEEB56BB95}"/>
              </a:ext>
            </a:extLst>
          </p:cNvPr>
          <p:cNvCxnSpPr>
            <a:cxnSpLocks/>
          </p:cNvCxnSpPr>
          <p:nvPr/>
        </p:nvCxnSpPr>
        <p:spPr>
          <a:xfrm>
            <a:off x="6187426" y="1130106"/>
            <a:ext cx="558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92247C-DBBB-4D82-9041-FD3810D5BBF6}"/>
              </a:ext>
            </a:extLst>
          </p:cNvPr>
          <p:cNvCxnSpPr>
            <a:cxnSpLocks/>
          </p:cNvCxnSpPr>
          <p:nvPr/>
        </p:nvCxnSpPr>
        <p:spPr>
          <a:xfrm>
            <a:off x="247467" y="1130106"/>
            <a:ext cx="558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64EC335-0BF2-4424-B688-1BB8FCE1A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C4B0E7-7BFB-C5A0-0F23-0180523CEC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7364" y="1166178"/>
            <a:ext cx="5580063" cy="2160000"/>
          </a:xfrm>
        </p:spPr>
        <p:txBody>
          <a:bodyPr/>
          <a:lstStyle>
            <a:lvl1pPr>
              <a:defRPr sz="1600">
                <a:solidFill>
                  <a:srgbClr val="0DA04A"/>
                </a:solidFill>
              </a:defRPr>
            </a:lvl1pPr>
            <a:lvl2pPr>
              <a:defRPr sz="1400">
                <a:solidFill>
                  <a:srgbClr val="0DA04A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3FDC8C4-3E67-1BF4-9630-D77A2DEAE7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7426" y="1166178"/>
            <a:ext cx="5580063" cy="2160000"/>
          </a:xfrm>
        </p:spPr>
        <p:txBody>
          <a:bodyPr/>
          <a:lstStyle>
            <a:lvl1pPr>
              <a:defRPr sz="1600">
                <a:solidFill>
                  <a:srgbClr val="0DA04A"/>
                </a:solidFill>
              </a:defRPr>
            </a:lvl1pPr>
            <a:lvl2pPr>
              <a:defRPr sz="1400">
                <a:solidFill>
                  <a:srgbClr val="0DA04A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926F08-033F-B6E6-ADED-84A017CBD573}"/>
              </a:ext>
            </a:extLst>
          </p:cNvPr>
          <p:cNvCxnSpPr>
            <a:cxnSpLocks/>
          </p:cNvCxnSpPr>
          <p:nvPr userDrawn="1"/>
        </p:nvCxnSpPr>
        <p:spPr>
          <a:xfrm>
            <a:off x="6187426" y="3805797"/>
            <a:ext cx="558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3BA9-3216-2EF7-7A4D-9F34B673541D}"/>
              </a:ext>
            </a:extLst>
          </p:cNvPr>
          <p:cNvCxnSpPr>
            <a:cxnSpLocks/>
          </p:cNvCxnSpPr>
          <p:nvPr userDrawn="1"/>
        </p:nvCxnSpPr>
        <p:spPr>
          <a:xfrm>
            <a:off x="247467" y="3805797"/>
            <a:ext cx="558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A58C6230-D3F0-DBA8-675D-34B0388139E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47364" y="3841869"/>
            <a:ext cx="5580063" cy="216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2AC428B2-9A5B-58B4-33F5-7C6C361B92C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87426" y="3841869"/>
            <a:ext cx="5580063" cy="216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57A39A-CECD-1907-2914-8C350C73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7" y="115022"/>
            <a:ext cx="11520000" cy="432000"/>
          </a:xfrm>
          <a:solidFill>
            <a:srgbClr val="0DA04A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61799-2E0F-A97A-41B8-C0043025DD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8400" y="727200"/>
            <a:ext cx="5580000" cy="360000"/>
          </a:xfrm>
          <a:noFill/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C26E0A6-735A-B680-D887-15EEC40C7EB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8400" y="727200"/>
            <a:ext cx="5580000" cy="360000"/>
          </a:xfrm>
          <a:noFill/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E29DC26-E003-39B6-443C-0ED770A7C8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8400" y="3402000"/>
            <a:ext cx="5580000" cy="360000"/>
          </a:xfrm>
          <a:noFill/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40B66DF-5D27-46B0-75EF-433796AADB9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8400" y="3402000"/>
            <a:ext cx="5580000" cy="360000"/>
          </a:xfrm>
          <a:noFill/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3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619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4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B9DB49-B4ED-0667-A037-24C96952FD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2948058"/>
            <a:ext cx="9236026" cy="365125"/>
          </a:xfrm>
        </p:spPr>
        <p:txBody>
          <a:bodyPr/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619A94-1CDD-90ED-9171-E3BB4A319B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4" y="1268760"/>
            <a:ext cx="9361040" cy="1116000"/>
          </a:xfrm>
          <a:solidFill>
            <a:srgbClr val="0DA04A"/>
          </a:solidFill>
          <a:ln>
            <a:solidFill>
              <a:srgbClr val="0DA04A"/>
            </a:solidFill>
          </a:ln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F6716-E860-A430-C297-2F8CC4F26B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02889" y="6320815"/>
            <a:ext cx="501821" cy="365125"/>
          </a:xfrm>
          <a:prstGeom prst="rect">
            <a:avLst/>
          </a:prstGeom>
        </p:spPr>
        <p:txBody>
          <a:bodyPr/>
          <a:lstStyle/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34ACF6-2920-DB34-4B21-A8CBB807A4E4}"/>
              </a:ext>
            </a:extLst>
          </p:cNvPr>
          <p:cNvCxnSpPr/>
          <p:nvPr userDrawn="1"/>
        </p:nvCxnSpPr>
        <p:spPr>
          <a:xfrm>
            <a:off x="335360" y="1268760"/>
            <a:ext cx="9361040" cy="0"/>
          </a:xfrm>
          <a:prstGeom prst="line">
            <a:avLst/>
          </a:prstGeom>
          <a:ln w="57150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9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B9DB49-B4ED-0667-A037-24C96952FD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2948058"/>
            <a:ext cx="9236026" cy="365125"/>
          </a:xfrm>
        </p:spPr>
        <p:txBody>
          <a:bodyPr/>
          <a:lstStyle>
            <a:lvl1pPr marL="0" indent="0">
              <a:buNone/>
              <a:defRPr sz="1800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619A94-1CDD-90ED-9171-E3BB4A319B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4" y="1268760"/>
            <a:ext cx="9361040" cy="1116000"/>
          </a:xfrm>
          <a:solidFill>
            <a:srgbClr val="002E6D"/>
          </a:solidFill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F6716-E860-A430-C297-2F8CC4F26B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636A9-058B-AF76-EE8A-7629CC60A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34ACF6-2920-DB34-4B21-A8CBB807A4E4}"/>
              </a:ext>
            </a:extLst>
          </p:cNvPr>
          <p:cNvCxnSpPr/>
          <p:nvPr userDrawn="1"/>
        </p:nvCxnSpPr>
        <p:spPr>
          <a:xfrm>
            <a:off x="334964" y="1268760"/>
            <a:ext cx="9361040" cy="0"/>
          </a:xfrm>
          <a:prstGeom prst="line">
            <a:avLst/>
          </a:prstGeom>
          <a:ln w="57150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0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619A94-1CDD-90ED-9171-E3BB4A319B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517" y="1439759"/>
            <a:ext cx="9361040" cy="1116000"/>
          </a:xfrm>
          <a:noFill/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F6716-E860-A430-C297-2F8CC4F26B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636A9-058B-AF76-EE8A-7629CC60A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34ACF6-2920-DB34-4B21-A8CBB807A4E4}"/>
              </a:ext>
            </a:extLst>
          </p:cNvPr>
          <p:cNvCxnSpPr/>
          <p:nvPr userDrawn="1"/>
        </p:nvCxnSpPr>
        <p:spPr>
          <a:xfrm>
            <a:off x="335360" y="1268760"/>
            <a:ext cx="9361040" cy="0"/>
          </a:xfrm>
          <a:prstGeom prst="line">
            <a:avLst/>
          </a:prstGeom>
          <a:ln w="57150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42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7" y="115022"/>
            <a:ext cx="11520000" cy="73544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760A5B-872E-453E-8372-B68F57F454CD}"/>
              </a:ext>
            </a:extLst>
          </p:cNvPr>
          <p:cNvCxnSpPr>
            <a:cxnSpLocks/>
          </p:cNvCxnSpPr>
          <p:nvPr/>
        </p:nvCxnSpPr>
        <p:spPr>
          <a:xfrm>
            <a:off x="247427" y="941695"/>
            <a:ext cx="1152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B26718-F9AD-4D39-BE11-93DFCB65F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3CFF09D-ED62-4399-232E-AA1FF783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27" y="1008000"/>
            <a:ext cx="11520000" cy="509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01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es without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9C7DC1-EBAC-4E10-812B-5E21929CD882}"/>
              </a:ext>
            </a:extLst>
          </p:cNvPr>
          <p:cNvCxnSpPr>
            <a:cxnSpLocks/>
          </p:cNvCxnSpPr>
          <p:nvPr/>
        </p:nvCxnSpPr>
        <p:spPr>
          <a:xfrm>
            <a:off x="247426" y="941695"/>
            <a:ext cx="1152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84590BB-CECE-4FFD-BBEA-8EC01EC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7" y="115022"/>
            <a:ext cx="11520000" cy="73544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EEBA1C-5341-4385-A18A-609AB6F5C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B52AE-DB92-A59A-6258-9ECE003F6F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7426" y="1008000"/>
            <a:ext cx="1152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3B00E-1237-24AC-63E8-4DC9680D49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8400" y="5018400"/>
            <a:ext cx="11520000" cy="1080000"/>
          </a:xfrm>
        </p:spPr>
        <p:txBody>
          <a:bodyPr/>
          <a:lstStyle>
            <a:lvl1pPr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5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9C7DC1-EBAC-4E10-812B-5E21929CD882}"/>
              </a:ext>
            </a:extLst>
          </p:cNvPr>
          <p:cNvCxnSpPr>
            <a:cxnSpLocks/>
          </p:cNvCxnSpPr>
          <p:nvPr/>
        </p:nvCxnSpPr>
        <p:spPr>
          <a:xfrm>
            <a:off x="247426" y="941695"/>
            <a:ext cx="1152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84590BB-CECE-4FFD-BBEA-8EC01EC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6" y="115022"/>
            <a:ext cx="11520000" cy="735447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64EC335-0BF2-4424-B688-1BB8FCE1A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3FDC8C4-3E67-1BF4-9630-D77A2DEAE7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7363" y="1007283"/>
            <a:ext cx="5580063" cy="509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D65C3B0-203B-FAAF-3726-A969BACDB8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47426" y="1007283"/>
            <a:ext cx="5580063" cy="509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981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9C7DC1-EBAC-4E10-812B-5E21929CD882}"/>
              </a:ext>
            </a:extLst>
          </p:cNvPr>
          <p:cNvCxnSpPr>
            <a:cxnSpLocks/>
          </p:cNvCxnSpPr>
          <p:nvPr/>
        </p:nvCxnSpPr>
        <p:spPr>
          <a:xfrm>
            <a:off x="247426" y="941695"/>
            <a:ext cx="1152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84590BB-CECE-4FFD-BBEA-8EC01EC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6" y="115022"/>
            <a:ext cx="11520000" cy="7354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64EC335-0BF2-4424-B688-1BB8FCE1A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C4B0E7-7BFB-C5A0-0F23-0180523CEC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7364" y="1008000"/>
            <a:ext cx="5580063" cy="397508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3FDC8C4-3E67-1BF4-9630-D77A2DEAE7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7426" y="1008000"/>
            <a:ext cx="5580063" cy="397508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DA53C4-2239-A4BC-69CD-2E6212430B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8400" y="5018400"/>
            <a:ext cx="11520000" cy="108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190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9C7DC1-EBAC-4E10-812B-5E21929CD882}"/>
              </a:ext>
            </a:extLst>
          </p:cNvPr>
          <p:cNvCxnSpPr>
            <a:cxnSpLocks/>
          </p:cNvCxnSpPr>
          <p:nvPr/>
        </p:nvCxnSpPr>
        <p:spPr>
          <a:xfrm>
            <a:off x="247426" y="941695"/>
            <a:ext cx="1152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84590BB-CECE-4FFD-BBEA-8EC01EC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6" y="115022"/>
            <a:ext cx="11520000" cy="735447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E49D06-EA7F-4E85-BFC6-D8FEEB56BB95}"/>
              </a:ext>
            </a:extLst>
          </p:cNvPr>
          <p:cNvCxnSpPr>
            <a:cxnSpLocks/>
          </p:cNvCxnSpPr>
          <p:nvPr/>
        </p:nvCxnSpPr>
        <p:spPr>
          <a:xfrm>
            <a:off x="6187426" y="1599010"/>
            <a:ext cx="558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92247C-DBBB-4D82-9041-FD3810D5BBF6}"/>
              </a:ext>
            </a:extLst>
          </p:cNvPr>
          <p:cNvCxnSpPr>
            <a:cxnSpLocks/>
          </p:cNvCxnSpPr>
          <p:nvPr/>
        </p:nvCxnSpPr>
        <p:spPr>
          <a:xfrm>
            <a:off x="247467" y="1599010"/>
            <a:ext cx="558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64EC335-0BF2-4424-B688-1BB8FCE1A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C4B0E7-7BFB-C5A0-0F23-0180523CEC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7364" y="1635082"/>
            <a:ext cx="5580063" cy="446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3FDC8C4-3E67-1BF4-9630-D77A2DEAE7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7426" y="1635082"/>
            <a:ext cx="5580063" cy="446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5F61D0-459E-05B2-5908-ADB1F94C07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8400" y="1008000"/>
            <a:ext cx="5580000" cy="540000"/>
          </a:xfrm>
        </p:spPr>
        <p:txBody>
          <a:bodyPr/>
          <a:lstStyle>
            <a:lvl1pPr marL="0" indent="0">
              <a:buNone/>
              <a:defRPr/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EEE13E0-FAB2-779F-5C87-3F757BD720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8400" y="1008000"/>
            <a:ext cx="5580000" cy="540000"/>
          </a:xfrm>
        </p:spPr>
        <p:txBody>
          <a:bodyPr/>
          <a:lstStyle>
            <a:lvl1pPr marL="0" indent="0">
              <a:buNone/>
              <a:defRPr/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9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9C7DC1-EBAC-4E10-812B-5E21929CD882}"/>
              </a:ext>
            </a:extLst>
          </p:cNvPr>
          <p:cNvCxnSpPr>
            <a:cxnSpLocks/>
          </p:cNvCxnSpPr>
          <p:nvPr/>
        </p:nvCxnSpPr>
        <p:spPr>
          <a:xfrm>
            <a:off x="247426" y="941695"/>
            <a:ext cx="1152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84590BB-CECE-4FFD-BBEA-8EC01EC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6" y="115022"/>
            <a:ext cx="11520000" cy="7354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E49D06-EA7F-4E85-BFC6-D8FEEB56BB95}"/>
              </a:ext>
            </a:extLst>
          </p:cNvPr>
          <p:cNvCxnSpPr>
            <a:cxnSpLocks/>
          </p:cNvCxnSpPr>
          <p:nvPr/>
        </p:nvCxnSpPr>
        <p:spPr>
          <a:xfrm>
            <a:off x="6187426" y="1599010"/>
            <a:ext cx="558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92247C-DBBB-4D82-9041-FD3810D5BBF6}"/>
              </a:ext>
            </a:extLst>
          </p:cNvPr>
          <p:cNvCxnSpPr>
            <a:cxnSpLocks/>
          </p:cNvCxnSpPr>
          <p:nvPr/>
        </p:nvCxnSpPr>
        <p:spPr>
          <a:xfrm>
            <a:off x="247467" y="1599010"/>
            <a:ext cx="558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64EC335-0BF2-4424-B688-1BB8FCE1A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C4B0E7-7BFB-C5A0-0F23-0180523CEC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7364" y="1635082"/>
            <a:ext cx="5580063" cy="3348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3FDC8C4-3E67-1BF4-9630-D77A2DEAE7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7426" y="1635082"/>
            <a:ext cx="5580063" cy="3348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EA5A3CB-8D5D-3E6D-D906-C3782DCEC1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8400" y="1008000"/>
            <a:ext cx="5580000" cy="540000"/>
          </a:xfrm>
        </p:spPr>
        <p:txBody>
          <a:bodyPr/>
          <a:lstStyle>
            <a:lvl1pPr marL="0" indent="0">
              <a:buNone/>
              <a:defRPr/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6831017-F120-FA65-7861-C3A264EDCF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8400" y="1008000"/>
            <a:ext cx="5580000" cy="540000"/>
          </a:xfrm>
        </p:spPr>
        <p:txBody>
          <a:bodyPr/>
          <a:lstStyle>
            <a:lvl1pPr marL="0" indent="0">
              <a:buNone/>
              <a:defRPr/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DA53C4-2239-A4BC-69CD-2E6212430B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8400" y="5018400"/>
            <a:ext cx="11520000" cy="108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88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7" y="115022"/>
            <a:ext cx="11520000" cy="73544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4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760A5B-872E-453E-8372-B68F57F454CD}"/>
              </a:ext>
            </a:extLst>
          </p:cNvPr>
          <p:cNvCxnSpPr>
            <a:cxnSpLocks/>
          </p:cNvCxnSpPr>
          <p:nvPr/>
        </p:nvCxnSpPr>
        <p:spPr>
          <a:xfrm>
            <a:off x="247427" y="941695"/>
            <a:ext cx="1152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B26718-F9AD-4D39-BE11-93DFCB65F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3CFF09D-ED62-4399-232E-AA1FF783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27" y="1008000"/>
            <a:ext cx="2880000" cy="1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FD52E-C71F-18E6-7419-48537BEF83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7427" y="2781185"/>
            <a:ext cx="2880000" cy="1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FAAEA10-17F3-38B0-CCEA-180820A3A91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47427" y="4549237"/>
            <a:ext cx="2880000" cy="1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124D520-DE4B-1CC5-2851-A34382F1C6D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281389" y="1008000"/>
            <a:ext cx="8486037" cy="1655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F1951D4-D75D-5353-9207-D3F8A9DA65B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81389" y="2781185"/>
            <a:ext cx="8486037" cy="16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16DD1F2-9A11-734F-04EF-63B28646D59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81389" y="4549237"/>
            <a:ext cx="8486037" cy="16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7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9C7DC1-EBAC-4E10-812B-5E21929CD882}"/>
              </a:ext>
            </a:extLst>
          </p:cNvPr>
          <p:cNvCxnSpPr>
            <a:cxnSpLocks/>
          </p:cNvCxnSpPr>
          <p:nvPr/>
        </p:nvCxnSpPr>
        <p:spPr>
          <a:xfrm>
            <a:off x="247426" y="941695"/>
            <a:ext cx="1152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84590BB-CECE-4FFD-BBEA-8EC01EC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6" y="115022"/>
            <a:ext cx="11520000" cy="735447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64EC335-0BF2-4424-B688-1BB8FCE1A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3FDC8C4-3E67-1BF4-9630-D77A2DEAE7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7363" y="1007283"/>
            <a:ext cx="5580063" cy="252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D65C3B0-203B-FAAF-3726-A969BACDB8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47426" y="1007283"/>
            <a:ext cx="5580063" cy="252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F0B31E4B-303D-B623-0582-92FBE3D655A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87363" y="3580678"/>
            <a:ext cx="5580063" cy="252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8ABF736A-AD8F-02EC-E928-E0460A11028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47426" y="3580678"/>
            <a:ext cx="5580063" cy="252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2939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619A94-1CDD-90ED-9171-E3BB4A319B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517" y="1439759"/>
            <a:ext cx="9361040" cy="1116000"/>
          </a:xfrm>
          <a:noFill/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F6716-E860-A430-C297-2F8CC4F26B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02889" y="6320815"/>
            <a:ext cx="501821" cy="365125"/>
          </a:xfrm>
          <a:prstGeom prst="rect">
            <a:avLst/>
          </a:prstGeom>
        </p:spPr>
        <p:txBody>
          <a:bodyPr/>
          <a:lstStyle/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08BB2D-FAA3-7E6A-F1EA-CDBD5344BDD1}"/>
              </a:ext>
            </a:extLst>
          </p:cNvPr>
          <p:cNvSpPr txBox="1">
            <a:spLocks/>
          </p:cNvSpPr>
          <p:nvPr userDrawn="1"/>
        </p:nvSpPr>
        <p:spPr>
          <a:xfrm>
            <a:off x="4674000" y="6514956"/>
            <a:ext cx="2864510" cy="1308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OFFICIAL-NOT FOR PUBLISHING</a:t>
            </a:r>
            <a:endParaRPr kumimoji="0" lang="en-GB" sz="8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81A8C6-2802-B47C-E199-678D30BF771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375432" y="6570451"/>
            <a:ext cx="3173708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DAC8DB-A438-A3C9-487E-D34A1261522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703820" y="6570451"/>
            <a:ext cx="3110690" cy="0"/>
          </a:xfrm>
          <a:prstGeom prst="line">
            <a:avLst/>
          </a:prstGeom>
          <a:ln w="19050" cap="flat">
            <a:solidFill>
              <a:schemeClr val="tx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black, black and white, darkness, monochrome&#10;&#10;Description automatically generated">
            <a:extLst>
              <a:ext uri="{FF2B5EF4-FFF2-40B4-BE49-F238E27FC236}">
                <a16:creationId xmlns:a16="http://schemas.microsoft.com/office/drawing/2014/main" id="{A74B3C0B-DA7D-84A7-C1E6-17403F5521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" y="6105858"/>
            <a:ext cx="1012418" cy="6749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788858-C5F1-1EAD-404F-B315E971FD71}"/>
              </a:ext>
            </a:extLst>
          </p:cNvPr>
          <p:cNvSpPr/>
          <p:nvPr userDrawn="1"/>
        </p:nvSpPr>
        <p:spPr bwMode="gray">
          <a:xfrm rot="16200000">
            <a:off x="270571" y="594808"/>
            <a:ext cx="358105" cy="65954"/>
          </a:xfrm>
          <a:prstGeom prst="rect">
            <a:avLst/>
          </a:prstGeom>
          <a:solidFill>
            <a:srgbClr val="0DA04A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1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boxe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9C7DC1-EBAC-4E10-812B-5E21929CD882}"/>
              </a:ext>
            </a:extLst>
          </p:cNvPr>
          <p:cNvCxnSpPr>
            <a:cxnSpLocks/>
          </p:cNvCxnSpPr>
          <p:nvPr/>
        </p:nvCxnSpPr>
        <p:spPr>
          <a:xfrm>
            <a:off x="247426" y="941695"/>
            <a:ext cx="1152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84590BB-CECE-4FFD-BBEA-8EC01EC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7" y="115022"/>
            <a:ext cx="11520000" cy="73544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92247C-DBBB-4D82-9041-FD3810D5BBF6}"/>
              </a:ext>
            </a:extLst>
          </p:cNvPr>
          <p:cNvCxnSpPr>
            <a:cxnSpLocks/>
          </p:cNvCxnSpPr>
          <p:nvPr/>
        </p:nvCxnSpPr>
        <p:spPr>
          <a:xfrm>
            <a:off x="246995" y="1598400"/>
            <a:ext cx="360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3ECCB19-BEEB-493B-A0AE-E64F2E3142DD}"/>
              </a:ext>
            </a:extLst>
          </p:cNvPr>
          <p:cNvCxnSpPr>
            <a:cxnSpLocks/>
          </p:cNvCxnSpPr>
          <p:nvPr/>
        </p:nvCxnSpPr>
        <p:spPr>
          <a:xfrm>
            <a:off x="4205696" y="1598400"/>
            <a:ext cx="360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190191-FE2D-4093-9882-27535411B68C}"/>
              </a:ext>
            </a:extLst>
          </p:cNvPr>
          <p:cNvCxnSpPr>
            <a:cxnSpLocks/>
          </p:cNvCxnSpPr>
          <p:nvPr/>
        </p:nvCxnSpPr>
        <p:spPr>
          <a:xfrm>
            <a:off x="8163661" y="1598400"/>
            <a:ext cx="360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A3444DA-F39C-49BB-A1A1-C060EC65C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EDFFAC-98DC-074E-D99D-90E865D9EC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47364" y="1634400"/>
            <a:ext cx="3600000" cy="4464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B9D9AF6-BD8C-3E15-251B-A25B2906C41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05695" y="1634400"/>
            <a:ext cx="3600000" cy="4464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4"/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D5AA090-B034-52E3-8A61-C42180B45B9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164029" y="1634400"/>
            <a:ext cx="3600000" cy="4464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9B6BDD-0194-BAD3-1F78-48231C9A29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8400" y="1008000"/>
            <a:ext cx="3600000" cy="540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CC7F7ED-9FF5-3E21-0568-6D1B6444B5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04800" y="1008000"/>
            <a:ext cx="3600000" cy="540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4FA89BB-1161-EC53-037B-8EB17ECD87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4800" y="1008000"/>
            <a:ext cx="3600000" cy="540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63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Textboxes without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84590BB-CECE-4FFD-BBEA-8EC01EC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7" y="115022"/>
            <a:ext cx="11520000" cy="73544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403881-73D8-4BCB-8D30-2BEE88261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8CF8837-42D0-9EAC-6A18-418DB3CF1A82}"/>
              </a:ext>
            </a:extLst>
          </p:cNvPr>
          <p:cNvCxnSpPr>
            <a:cxnSpLocks/>
          </p:cNvCxnSpPr>
          <p:nvPr userDrawn="1"/>
        </p:nvCxnSpPr>
        <p:spPr>
          <a:xfrm>
            <a:off x="247426" y="941695"/>
            <a:ext cx="1152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3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Textboxes without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84590BB-CECE-4FFD-BBEA-8EC01EC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476760"/>
            <a:ext cx="9360400" cy="79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403881-73D8-4BCB-8D30-2BEE88261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93D4FD-61A5-F3BE-1E0B-1C5B5CF93963}"/>
              </a:ext>
            </a:extLst>
          </p:cNvPr>
          <p:cNvCxnSpPr/>
          <p:nvPr userDrawn="1"/>
        </p:nvCxnSpPr>
        <p:spPr>
          <a:xfrm>
            <a:off x="335360" y="1268760"/>
            <a:ext cx="9361040" cy="0"/>
          </a:xfrm>
          <a:prstGeom prst="line">
            <a:avLst/>
          </a:prstGeom>
          <a:ln w="57150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10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Textboxes without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84590BB-CECE-4FFD-BBEA-8EC01EC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476760"/>
            <a:ext cx="9360400" cy="79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403881-73D8-4BCB-8D30-2BEE88261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93D4FD-61A5-F3BE-1E0B-1C5B5CF93963}"/>
              </a:ext>
            </a:extLst>
          </p:cNvPr>
          <p:cNvCxnSpPr/>
          <p:nvPr userDrawn="1"/>
        </p:nvCxnSpPr>
        <p:spPr>
          <a:xfrm>
            <a:off x="335360" y="1268760"/>
            <a:ext cx="9361040" cy="0"/>
          </a:xfrm>
          <a:prstGeom prst="line">
            <a:avLst/>
          </a:prstGeom>
          <a:ln w="57150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4E230EA-4841-903B-403B-3DB50A32D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1368000"/>
            <a:ext cx="11520000" cy="48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490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64EC335-0BF2-4424-B688-1BB8FCE1A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C4B0E7-7BFB-C5A0-0F23-0180523CEC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1534" y="1957315"/>
            <a:ext cx="5580063" cy="4248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3FDC8C4-3E67-1BF4-9630-D77A2DEAE7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8337" y="1957315"/>
            <a:ext cx="5580063" cy="4248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5F61D0-459E-05B2-5908-ADB1F94C07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1534" y="1368000"/>
            <a:ext cx="5580000" cy="540000"/>
          </a:xfrm>
          <a:solidFill>
            <a:srgbClr val="002E6D"/>
          </a:solidFill>
          <a:ln>
            <a:solidFill>
              <a:srgbClr val="002E6D"/>
            </a:solidFill>
          </a:ln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EEE13E0-FAB2-779F-5C87-3F757BD720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8337" y="1368000"/>
            <a:ext cx="5580000" cy="540000"/>
          </a:xfrm>
          <a:solidFill>
            <a:srgbClr val="002E6D"/>
          </a:solidFill>
          <a:ln>
            <a:solidFill>
              <a:srgbClr val="002E6D"/>
            </a:solidFill>
          </a:ln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C36FE-B48A-4CF9-CEF6-C1BB9689A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476760"/>
            <a:ext cx="9360400" cy="79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AE3DCF-F60C-B536-7DAE-8C2459DB2FDF}"/>
              </a:ext>
            </a:extLst>
          </p:cNvPr>
          <p:cNvCxnSpPr/>
          <p:nvPr userDrawn="1"/>
        </p:nvCxnSpPr>
        <p:spPr>
          <a:xfrm>
            <a:off x="335360" y="1268760"/>
            <a:ext cx="9361040" cy="0"/>
          </a:xfrm>
          <a:prstGeom prst="line">
            <a:avLst/>
          </a:prstGeom>
          <a:ln w="57150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0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Text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E49D06-EA7F-4E85-BFC6-D8FEEB56BB95}"/>
              </a:ext>
            </a:extLst>
          </p:cNvPr>
          <p:cNvCxnSpPr>
            <a:cxnSpLocks/>
          </p:cNvCxnSpPr>
          <p:nvPr/>
        </p:nvCxnSpPr>
        <p:spPr>
          <a:xfrm>
            <a:off x="6187426" y="1130106"/>
            <a:ext cx="558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92247C-DBBB-4D82-9041-FD3810D5BBF6}"/>
              </a:ext>
            </a:extLst>
          </p:cNvPr>
          <p:cNvCxnSpPr>
            <a:cxnSpLocks/>
          </p:cNvCxnSpPr>
          <p:nvPr/>
        </p:nvCxnSpPr>
        <p:spPr>
          <a:xfrm>
            <a:off x="247467" y="1130106"/>
            <a:ext cx="558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64EC335-0BF2-4424-B688-1BB8FCE1A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C4B0E7-7BFB-C5A0-0F23-0180523CEC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7364" y="1166178"/>
            <a:ext cx="5580063" cy="216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3FDC8C4-3E67-1BF4-9630-D77A2DEAE7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7426" y="1166178"/>
            <a:ext cx="5580063" cy="216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926F08-033F-B6E6-ADED-84A017CBD573}"/>
              </a:ext>
            </a:extLst>
          </p:cNvPr>
          <p:cNvCxnSpPr>
            <a:cxnSpLocks/>
          </p:cNvCxnSpPr>
          <p:nvPr userDrawn="1"/>
        </p:nvCxnSpPr>
        <p:spPr>
          <a:xfrm>
            <a:off x="6187426" y="3805797"/>
            <a:ext cx="558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3BA9-3216-2EF7-7A4D-9F34B673541D}"/>
              </a:ext>
            </a:extLst>
          </p:cNvPr>
          <p:cNvCxnSpPr>
            <a:cxnSpLocks/>
          </p:cNvCxnSpPr>
          <p:nvPr userDrawn="1"/>
        </p:nvCxnSpPr>
        <p:spPr>
          <a:xfrm>
            <a:off x="247467" y="3805797"/>
            <a:ext cx="558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A58C6230-D3F0-DBA8-675D-34B0388139E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47364" y="3841869"/>
            <a:ext cx="5580063" cy="216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2AC428B2-9A5B-58B4-33F5-7C6C361B92C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87426" y="3841869"/>
            <a:ext cx="5580063" cy="216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57A39A-CECD-1907-2914-8C350C73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7" y="115022"/>
            <a:ext cx="11520000" cy="432000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sz="2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61799-2E0F-A97A-41B8-C0043025DD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8400" y="727200"/>
            <a:ext cx="5580000" cy="360000"/>
          </a:xfrm>
          <a:solidFill>
            <a:srgbClr val="002E6D"/>
          </a:solidFill>
          <a:ln>
            <a:solidFill>
              <a:srgbClr val="002E6D"/>
            </a:solidFill>
          </a:ln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C26E0A6-735A-B680-D887-15EEC40C7EB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8400" y="727200"/>
            <a:ext cx="5580000" cy="360000"/>
          </a:xfrm>
          <a:solidFill>
            <a:srgbClr val="002E6D"/>
          </a:solidFill>
          <a:ln>
            <a:solidFill>
              <a:srgbClr val="002E6D"/>
            </a:solidFill>
          </a:ln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E29DC26-E003-39B6-443C-0ED770A7C8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8400" y="3402000"/>
            <a:ext cx="5580000" cy="360000"/>
          </a:xfrm>
          <a:solidFill>
            <a:srgbClr val="002E6D"/>
          </a:solidFill>
          <a:ln>
            <a:solidFill>
              <a:srgbClr val="002E6D"/>
            </a:solidFill>
          </a:ln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40B66DF-5D27-46B0-75EF-433796AADB9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8400" y="3402000"/>
            <a:ext cx="5580000" cy="360000"/>
          </a:xfrm>
          <a:solidFill>
            <a:srgbClr val="002E6D"/>
          </a:solidFill>
          <a:ln>
            <a:solidFill>
              <a:srgbClr val="002E6D"/>
            </a:solidFill>
          </a:ln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9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nomy Up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E49D06-EA7F-4E85-BFC6-D8FEEB56BB95}"/>
              </a:ext>
            </a:extLst>
          </p:cNvPr>
          <p:cNvCxnSpPr>
            <a:cxnSpLocks/>
          </p:cNvCxnSpPr>
          <p:nvPr/>
        </p:nvCxnSpPr>
        <p:spPr>
          <a:xfrm>
            <a:off x="6187426" y="1130106"/>
            <a:ext cx="558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92247C-DBBB-4D82-9041-FD3810D5BBF6}"/>
              </a:ext>
            </a:extLst>
          </p:cNvPr>
          <p:cNvCxnSpPr>
            <a:cxnSpLocks/>
          </p:cNvCxnSpPr>
          <p:nvPr/>
        </p:nvCxnSpPr>
        <p:spPr>
          <a:xfrm>
            <a:off x="247467" y="1130106"/>
            <a:ext cx="558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64EC335-0BF2-4424-B688-1BB8FCE1A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C4B0E7-7BFB-C5A0-0F23-0180523CEC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7364" y="1166178"/>
            <a:ext cx="5580063" cy="2160000"/>
          </a:xfrm>
        </p:spPr>
        <p:txBody>
          <a:bodyPr/>
          <a:lstStyle>
            <a:lvl1pPr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3FDC8C4-3E67-1BF4-9630-D77A2DEAE7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7426" y="1166178"/>
            <a:ext cx="5580063" cy="2160000"/>
          </a:xfrm>
        </p:spPr>
        <p:txBody>
          <a:bodyPr/>
          <a:lstStyle>
            <a:lvl1pPr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926F08-033F-B6E6-ADED-84A017CBD573}"/>
              </a:ext>
            </a:extLst>
          </p:cNvPr>
          <p:cNvCxnSpPr>
            <a:cxnSpLocks/>
          </p:cNvCxnSpPr>
          <p:nvPr userDrawn="1"/>
        </p:nvCxnSpPr>
        <p:spPr>
          <a:xfrm>
            <a:off x="6187426" y="3805797"/>
            <a:ext cx="558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3BA9-3216-2EF7-7A4D-9F34B673541D}"/>
              </a:ext>
            </a:extLst>
          </p:cNvPr>
          <p:cNvCxnSpPr>
            <a:cxnSpLocks/>
          </p:cNvCxnSpPr>
          <p:nvPr userDrawn="1"/>
        </p:nvCxnSpPr>
        <p:spPr>
          <a:xfrm>
            <a:off x="247467" y="3805797"/>
            <a:ext cx="5580000" cy="0"/>
          </a:xfrm>
          <a:prstGeom prst="line">
            <a:avLst/>
          </a:prstGeom>
          <a:ln w="9525">
            <a:solidFill>
              <a:srgbClr val="002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A58C6230-D3F0-DBA8-675D-34B0388139E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47364" y="3841869"/>
            <a:ext cx="5580063" cy="2160000"/>
          </a:xfrm>
        </p:spPr>
        <p:txBody>
          <a:bodyPr/>
          <a:lstStyle>
            <a:lvl1pPr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2AC428B2-9A5B-58B4-33F5-7C6C361B92C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87426" y="3841869"/>
            <a:ext cx="5580063" cy="2160000"/>
          </a:xfrm>
        </p:spPr>
        <p:txBody>
          <a:bodyPr/>
          <a:lstStyle>
            <a:lvl1pPr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57A39A-CECD-1907-2914-8C350C73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7" y="115022"/>
            <a:ext cx="11520000" cy="432000"/>
          </a:xfrm>
          <a:solidFill>
            <a:srgbClr val="002E6D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61799-2E0F-A97A-41B8-C0043025DD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8400" y="727200"/>
            <a:ext cx="5580000" cy="360000"/>
          </a:xfrm>
          <a:noFill/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C26E0A6-735A-B680-D887-15EEC40C7EB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8400" y="727200"/>
            <a:ext cx="5580000" cy="360000"/>
          </a:xfrm>
          <a:noFill/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E29DC26-E003-39B6-443C-0ED770A7C8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8400" y="3402000"/>
            <a:ext cx="5580000" cy="360000"/>
          </a:xfrm>
          <a:noFill/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40B66DF-5D27-46B0-75EF-433796AADB9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8400" y="3402000"/>
            <a:ext cx="5580000" cy="360000"/>
          </a:xfrm>
          <a:noFill/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7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7" y="115022"/>
            <a:ext cx="11520000" cy="735447"/>
          </a:xfrm>
          <a:noFill/>
        </p:spPr>
        <p:txBody>
          <a:bodyPr vert="horz" lIns="91440" tIns="45720" rIns="91440" bIns="45720" rtlCol="0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+mj-lt"/>
                <a:ea typeface="+mn-ea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760A5B-872E-453E-8372-B68F57F454CD}"/>
              </a:ext>
            </a:extLst>
          </p:cNvPr>
          <p:cNvCxnSpPr>
            <a:cxnSpLocks/>
          </p:cNvCxnSpPr>
          <p:nvPr/>
        </p:nvCxnSpPr>
        <p:spPr>
          <a:xfrm>
            <a:off x="247427" y="941695"/>
            <a:ext cx="1152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3CFF09D-ED62-4399-232E-AA1FF783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27" y="1008000"/>
            <a:ext cx="11520000" cy="509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09734-4949-5D99-39FA-CF92BAC69C81}"/>
              </a:ext>
            </a:extLst>
          </p:cNvPr>
          <p:cNvSpPr txBox="1"/>
          <p:nvPr userDrawn="1"/>
        </p:nvSpPr>
        <p:spPr>
          <a:xfrm>
            <a:off x="188268" y="6389248"/>
            <a:ext cx="10418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OFFICIAL SENSITIVE - NOT GOVERNMENT POLICY -</a:t>
            </a:r>
          </a:p>
        </p:txBody>
      </p:sp>
    </p:spTree>
    <p:extLst>
      <p:ext uri="{BB962C8B-B14F-4D97-AF65-F5344CB8AC3E}">
        <p14:creationId xmlns:p14="http://schemas.microsoft.com/office/powerpoint/2010/main" val="2580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es without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9C7DC1-EBAC-4E10-812B-5E21929CD882}"/>
              </a:ext>
            </a:extLst>
          </p:cNvPr>
          <p:cNvCxnSpPr>
            <a:cxnSpLocks/>
          </p:cNvCxnSpPr>
          <p:nvPr/>
        </p:nvCxnSpPr>
        <p:spPr>
          <a:xfrm>
            <a:off x="247426" y="941695"/>
            <a:ext cx="1152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84590BB-CECE-4FFD-BBEA-8EC01EC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7" y="115022"/>
            <a:ext cx="11520000" cy="735447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>
                <a:solidFill>
                  <a:schemeClr val="tx1"/>
                </a:solidFill>
                <a:latin typeface="+mj-lt"/>
                <a:ea typeface="+mn-ea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EEBA1C-5341-4385-A18A-609AB6F5C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B52AE-DB92-A59A-6258-9ECE003F6F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7426" y="1008000"/>
            <a:ext cx="1152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3B00E-1237-24AC-63E8-4DC9680D49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8400" y="5018400"/>
            <a:ext cx="11520000" cy="1080000"/>
          </a:xfrm>
        </p:spPr>
        <p:txBody>
          <a:bodyPr/>
          <a:lstStyle>
            <a:lvl1pPr>
              <a:defRPr sz="16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4052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9C7DC1-EBAC-4E10-812B-5E21929CD882}"/>
              </a:ext>
            </a:extLst>
          </p:cNvPr>
          <p:cNvCxnSpPr>
            <a:cxnSpLocks/>
          </p:cNvCxnSpPr>
          <p:nvPr/>
        </p:nvCxnSpPr>
        <p:spPr>
          <a:xfrm>
            <a:off x="247426" y="941695"/>
            <a:ext cx="1152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84590BB-CECE-4FFD-BBEA-8EC01EC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6" y="115022"/>
            <a:ext cx="11520000" cy="735447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3FDC8C4-3E67-1BF4-9630-D77A2DEAE7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7363" y="1007283"/>
            <a:ext cx="5580063" cy="509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D65C3B0-203B-FAAF-3726-A969BACDB8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47426" y="1007283"/>
            <a:ext cx="5580063" cy="509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E5E7A2-676E-F88B-1DC9-E02E35ECFC64}"/>
              </a:ext>
            </a:extLst>
          </p:cNvPr>
          <p:cNvSpPr txBox="1"/>
          <p:nvPr userDrawn="1"/>
        </p:nvSpPr>
        <p:spPr>
          <a:xfrm>
            <a:off x="188268" y="6389248"/>
            <a:ext cx="10418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OFFICIAL SENSITIVE - NOT GOVERNMENT POLICY -</a:t>
            </a:r>
          </a:p>
        </p:txBody>
      </p:sp>
    </p:spTree>
    <p:extLst>
      <p:ext uri="{BB962C8B-B14F-4D97-AF65-F5344CB8AC3E}">
        <p14:creationId xmlns:p14="http://schemas.microsoft.com/office/powerpoint/2010/main" val="20865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9C7DC1-EBAC-4E10-812B-5E21929CD882}"/>
              </a:ext>
            </a:extLst>
          </p:cNvPr>
          <p:cNvCxnSpPr>
            <a:cxnSpLocks/>
          </p:cNvCxnSpPr>
          <p:nvPr/>
        </p:nvCxnSpPr>
        <p:spPr>
          <a:xfrm>
            <a:off x="247426" y="941695"/>
            <a:ext cx="1152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84590BB-CECE-4FFD-BBEA-8EC01EC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6" y="115022"/>
            <a:ext cx="11520000" cy="7354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64EC335-0BF2-4424-B688-1BB8FCE1A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C4B0E7-7BFB-C5A0-0F23-0180523CEC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7364" y="1008000"/>
            <a:ext cx="5580063" cy="397508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3FDC8C4-3E67-1BF4-9630-D77A2DEAE7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7426" y="1008000"/>
            <a:ext cx="5580063" cy="397508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DA53C4-2239-A4BC-69CD-2E6212430B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8400" y="5018400"/>
            <a:ext cx="11520000" cy="108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526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9C7DC1-EBAC-4E10-812B-5E21929CD882}"/>
              </a:ext>
            </a:extLst>
          </p:cNvPr>
          <p:cNvCxnSpPr>
            <a:cxnSpLocks/>
          </p:cNvCxnSpPr>
          <p:nvPr/>
        </p:nvCxnSpPr>
        <p:spPr>
          <a:xfrm>
            <a:off x="247426" y="941695"/>
            <a:ext cx="1152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84590BB-CECE-4FFD-BBEA-8EC01EC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6" y="115022"/>
            <a:ext cx="11520000" cy="735447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E49D06-EA7F-4E85-BFC6-D8FEEB56BB95}"/>
              </a:ext>
            </a:extLst>
          </p:cNvPr>
          <p:cNvCxnSpPr>
            <a:cxnSpLocks/>
          </p:cNvCxnSpPr>
          <p:nvPr/>
        </p:nvCxnSpPr>
        <p:spPr>
          <a:xfrm>
            <a:off x="6187426" y="1599010"/>
            <a:ext cx="558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92247C-DBBB-4D82-9041-FD3810D5BBF6}"/>
              </a:ext>
            </a:extLst>
          </p:cNvPr>
          <p:cNvCxnSpPr>
            <a:cxnSpLocks/>
          </p:cNvCxnSpPr>
          <p:nvPr/>
        </p:nvCxnSpPr>
        <p:spPr>
          <a:xfrm>
            <a:off x="247467" y="1599010"/>
            <a:ext cx="558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C4B0E7-7BFB-C5A0-0F23-0180523CEC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7364" y="1635082"/>
            <a:ext cx="5580063" cy="446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3FDC8C4-3E67-1BF4-9630-D77A2DEAE7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7426" y="1635082"/>
            <a:ext cx="5580063" cy="446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5F61D0-459E-05B2-5908-ADB1F94C07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8400" y="1008000"/>
            <a:ext cx="5580000" cy="540000"/>
          </a:xfrm>
        </p:spPr>
        <p:txBody>
          <a:bodyPr/>
          <a:lstStyle>
            <a:lvl1pPr marL="0" indent="0">
              <a:buNone/>
              <a:defRPr/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EEE13E0-FAB2-779F-5C87-3F757BD720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8400" y="1008000"/>
            <a:ext cx="5580000" cy="540000"/>
          </a:xfrm>
        </p:spPr>
        <p:txBody>
          <a:bodyPr/>
          <a:lstStyle>
            <a:lvl1pPr marL="0" indent="0">
              <a:buNone/>
              <a:defRPr/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08858-B051-71B9-92F2-7A0C0898815D}"/>
              </a:ext>
            </a:extLst>
          </p:cNvPr>
          <p:cNvSpPr txBox="1"/>
          <p:nvPr userDrawn="1"/>
        </p:nvSpPr>
        <p:spPr>
          <a:xfrm>
            <a:off x="188268" y="6389248"/>
            <a:ext cx="10418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OFFICIAL SENSITIVE - NOT GOVERNMENT POLICY -</a:t>
            </a:r>
          </a:p>
        </p:txBody>
      </p:sp>
    </p:spTree>
    <p:extLst>
      <p:ext uri="{BB962C8B-B14F-4D97-AF65-F5344CB8AC3E}">
        <p14:creationId xmlns:p14="http://schemas.microsoft.com/office/powerpoint/2010/main" val="313718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45813-17F8-40B0-8569-68A3052D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9C7DC1-EBAC-4E10-812B-5E21929CD882}"/>
              </a:ext>
            </a:extLst>
          </p:cNvPr>
          <p:cNvCxnSpPr>
            <a:cxnSpLocks/>
          </p:cNvCxnSpPr>
          <p:nvPr/>
        </p:nvCxnSpPr>
        <p:spPr>
          <a:xfrm>
            <a:off x="247426" y="941695"/>
            <a:ext cx="1152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84590BB-CECE-4FFD-BBEA-8EC01EC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6" y="115022"/>
            <a:ext cx="11520000" cy="7354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E49D06-EA7F-4E85-BFC6-D8FEEB56BB95}"/>
              </a:ext>
            </a:extLst>
          </p:cNvPr>
          <p:cNvCxnSpPr>
            <a:cxnSpLocks/>
          </p:cNvCxnSpPr>
          <p:nvPr/>
        </p:nvCxnSpPr>
        <p:spPr>
          <a:xfrm>
            <a:off x="6187426" y="1599010"/>
            <a:ext cx="558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92247C-DBBB-4D82-9041-FD3810D5BBF6}"/>
              </a:ext>
            </a:extLst>
          </p:cNvPr>
          <p:cNvCxnSpPr>
            <a:cxnSpLocks/>
          </p:cNvCxnSpPr>
          <p:nvPr/>
        </p:nvCxnSpPr>
        <p:spPr>
          <a:xfrm>
            <a:off x="247467" y="1599010"/>
            <a:ext cx="5580000" cy="0"/>
          </a:xfrm>
          <a:prstGeom prst="line">
            <a:avLst/>
          </a:prstGeom>
          <a:ln w="9525">
            <a:solidFill>
              <a:srgbClr val="0D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64EC335-0BF2-4424-B688-1BB8FCE1A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C4B0E7-7BFB-C5A0-0F23-0180523CEC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7364" y="1635082"/>
            <a:ext cx="5580063" cy="3348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3FDC8C4-3E67-1BF4-9630-D77A2DEAE7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7426" y="1635082"/>
            <a:ext cx="5580063" cy="3348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EA5A3CB-8D5D-3E6D-D906-C3782DCEC1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8400" y="1008000"/>
            <a:ext cx="5580000" cy="540000"/>
          </a:xfrm>
        </p:spPr>
        <p:txBody>
          <a:bodyPr/>
          <a:lstStyle>
            <a:lvl1pPr marL="0" indent="0">
              <a:buNone/>
              <a:defRPr/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6831017-F120-FA65-7861-C3A264EDCF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8400" y="1008000"/>
            <a:ext cx="5580000" cy="540000"/>
          </a:xfrm>
        </p:spPr>
        <p:txBody>
          <a:bodyPr/>
          <a:lstStyle>
            <a:lvl1pPr marL="0" indent="0">
              <a:buNone/>
              <a:defRPr/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DA53C4-2239-A4BC-69CD-2E6212430B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8400" y="5018400"/>
            <a:ext cx="11520000" cy="108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4923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08958-870B-4E65-B32D-F274CCFB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059"/>
            <a:ext cx="10515600" cy="73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D40D6-D6CF-4338-B18C-CBFA3AA7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96756"/>
            <a:ext cx="10515600" cy="438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767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49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51" r:id="rId19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3D4AC7A-2C25-489A-A250-AA1F86809785}"/>
              </a:ext>
            </a:extLst>
          </p:cNvPr>
          <p:cNvSpPr/>
          <p:nvPr/>
        </p:nvSpPr>
        <p:spPr>
          <a:xfrm>
            <a:off x="204613" y="6359659"/>
            <a:ext cx="9000000" cy="321125"/>
          </a:xfrm>
          <a:prstGeom prst="rect">
            <a:avLst/>
          </a:prstGeom>
          <a:solidFill>
            <a:srgbClr val="002E6D"/>
          </a:solidFill>
          <a:ln>
            <a:solidFill>
              <a:srgbClr val="002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08958-870B-4E65-B32D-F274CCFB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64"/>
            <a:ext cx="10515600" cy="73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D40D6-D6CF-4338-B18C-CBFA3AA7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96756"/>
            <a:ext cx="10515600" cy="438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1E68A5-B93E-46DB-BE6C-2F9902789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8268" y="6331900"/>
            <a:ext cx="50182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953CAF-CDC1-4F84-8EDC-C896C1C15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2400" y="63465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sz="1400" i="1"/>
              <a:t>Economy &amp; Strategic Analysis</a:t>
            </a:r>
            <a:endParaRPr lang="en-GB" sz="1400" b="1" i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5A6C7-FD58-590D-733A-5B06F28DB1E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370700" y="6331900"/>
            <a:ext cx="261668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3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50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/>
          <p:nvPr/>
        </p:nvSpPr>
        <p:spPr>
          <a:xfrm>
            <a:off x="335392" y="1740919"/>
            <a:ext cx="6541397" cy="11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buClr>
                <a:srgbClr val="000000"/>
              </a:buClr>
              <a:buSzPts val="7100"/>
            </a:pPr>
            <a:r>
              <a:rPr lang="en-GB" sz="355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future of UK energy policy: the net zero challenge</a:t>
            </a:r>
          </a:p>
        </p:txBody>
      </p:sp>
      <p:sp>
        <p:nvSpPr>
          <p:cNvPr id="209" name="Google Shape;209;p18"/>
          <p:cNvSpPr/>
          <p:nvPr/>
        </p:nvSpPr>
        <p:spPr>
          <a:xfrm>
            <a:off x="5199909" y="-5920"/>
            <a:ext cx="7008252" cy="68698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478" y="0"/>
                </a:moveTo>
                <a:lnTo>
                  <a:pt x="21600" y="0"/>
                </a:lnTo>
                <a:lnTo>
                  <a:pt x="12137" y="21600"/>
                </a:lnTo>
                <a:lnTo>
                  <a:pt x="0" y="21600"/>
                </a:lnTo>
                <a:lnTo>
                  <a:pt x="9478" y="0"/>
                </a:lnTo>
                <a:close/>
              </a:path>
            </a:pathLst>
          </a:custGeom>
          <a:solidFill>
            <a:srgbClr val="0DA04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3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9136228" y="-3826"/>
            <a:ext cx="3077060" cy="68698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F2D69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FFFFFF"/>
              </a:buClr>
              <a:buSzPts val="3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A picture containing screenshot, black, darkness&#10;&#10;Description automatically generated">
            <a:extLst>
              <a:ext uri="{FF2B5EF4-FFF2-40B4-BE49-F238E27FC236}">
                <a16:creationId xmlns:a16="http://schemas.microsoft.com/office/drawing/2014/main" id="{BCBB213C-BFC3-D39E-88B3-772FFE00D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3" y="339536"/>
            <a:ext cx="1465180" cy="864875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B850468-3772-88C2-7A03-5FA365CC396E}"/>
              </a:ext>
            </a:extLst>
          </p:cNvPr>
          <p:cNvSpPr txBox="1">
            <a:spLocks/>
          </p:cNvSpPr>
          <p:nvPr/>
        </p:nvSpPr>
        <p:spPr>
          <a:xfrm>
            <a:off x="335392" y="3428999"/>
            <a:ext cx="4983860" cy="2814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ea typeface="Calibri"/>
                <a:cs typeface="Calibri"/>
              </a:rPr>
              <a:t>Donna Leong – </a:t>
            </a:r>
            <a:r>
              <a:rPr lang="en-GB" i="1" dirty="0">
                <a:ea typeface="Calibri"/>
                <a:cs typeface="Calibri"/>
              </a:rPr>
              <a:t>Director of Analysis</a:t>
            </a:r>
          </a:p>
          <a:p>
            <a:pPr marL="0" indent="0">
              <a:buNone/>
            </a:pPr>
            <a:r>
              <a:rPr lang="en-GB" dirty="0">
                <a:ea typeface="Calibri"/>
                <a:cs typeface="Calibri"/>
              </a:rPr>
              <a:t>Department for Energy Security and Net Zero</a:t>
            </a:r>
          </a:p>
          <a:p>
            <a:pPr marL="0" indent="0">
              <a:buNone/>
            </a:pPr>
            <a:r>
              <a:rPr lang="en-GB" dirty="0">
                <a:ea typeface="Calibri"/>
                <a:cs typeface="Calibri"/>
              </a:rPr>
              <a:t>8 December 2023</a:t>
            </a:r>
            <a:endParaRPr lang="en-GB" dirty="0">
              <a:ea typeface="Calibri"/>
            </a:endParaRPr>
          </a:p>
          <a:p>
            <a:pPr marL="0" indent="0">
              <a:buNone/>
            </a:pPr>
            <a:endParaRPr lang="en-GB" dirty="0">
              <a:ea typeface="Calibri"/>
            </a:endParaRPr>
          </a:p>
          <a:p>
            <a:pPr marL="0" indent="0">
              <a:buNone/>
            </a:pPr>
            <a:r>
              <a:rPr lang="en-GB" i="1" dirty="0">
                <a:solidFill>
                  <a:schemeClr val="accent5">
                    <a:lumMod val="60000"/>
                    <a:lumOff val="40000"/>
                  </a:schemeClr>
                </a:solidFill>
                <a:ea typeface="Calibri"/>
              </a:rPr>
              <a:t>***Official – Not Government Policy*** 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accent5">
                    <a:lumMod val="60000"/>
                    <a:lumOff val="40000"/>
                  </a:schemeClr>
                </a:solidFill>
                <a:ea typeface="Calibri"/>
              </a:rPr>
              <a:t>Please do not quote without author’s permission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E2E3A-8F9E-C1A6-2A23-F5D3DD64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cs typeface="Calibri"/>
              </a:rPr>
              <a:t>Future collaboration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90851-9BC1-D872-432C-49F942FC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91C03-E3A8-6C35-4182-30CEB0877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GB" sz="2800">
              <a:cs typeface="Calibri"/>
            </a:endParaRPr>
          </a:p>
          <a:p>
            <a:pPr marL="0" indent="0">
              <a:buNone/>
            </a:pPr>
            <a:r>
              <a:rPr lang="en-GB" sz="2800">
                <a:cs typeface="Calibri"/>
              </a:rPr>
              <a:t>Discussion:</a:t>
            </a:r>
          </a:p>
          <a:p>
            <a:pPr marL="323850" indent="-323850">
              <a:buFont typeface="Wingdings" panose="05000000000000000000" pitchFamily="2" charset="2"/>
              <a:buChar char="Ø"/>
            </a:pPr>
            <a:r>
              <a:rPr lang="en-GB" sz="2800">
                <a:cs typeface="Calibri"/>
              </a:rPr>
              <a:t>How can our analysis be bolstered by the work of the wider community?</a:t>
            </a:r>
          </a:p>
          <a:p>
            <a:pPr marL="323850" indent="-323850">
              <a:buFont typeface="Wingdings" panose="05000000000000000000" pitchFamily="2" charset="2"/>
              <a:buChar char="Ø"/>
            </a:pPr>
            <a:r>
              <a:rPr lang="en-GB" sz="2800">
                <a:cs typeface="Calibri"/>
              </a:rPr>
              <a:t>Can we collaborate in a more structured way?</a:t>
            </a:r>
            <a:endParaRPr lang="en-GB" sz="2800"/>
          </a:p>
          <a:p>
            <a:pPr marL="0" indent="0">
              <a:buNone/>
            </a:pPr>
            <a:endParaRPr lang="en-GB" sz="2800"/>
          </a:p>
          <a:p>
            <a:pPr marL="0" indent="0">
              <a:buNone/>
            </a:pPr>
            <a:endParaRPr lang="en-GB" sz="2800"/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4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10407-57CE-E562-F367-207984807F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The 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ABB277-8C36-D4EE-07D2-66BFF0FE6E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51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DE50B5-F51B-0D83-CAC3-84FD5B9362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F5EF0-371E-F7DC-0168-3F2D7155539B}"/>
              </a:ext>
            </a:extLst>
          </p:cNvPr>
          <p:cNvSpPr txBox="1"/>
          <p:nvPr/>
        </p:nvSpPr>
        <p:spPr>
          <a:xfrm>
            <a:off x="576803" y="383997"/>
            <a:ext cx="105260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kern="0">
                <a:latin typeface="+mj-lt"/>
                <a:ea typeface="+mj-ea"/>
                <a:cs typeface="Arial" panose="020B0604020202020204" pitchFamily="34" charset="0"/>
              </a:rPr>
              <a:t>UK’s climate change targets are ambitious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5A7A692-ED93-17E9-8F65-9FAAED49BC40}"/>
              </a:ext>
            </a:extLst>
          </p:cNvPr>
          <p:cNvSpPr txBox="1">
            <a:spLocks/>
          </p:cNvSpPr>
          <p:nvPr/>
        </p:nvSpPr>
        <p:spPr>
          <a:xfrm>
            <a:off x="7956782" y="1243797"/>
            <a:ext cx="3794305" cy="4924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Budgets </a:t>
            </a:r>
          </a:p>
          <a:p>
            <a:pPr marL="144000" indent="-1440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legally binding 5-year Carbon Budget targets. </a:t>
            </a:r>
          </a:p>
          <a:p>
            <a:pPr marL="144000" indent="-1440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latest target CB6 (2033 -2037) requires a 77% reduction in emissions  from 1990 levels. 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Nationally determined contribution </a:t>
            </a:r>
          </a:p>
          <a:p>
            <a:pPr marL="144000" indent="-144000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Nationally Determined Contribution (NDC) is a separate target for 2030, as part of the Paris Agreement. Our current NDC represents a 68% reduction from 1990 emission levels.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DF2E16-FEE8-87A3-64D4-E3A646DF3A61}"/>
              </a:ext>
            </a:extLst>
          </p:cNvPr>
          <p:cNvGrpSpPr/>
          <p:nvPr/>
        </p:nvGrpSpPr>
        <p:grpSpPr>
          <a:xfrm>
            <a:off x="427644" y="922764"/>
            <a:ext cx="6865522" cy="647951"/>
            <a:chOff x="905164" y="970903"/>
            <a:chExt cx="6865522" cy="6479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2CEA12-547C-2CD2-853B-C10BB5BE6E98}"/>
                </a:ext>
              </a:extLst>
            </p:cNvPr>
            <p:cNvSpPr/>
            <p:nvPr/>
          </p:nvSpPr>
          <p:spPr bwMode="gray">
            <a:xfrm>
              <a:off x="1015999" y="970903"/>
              <a:ext cx="6754687" cy="647951"/>
            </a:xfrm>
            <a:prstGeom prst="rect">
              <a:avLst/>
            </a:prstGeom>
            <a:solidFill>
              <a:srgbClr val="E5E4E2"/>
            </a:solidFill>
            <a:ln w="9525">
              <a:solidFill>
                <a:srgbClr val="E5E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8000"/>
              <a:r>
                <a:rPr lang="en-GB" sz="1600">
                  <a:solidFill>
                    <a:schemeClr val="tx1"/>
                  </a:solidFill>
                  <a:latin typeface="+mj-lt"/>
                </a:rPr>
                <a:t>Decarbonisation: UK has met Carbon Budgets 1, 2 and 3 comfortably but targets will tighten.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762BD9-AB67-8C81-CE95-8606065A1C4E}"/>
                </a:ext>
              </a:extLst>
            </p:cNvPr>
            <p:cNvSpPr/>
            <p:nvPr/>
          </p:nvSpPr>
          <p:spPr bwMode="gray">
            <a:xfrm>
              <a:off x="905164" y="1126382"/>
              <a:ext cx="288000" cy="288000"/>
            </a:xfrm>
            <a:prstGeom prst="ellipse">
              <a:avLst/>
            </a:prstGeom>
            <a:solidFill>
              <a:srgbClr val="0DA04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GB" sz="140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7318A76-3D1B-FC97-61AB-DC18DC28C61B}"/>
              </a:ext>
            </a:extLst>
          </p:cNvPr>
          <p:cNvSpPr txBox="1"/>
          <p:nvPr/>
        </p:nvSpPr>
        <p:spPr>
          <a:xfrm>
            <a:off x="1095830" y="5982305"/>
            <a:ext cx="1066558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**NZS Pathway was set in 2021 as part of the Net Zero Strategy publication. This has been adjusted to account for the latest EEP and GHG inventory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25D62B-D0D1-A724-EDB2-5FA95FDDF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91" y="1848153"/>
            <a:ext cx="7157961" cy="40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0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DE50B5-F51B-0D83-CAC3-84FD5B9362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2735CC-A420-9BED-824B-948DC842930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1481" y="416248"/>
            <a:ext cx="11293685" cy="502501"/>
          </a:xfrm>
        </p:spPr>
        <p:txBody>
          <a:bodyPr/>
          <a:lstStyle/>
          <a:p>
            <a:pPr marL="0" indent="0">
              <a:buNone/>
            </a:pP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Energy trilemma adds challenge – but transition will also bring opportunities</a:t>
            </a:r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681992-2BB5-905A-F16A-FFD79B95D1E9}"/>
              </a:ext>
            </a:extLst>
          </p:cNvPr>
          <p:cNvGrpSpPr/>
          <p:nvPr/>
        </p:nvGrpSpPr>
        <p:grpSpPr>
          <a:xfrm>
            <a:off x="705445" y="1105082"/>
            <a:ext cx="5002327" cy="833118"/>
            <a:chOff x="1316667" y="1180723"/>
            <a:chExt cx="5002327" cy="7070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C25178-251B-3588-C73B-88BBDD79D5BE}"/>
                </a:ext>
              </a:extLst>
            </p:cNvPr>
            <p:cNvSpPr/>
            <p:nvPr/>
          </p:nvSpPr>
          <p:spPr bwMode="gray">
            <a:xfrm>
              <a:off x="1460667" y="1180723"/>
              <a:ext cx="4858327" cy="707082"/>
            </a:xfrm>
            <a:prstGeom prst="rect">
              <a:avLst/>
            </a:prstGeom>
            <a:solidFill>
              <a:srgbClr val="E5E4E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0">
                <a:buNone/>
              </a:pPr>
              <a:r>
                <a:rPr lang="en-GB" sz="1600">
                  <a:solidFill>
                    <a:schemeClr val="tx1"/>
                  </a:solidFill>
                  <a:latin typeface="+mj-lt"/>
                </a:rPr>
                <a:t>Cost: CCC estimate that an additional £40-60bn is required per annum for the NZ transition  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F03B903-DEB6-888D-17BD-3A40571488F8}"/>
                </a:ext>
              </a:extLst>
            </p:cNvPr>
            <p:cNvSpPr/>
            <p:nvPr/>
          </p:nvSpPr>
          <p:spPr bwMode="gray">
            <a:xfrm>
              <a:off x="1316667" y="1292735"/>
              <a:ext cx="288000" cy="288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GB" sz="140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DF1740-C3C7-9CE5-A966-A5442C82964A}"/>
              </a:ext>
            </a:extLst>
          </p:cNvPr>
          <p:cNvGrpSpPr/>
          <p:nvPr/>
        </p:nvGrpSpPr>
        <p:grpSpPr>
          <a:xfrm>
            <a:off x="6464471" y="1086193"/>
            <a:ext cx="5224424" cy="852007"/>
            <a:chOff x="6464033" y="1081381"/>
            <a:chExt cx="4711967" cy="852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182A6D-66EA-E9F1-7A9D-89E8D9A14541}"/>
                </a:ext>
              </a:extLst>
            </p:cNvPr>
            <p:cNvSpPr/>
            <p:nvPr/>
          </p:nvSpPr>
          <p:spPr bwMode="gray">
            <a:xfrm>
              <a:off x="6604000" y="1081381"/>
              <a:ext cx="4572000" cy="852007"/>
            </a:xfrm>
            <a:prstGeom prst="rect">
              <a:avLst/>
            </a:prstGeom>
            <a:solidFill>
              <a:srgbClr val="E5E4E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Security: </a:t>
              </a:r>
              <a:r>
                <a:rPr lang="en-GB" sz="1600">
                  <a:solidFill>
                    <a:srgbClr val="000000"/>
                  </a:solidFill>
                </a:rPr>
                <a:t>r</a:t>
              </a:r>
              <a:r>
                <a:rPr kumimoji="0" lang="en-GB" sz="160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enewables</a:t>
              </a:r>
              <a:r>
                <a:rPr kumimoji="0" lang="en-GB" sz="160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 offer energy security and help combat fossil fuel price driven inflation – but require </a:t>
              </a:r>
              <a:r>
                <a:rPr lang="en-GB" sz="1600">
                  <a:solidFill>
                    <a:srgbClr val="000000"/>
                  </a:solidFill>
                </a:rPr>
                <a:t>additional flexible supply</a:t>
              </a:r>
              <a:endParaRPr kumimoji="0" lang="en-GB" sz="16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7FB1BB2-D92A-19CA-F24E-85C38F3CE0E4}"/>
                </a:ext>
              </a:extLst>
            </p:cNvPr>
            <p:cNvSpPr/>
            <p:nvPr/>
          </p:nvSpPr>
          <p:spPr bwMode="gray">
            <a:xfrm>
              <a:off x="6464033" y="1273429"/>
              <a:ext cx="288000" cy="288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GB" sz="140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0E06AE-31EF-CCA6-55B0-23F6BABBEDE9}"/>
              </a:ext>
            </a:extLst>
          </p:cNvPr>
          <p:cNvGrpSpPr/>
          <p:nvPr/>
        </p:nvGrpSpPr>
        <p:grpSpPr>
          <a:xfrm>
            <a:off x="6698255" y="2022904"/>
            <a:ext cx="5509788" cy="4277257"/>
            <a:chOff x="0" y="-225484"/>
            <a:chExt cx="6426252" cy="3996832"/>
          </a:xfrm>
        </p:grpSpPr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282DB331-50C5-2811-7F28-0FB21004793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66430058"/>
                </p:ext>
              </p:extLst>
            </p:nvPr>
          </p:nvGraphicFramePr>
          <p:xfrm>
            <a:off x="0" y="453792"/>
            <a:ext cx="2948117" cy="29658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6834FCD2-16B8-83DD-5F2E-E69832275A4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37735555"/>
                </p:ext>
              </p:extLst>
            </p:nvPr>
          </p:nvGraphicFramePr>
          <p:xfrm>
            <a:off x="2948117" y="441850"/>
            <a:ext cx="3306706" cy="29658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F28B748-3A1D-43BF-BDF9-BE92BA37AD69}"/>
                </a:ext>
              </a:extLst>
            </p:cNvPr>
            <p:cNvSpPr/>
            <p:nvPr/>
          </p:nvSpPr>
          <p:spPr>
            <a:xfrm>
              <a:off x="0" y="0"/>
              <a:ext cx="5698434" cy="3771348"/>
            </a:xfrm>
            <a:prstGeom prst="roundRect">
              <a:avLst>
                <a:gd name="adj" fmla="val 2783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A5F3788C-8E99-ABB0-8A22-BD94582A1F89}"/>
                </a:ext>
              </a:extLst>
            </p:cNvPr>
            <p:cNvSpPr txBox="1"/>
            <p:nvPr/>
          </p:nvSpPr>
          <p:spPr>
            <a:xfrm>
              <a:off x="75791" y="-225484"/>
              <a:ext cx="6350461" cy="835059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Hourly Wholesale Electricity Prices in the EU in the 1H 2022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High shares of </a:t>
              </a: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3F7075"/>
                  </a:highlight>
                  <a:uLnTx/>
                  <a:uFillTx/>
                  <a:latin typeface="+mj-lt"/>
                  <a:ea typeface="+mn-ea"/>
                  <a:cs typeface="+mn-cs"/>
                </a:rPr>
                <a:t>renewables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in electricity supply drove down wholesale electricity prices, while high shares of </a:t>
              </a: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611BD3"/>
                  </a:highlight>
                  <a:uLnTx/>
                  <a:uFillTx/>
                  <a:latin typeface="+mj-lt"/>
                  <a:ea typeface="+mn-ea"/>
                  <a:cs typeface="+mn-cs"/>
                </a:rPr>
                <a:t>natural gas</a:t>
              </a: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pushed them up.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€ per MWh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D34EAE8-9A9C-1278-AD12-D319947519C6}"/>
              </a:ext>
            </a:extLst>
          </p:cNvPr>
          <p:cNvSpPr txBox="1"/>
          <p:nvPr/>
        </p:nvSpPr>
        <p:spPr>
          <a:xfrm>
            <a:off x="8787719" y="5967607"/>
            <a:ext cx="32629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/>
              <a:t>IEA analysis based on data from the ENTSO-E Transparency Platform, 2022.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9649CE-CA9B-06E5-E165-659EAD560A8B}"/>
              </a:ext>
            </a:extLst>
          </p:cNvPr>
          <p:cNvGrpSpPr/>
          <p:nvPr/>
        </p:nvGrpSpPr>
        <p:grpSpPr>
          <a:xfrm>
            <a:off x="542025" y="1938201"/>
            <a:ext cx="5446271" cy="4360875"/>
            <a:chOff x="372687" y="152718"/>
            <a:chExt cx="6811635" cy="5233959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2E771A1A-129C-892D-DEF5-79294D806DB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7307251"/>
                </p:ext>
              </p:extLst>
            </p:nvPr>
          </p:nvGraphicFramePr>
          <p:xfrm>
            <a:off x="663861" y="152718"/>
            <a:ext cx="6520461" cy="52339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58">
              <a:extLst>
                <a:ext uri="{FF2B5EF4-FFF2-40B4-BE49-F238E27FC236}">
                  <a16:creationId xmlns:a16="http://schemas.microsoft.com/office/drawing/2014/main" id="{BE76C83A-0CCA-533B-5218-437C068C0631}"/>
                </a:ext>
              </a:extLst>
            </p:cNvPr>
            <p:cNvSpPr txBox="1"/>
            <p:nvPr/>
          </p:nvSpPr>
          <p:spPr>
            <a:xfrm>
              <a:off x="372687" y="204921"/>
              <a:ext cx="3083696" cy="339073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Capital Investment (£bn/year)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2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DE50B5-F51B-0D83-CAC3-84FD5B9362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F5EF0-371E-F7DC-0168-3F2D7155539B}"/>
              </a:ext>
            </a:extLst>
          </p:cNvPr>
          <p:cNvSpPr txBox="1"/>
          <p:nvPr/>
        </p:nvSpPr>
        <p:spPr>
          <a:xfrm>
            <a:off x="576803" y="422986"/>
            <a:ext cx="105260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What does the decarbonisation pathway look like? </a:t>
            </a:r>
            <a:endParaRPr lang="en-GB" sz="2400" b="1" kern="0"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840C9-0DA1-B223-6FDF-28EC0271C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408" y="1874520"/>
            <a:ext cx="5970229" cy="39626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0D7427-6A5D-7B8B-6939-AB92DD9F7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30" y="1874520"/>
            <a:ext cx="5901223" cy="39626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FD9D8D4-42CD-5E0E-343F-47841895CA0E}"/>
              </a:ext>
            </a:extLst>
          </p:cNvPr>
          <p:cNvGrpSpPr/>
          <p:nvPr/>
        </p:nvGrpSpPr>
        <p:grpSpPr>
          <a:xfrm>
            <a:off x="596576" y="1184252"/>
            <a:ext cx="5002326" cy="610256"/>
            <a:chOff x="596576" y="1081382"/>
            <a:chExt cx="5002326" cy="61025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2E641B-53C1-0E28-D04A-652C92075B95}"/>
                </a:ext>
              </a:extLst>
            </p:cNvPr>
            <p:cNvSpPr/>
            <p:nvPr/>
          </p:nvSpPr>
          <p:spPr bwMode="gray">
            <a:xfrm>
              <a:off x="740575" y="1081382"/>
              <a:ext cx="4858327" cy="610256"/>
            </a:xfrm>
            <a:prstGeom prst="rect">
              <a:avLst/>
            </a:prstGeom>
            <a:solidFill>
              <a:srgbClr val="E5E4E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0">
                <a:buNone/>
              </a:pPr>
              <a:r>
                <a:rPr lang="en-GB" sz="1600">
                  <a:solidFill>
                    <a:schemeClr val="tx1"/>
                  </a:solidFill>
                  <a:latin typeface="+mj-lt"/>
                </a:rPr>
                <a:t>Energy generation and end uses in 2019 – still largely fossil fuels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E0D4FA6-76B8-3A6E-D52B-32ECDAD4C784}"/>
                </a:ext>
              </a:extLst>
            </p:cNvPr>
            <p:cNvSpPr/>
            <p:nvPr/>
          </p:nvSpPr>
          <p:spPr bwMode="gray">
            <a:xfrm>
              <a:off x="596576" y="1171383"/>
              <a:ext cx="288000" cy="288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GB" sz="160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0C8558-1B94-9BEB-EC48-FC644CE53E1B}"/>
              </a:ext>
            </a:extLst>
          </p:cNvPr>
          <p:cNvGrpSpPr/>
          <p:nvPr/>
        </p:nvGrpSpPr>
        <p:grpSpPr>
          <a:xfrm>
            <a:off x="6845593" y="1184252"/>
            <a:ext cx="4716000" cy="610257"/>
            <a:chOff x="6845593" y="1081382"/>
            <a:chExt cx="4716000" cy="61025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9AEA65-B59D-D15A-AF19-6F7130F5A196}"/>
                </a:ext>
              </a:extLst>
            </p:cNvPr>
            <p:cNvSpPr/>
            <p:nvPr/>
          </p:nvSpPr>
          <p:spPr bwMode="gray">
            <a:xfrm>
              <a:off x="6989593" y="1081382"/>
              <a:ext cx="4572000" cy="610257"/>
            </a:xfrm>
            <a:prstGeom prst="rect">
              <a:avLst/>
            </a:prstGeom>
            <a:solidFill>
              <a:srgbClr val="E5E4E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High electrification Net Zero scenario: energy generation and end uses in 2050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8E20BF3-343C-DD8F-FDDD-FD4BD3B68A46}"/>
                </a:ext>
              </a:extLst>
            </p:cNvPr>
            <p:cNvSpPr/>
            <p:nvPr/>
          </p:nvSpPr>
          <p:spPr bwMode="gray">
            <a:xfrm>
              <a:off x="6845593" y="1171383"/>
              <a:ext cx="288000" cy="288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lang="en-GB" sz="160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5" name="Arrow: Right 4">
            <a:extLst>
              <a:ext uri="{FF2B5EF4-FFF2-40B4-BE49-F238E27FC236}">
                <a16:creationId xmlns:a16="http://schemas.microsoft.com/office/drawing/2014/main" id="{47A9860B-2EAD-1CF2-A9A9-E72DB7696349}"/>
              </a:ext>
            </a:extLst>
          </p:cNvPr>
          <p:cNvSpPr/>
          <p:nvPr/>
        </p:nvSpPr>
        <p:spPr>
          <a:xfrm>
            <a:off x="5952889" y="1322193"/>
            <a:ext cx="428547" cy="26412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2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AEB4BE0D-1F11-0BF8-BCFB-EB475A8CF0A9}"/>
              </a:ext>
            </a:extLst>
          </p:cNvPr>
          <p:cNvSpPr txBox="1"/>
          <p:nvPr/>
        </p:nvSpPr>
        <p:spPr>
          <a:xfrm>
            <a:off x="5130587" y="2813447"/>
            <a:ext cx="1930826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200" b="1">
                <a:latin typeface="Palatino Linotype" panose="02040502050505030304" pitchFamily="18" charset="0"/>
              </a:rPr>
              <a:t>Net Zero</a:t>
            </a:r>
          </a:p>
          <a:p>
            <a:pPr algn="ctr">
              <a:spcAft>
                <a:spcPts val="1200"/>
              </a:spcAft>
            </a:pPr>
            <a:r>
              <a:rPr lang="en-GB" sz="3200" b="1">
                <a:latin typeface="Palatino Linotype" panose="02040502050505030304" pitchFamily="18" charset="0"/>
              </a:rPr>
              <a:t> by 2050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90851-9BC1-D872-432C-49F942FC12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E2E3A-8F9E-C1A6-2A23-F5D3DD646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6093" y="271463"/>
            <a:ext cx="11520488" cy="736600"/>
          </a:xfrm>
        </p:spPr>
        <p:txBody>
          <a:bodyPr/>
          <a:lstStyle/>
          <a:p>
            <a:r>
              <a:rPr lang="en-GB" b="1"/>
              <a:t>Delivering Net Zero is a x-government systems challenge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1DD4F58-B8DD-28D0-EFDC-715F959852A7}"/>
              </a:ext>
            </a:extLst>
          </p:cNvPr>
          <p:cNvSpPr/>
          <p:nvPr/>
        </p:nvSpPr>
        <p:spPr>
          <a:xfrm rot="7986129">
            <a:off x="4742232" y="1271211"/>
            <a:ext cx="1398697" cy="894012"/>
          </a:xfrm>
          <a:custGeom>
            <a:avLst/>
            <a:gdLst>
              <a:gd name="connsiteX0" fmla="*/ 0 w 1398697"/>
              <a:gd name="connsiteY0" fmla="*/ 236503 h 894012"/>
              <a:gd name="connsiteX1" fmla="*/ 252714 w 1398697"/>
              <a:gd name="connsiteY1" fmla="*/ 0 h 894012"/>
              <a:gd name="connsiteX2" fmla="*/ 369813 w 1398697"/>
              <a:gd name="connsiteY2" fmla="*/ 113110 h 894012"/>
              <a:gd name="connsiteX3" fmla="*/ 1327067 w 1398697"/>
              <a:gd name="connsiteY3" fmla="*/ 543503 h 894012"/>
              <a:gd name="connsiteX4" fmla="*/ 1398697 w 1398697"/>
              <a:gd name="connsiteY4" fmla="*/ 549306 h 894012"/>
              <a:gd name="connsiteX5" fmla="*/ 1372145 w 1398697"/>
              <a:gd name="connsiteY5" fmla="*/ 894012 h 894012"/>
              <a:gd name="connsiteX6" fmla="*/ 1282499 w 1398697"/>
              <a:gd name="connsiteY6" fmla="*/ 886750 h 894012"/>
              <a:gd name="connsiteX7" fmla="*/ 142585 w 1398697"/>
              <a:gd name="connsiteY7" fmla="*/ 374230 h 894012"/>
              <a:gd name="connsiteX8" fmla="*/ 0 w 1398697"/>
              <a:gd name="connsiteY8" fmla="*/ 236503 h 89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8697" h="894012">
                <a:moveTo>
                  <a:pt x="0" y="236503"/>
                </a:moveTo>
                <a:lnTo>
                  <a:pt x="252714" y="0"/>
                </a:lnTo>
                <a:lnTo>
                  <a:pt x="369813" y="113110"/>
                </a:lnTo>
                <a:cubicBezTo>
                  <a:pt x="646937" y="354853"/>
                  <a:pt x="981486" y="498829"/>
                  <a:pt x="1327067" y="543503"/>
                </a:cubicBezTo>
                <a:lnTo>
                  <a:pt x="1398697" y="549306"/>
                </a:lnTo>
                <a:lnTo>
                  <a:pt x="1372145" y="894012"/>
                </a:lnTo>
                <a:lnTo>
                  <a:pt x="1282499" y="886750"/>
                </a:lnTo>
                <a:cubicBezTo>
                  <a:pt x="870976" y="833551"/>
                  <a:pt x="472589" y="662101"/>
                  <a:pt x="142585" y="374230"/>
                </a:cubicBezTo>
                <a:lnTo>
                  <a:pt x="0" y="236503"/>
                </a:lnTo>
                <a:close/>
              </a:path>
            </a:pathLst>
          </a:custGeom>
          <a:solidFill>
            <a:srgbClr val="EC16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B8346A6-FF52-8FDB-2F9A-6C8759B6251C}"/>
              </a:ext>
            </a:extLst>
          </p:cNvPr>
          <p:cNvSpPr/>
          <p:nvPr/>
        </p:nvSpPr>
        <p:spPr>
          <a:xfrm rot="7986129">
            <a:off x="6340307" y="1010072"/>
            <a:ext cx="818264" cy="1434522"/>
          </a:xfrm>
          <a:custGeom>
            <a:avLst/>
            <a:gdLst>
              <a:gd name="connsiteX0" fmla="*/ 565550 w 818264"/>
              <a:gd name="connsiteY0" fmla="*/ 1434522 h 1434522"/>
              <a:gd name="connsiteX1" fmla="*/ 437565 w 818264"/>
              <a:gd name="connsiteY1" fmla="*/ 1283133 h 1434522"/>
              <a:gd name="connsiteX2" fmla="*/ 1631 w 818264"/>
              <a:gd name="connsiteY2" fmla="*/ 111792 h 1434522"/>
              <a:gd name="connsiteX3" fmla="*/ 0 w 818264"/>
              <a:gd name="connsiteY3" fmla="*/ 0 h 1434522"/>
              <a:gd name="connsiteX4" fmla="*/ 345762 w 818264"/>
              <a:gd name="connsiteY4" fmla="*/ 0 h 1434522"/>
              <a:gd name="connsiteX5" fmla="*/ 347075 w 818264"/>
              <a:gd name="connsiteY5" fmla="*/ 90044 h 1434522"/>
              <a:gd name="connsiteX6" fmla="*/ 713155 w 818264"/>
              <a:gd name="connsiteY6" fmla="*/ 1073689 h 1434522"/>
              <a:gd name="connsiteX7" fmla="*/ 818264 w 818264"/>
              <a:gd name="connsiteY7" fmla="*/ 1198019 h 1434522"/>
              <a:gd name="connsiteX8" fmla="*/ 565550 w 818264"/>
              <a:gd name="connsiteY8" fmla="*/ 1434522 h 143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264" h="1434522">
                <a:moveTo>
                  <a:pt x="565550" y="1434522"/>
                </a:moveTo>
                <a:lnTo>
                  <a:pt x="437565" y="1283133"/>
                </a:lnTo>
                <a:cubicBezTo>
                  <a:pt x="172171" y="934796"/>
                  <a:pt x="27470" y="525934"/>
                  <a:pt x="1631" y="111792"/>
                </a:cubicBezTo>
                <a:lnTo>
                  <a:pt x="0" y="0"/>
                </a:lnTo>
                <a:lnTo>
                  <a:pt x="345762" y="0"/>
                </a:lnTo>
                <a:lnTo>
                  <a:pt x="347075" y="90044"/>
                </a:lnTo>
                <a:cubicBezTo>
                  <a:pt x="368774" y="437824"/>
                  <a:pt x="490288" y="781170"/>
                  <a:pt x="713155" y="1073689"/>
                </a:cubicBezTo>
                <a:lnTo>
                  <a:pt x="818264" y="1198019"/>
                </a:lnTo>
                <a:lnTo>
                  <a:pt x="565550" y="1434522"/>
                </a:lnTo>
                <a:close/>
              </a:path>
            </a:pathLst>
          </a:custGeom>
          <a:solidFill>
            <a:srgbClr val="FBCD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4D1774-FF98-C569-1660-4BAA1B1B70E6}"/>
              </a:ext>
            </a:extLst>
          </p:cNvPr>
          <p:cNvSpPr/>
          <p:nvPr/>
        </p:nvSpPr>
        <p:spPr>
          <a:xfrm rot="7986129">
            <a:off x="3568426" y="2384623"/>
            <a:ext cx="1601370" cy="820849"/>
          </a:xfrm>
          <a:custGeom>
            <a:avLst/>
            <a:gdLst>
              <a:gd name="connsiteX0" fmla="*/ 0 w 1601370"/>
              <a:gd name="connsiteY0" fmla="*/ 813874 h 820849"/>
              <a:gd name="connsiteX1" fmla="*/ 26552 w 1601370"/>
              <a:gd name="connsiteY1" fmla="*/ 469168 h 820849"/>
              <a:gd name="connsiteX2" fmla="*/ 82846 w 1601370"/>
              <a:gd name="connsiteY2" fmla="*/ 473728 h 820849"/>
              <a:gd name="connsiteX3" fmla="*/ 1240536 w 1601370"/>
              <a:gd name="connsiteY3" fmla="*/ 105110 h 820849"/>
              <a:gd name="connsiteX4" fmla="*/ 1364867 w 1601370"/>
              <a:gd name="connsiteY4" fmla="*/ 0 h 820849"/>
              <a:gd name="connsiteX5" fmla="*/ 1601370 w 1601370"/>
              <a:gd name="connsiteY5" fmla="*/ 252713 h 820849"/>
              <a:gd name="connsiteX6" fmla="*/ 1449980 w 1601370"/>
              <a:gd name="connsiteY6" fmla="*/ 380699 h 820849"/>
              <a:gd name="connsiteX7" fmla="*/ 71384 w 1601370"/>
              <a:gd name="connsiteY7" fmla="*/ 819657 h 820849"/>
              <a:gd name="connsiteX8" fmla="*/ 0 w 1601370"/>
              <a:gd name="connsiteY8" fmla="*/ 813874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70" h="820849">
                <a:moveTo>
                  <a:pt x="0" y="813874"/>
                </a:moveTo>
                <a:lnTo>
                  <a:pt x="26552" y="469168"/>
                </a:lnTo>
                <a:lnTo>
                  <a:pt x="82846" y="473728"/>
                </a:lnTo>
                <a:cubicBezTo>
                  <a:pt x="488810" y="487180"/>
                  <a:pt x="899264" y="365121"/>
                  <a:pt x="1240536" y="105110"/>
                </a:cubicBezTo>
                <a:lnTo>
                  <a:pt x="1364867" y="0"/>
                </a:lnTo>
                <a:lnTo>
                  <a:pt x="1601370" y="252713"/>
                </a:lnTo>
                <a:lnTo>
                  <a:pt x="1449980" y="380699"/>
                </a:lnTo>
                <a:cubicBezTo>
                  <a:pt x="1043587" y="690325"/>
                  <a:pt x="554812" y="835675"/>
                  <a:pt x="71384" y="819657"/>
                </a:cubicBezTo>
                <a:lnTo>
                  <a:pt x="0" y="81387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3CD95EA-ED96-7869-74F7-96D81EC5161E}"/>
              </a:ext>
            </a:extLst>
          </p:cNvPr>
          <p:cNvSpPr/>
          <p:nvPr/>
        </p:nvSpPr>
        <p:spPr>
          <a:xfrm rot="7986129">
            <a:off x="7388394" y="2035098"/>
            <a:ext cx="903487" cy="1538842"/>
          </a:xfrm>
          <a:custGeom>
            <a:avLst/>
            <a:gdLst>
              <a:gd name="connsiteX0" fmla="*/ 726 w 903487"/>
              <a:gd name="connsiteY0" fmla="*/ 1538842 h 1538842"/>
              <a:gd name="connsiteX1" fmla="*/ 0 w 903487"/>
              <a:gd name="connsiteY1" fmla="*/ 1489098 h 1538842"/>
              <a:gd name="connsiteX2" fmla="*/ 529257 w 903487"/>
              <a:gd name="connsiteY2" fmla="*/ 142585 h 1538842"/>
              <a:gd name="connsiteX3" fmla="*/ 666984 w 903487"/>
              <a:gd name="connsiteY3" fmla="*/ 0 h 1538842"/>
              <a:gd name="connsiteX4" fmla="*/ 903487 w 903487"/>
              <a:gd name="connsiteY4" fmla="*/ 252713 h 1538842"/>
              <a:gd name="connsiteX5" fmla="*/ 790377 w 903487"/>
              <a:gd name="connsiteY5" fmla="*/ 369813 h 1538842"/>
              <a:gd name="connsiteX6" fmla="*/ 345929 w 903487"/>
              <a:gd name="connsiteY6" fmla="*/ 1500561 h 1538842"/>
              <a:gd name="connsiteX7" fmla="*/ 346488 w 903487"/>
              <a:gd name="connsiteY7" fmla="*/ 1538842 h 1538842"/>
              <a:gd name="connsiteX8" fmla="*/ 726 w 903487"/>
              <a:gd name="connsiteY8" fmla="*/ 1538842 h 15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487" h="1538842">
                <a:moveTo>
                  <a:pt x="726" y="1538842"/>
                </a:moveTo>
                <a:lnTo>
                  <a:pt x="0" y="1489098"/>
                </a:lnTo>
                <a:cubicBezTo>
                  <a:pt x="16019" y="1005670"/>
                  <a:pt x="193407" y="527589"/>
                  <a:pt x="529257" y="142585"/>
                </a:cubicBezTo>
                <a:lnTo>
                  <a:pt x="666984" y="0"/>
                </a:lnTo>
                <a:lnTo>
                  <a:pt x="903487" y="252713"/>
                </a:lnTo>
                <a:lnTo>
                  <a:pt x="790377" y="369813"/>
                </a:lnTo>
                <a:cubicBezTo>
                  <a:pt x="508344" y="693124"/>
                  <a:pt x="359381" y="1094597"/>
                  <a:pt x="345929" y="1500561"/>
                </a:cubicBezTo>
                <a:lnTo>
                  <a:pt x="346488" y="1538842"/>
                </a:lnTo>
                <a:lnTo>
                  <a:pt x="726" y="1538842"/>
                </a:lnTo>
                <a:close/>
              </a:path>
            </a:pathLst>
          </a:custGeom>
          <a:solidFill>
            <a:srgbClr val="9BD4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91636CF-6286-93A8-47A2-F44C6A123719}"/>
              </a:ext>
            </a:extLst>
          </p:cNvPr>
          <p:cNvSpPr/>
          <p:nvPr/>
        </p:nvSpPr>
        <p:spPr>
          <a:xfrm rot="7986129">
            <a:off x="3899338" y="3446960"/>
            <a:ext cx="903486" cy="1536703"/>
          </a:xfrm>
          <a:custGeom>
            <a:avLst/>
            <a:gdLst>
              <a:gd name="connsiteX0" fmla="*/ 236503 w 903486"/>
              <a:gd name="connsiteY0" fmla="*/ 1536703 h 1536703"/>
              <a:gd name="connsiteX1" fmla="*/ 0 w 903486"/>
              <a:gd name="connsiteY1" fmla="*/ 1283990 h 1536703"/>
              <a:gd name="connsiteX2" fmla="*/ 113109 w 903486"/>
              <a:gd name="connsiteY2" fmla="*/ 1166891 h 1536703"/>
              <a:gd name="connsiteX3" fmla="*/ 557557 w 903486"/>
              <a:gd name="connsiteY3" fmla="*/ 36143 h 1536703"/>
              <a:gd name="connsiteX4" fmla="*/ 557029 w 903486"/>
              <a:gd name="connsiteY4" fmla="*/ 0 h 1536703"/>
              <a:gd name="connsiteX5" fmla="*/ 902791 w 903486"/>
              <a:gd name="connsiteY5" fmla="*/ 0 h 1536703"/>
              <a:gd name="connsiteX6" fmla="*/ 903486 w 903486"/>
              <a:gd name="connsiteY6" fmla="*/ 47605 h 1536703"/>
              <a:gd name="connsiteX7" fmla="*/ 374229 w 903486"/>
              <a:gd name="connsiteY7" fmla="*/ 1394119 h 1536703"/>
              <a:gd name="connsiteX8" fmla="*/ 236503 w 903486"/>
              <a:gd name="connsiteY8" fmla="*/ 1536703 h 153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486" h="1536703">
                <a:moveTo>
                  <a:pt x="236503" y="1536703"/>
                </a:moveTo>
                <a:lnTo>
                  <a:pt x="0" y="1283990"/>
                </a:lnTo>
                <a:lnTo>
                  <a:pt x="113109" y="1166891"/>
                </a:lnTo>
                <a:cubicBezTo>
                  <a:pt x="395142" y="843580"/>
                  <a:pt x="544105" y="442106"/>
                  <a:pt x="557557" y="36143"/>
                </a:cubicBezTo>
                <a:lnTo>
                  <a:pt x="557029" y="0"/>
                </a:lnTo>
                <a:lnTo>
                  <a:pt x="902791" y="0"/>
                </a:lnTo>
                <a:lnTo>
                  <a:pt x="903486" y="47605"/>
                </a:lnTo>
                <a:cubicBezTo>
                  <a:pt x="887466" y="531033"/>
                  <a:pt x="710079" y="1009114"/>
                  <a:pt x="374229" y="1394119"/>
                </a:cubicBezTo>
                <a:lnTo>
                  <a:pt x="236503" y="1536703"/>
                </a:lnTo>
                <a:close/>
              </a:path>
            </a:pathLst>
          </a:custGeom>
          <a:solidFill>
            <a:srgbClr val="2634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8A6DFAE-A2C0-EFB2-06CA-D8D9AAD44173}"/>
              </a:ext>
            </a:extLst>
          </p:cNvPr>
          <p:cNvSpPr/>
          <p:nvPr/>
        </p:nvSpPr>
        <p:spPr>
          <a:xfrm rot="7986129">
            <a:off x="7022202" y="3815090"/>
            <a:ext cx="1601370" cy="820848"/>
          </a:xfrm>
          <a:custGeom>
            <a:avLst/>
            <a:gdLst>
              <a:gd name="connsiteX0" fmla="*/ 236503 w 1601370"/>
              <a:gd name="connsiteY0" fmla="*/ 820848 h 820848"/>
              <a:gd name="connsiteX1" fmla="*/ 0 w 1601370"/>
              <a:gd name="connsiteY1" fmla="*/ 568135 h 820848"/>
              <a:gd name="connsiteX2" fmla="*/ 151389 w 1601370"/>
              <a:gd name="connsiteY2" fmla="*/ 440150 h 820848"/>
              <a:gd name="connsiteX3" fmla="*/ 1529985 w 1601370"/>
              <a:gd name="connsiteY3" fmla="*/ 1192 h 820848"/>
              <a:gd name="connsiteX4" fmla="*/ 1601370 w 1601370"/>
              <a:gd name="connsiteY4" fmla="*/ 6975 h 820848"/>
              <a:gd name="connsiteX5" fmla="*/ 1574818 w 1601370"/>
              <a:gd name="connsiteY5" fmla="*/ 351681 h 820848"/>
              <a:gd name="connsiteX6" fmla="*/ 1518523 w 1601370"/>
              <a:gd name="connsiteY6" fmla="*/ 347121 h 820848"/>
              <a:gd name="connsiteX7" fmla="*/ 360833 w 1601370"/>
              <a:gd name="connsiteY7" fmla="*/ 715739 h 820848"/>
              <a:gd name="connsiteX8" fmla="*/ 236503 w 1601370"/>
              <a:gd name="connsiteY8" fmla="*/ 820848 h 82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70" h="820848">
                <a:moveTo>
                  <a:pt x="236503" y="820848"/>
                </a:moveTo>
                <a:lnTo>
                  <a:pt x="0" y="568135"/>
                </a:lnTo>
                <a:lnTo>
                  <a:pt x="151389" y="440150"/>
                </a:lnTo>
                <a:cubicBezTo>
                  <a:pt x="557782" y="130523"/>
                  <a:pt x="1046557" y="-14827"/>
                  <a:pt x="1529985" y="1192"/>
                </a:cubicBezTo>
                <a:lnTo>
                  <a:pt x="1601370" y="6975"/>
                </a:lnTo>
                <a:lnTo>
                  <a:pt x="1574818" y="351681"/>
                </a:lnTo>
                <a:lnTo>
                  <a:pt x="1518523" y="347121"/>
                </a:lnTo>
                <a:cubicBezTo>
                  <a:pt x="1112559" y="333669"/>
                  <a:pt x="702105" y="455728"/>
                  <a:pt x="360833" y="715739"/>
                </a:cubicBezTo>
                <a:lnTo>
                  <a:pt x="236503" y="820848"/>
                </a:lnTo>
                <a:close/>
              </a:path>
            </a:pathLst>
          </a:custGeom>
          <a:solidFill>
            <a:srgbClr val="30B7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E8975B5-A1CF-F866-C399-4891B363F3C4}"/>
              </a:ext>
            </a:extLst>
          </p:cNvPr>
          <p:cNvSpPr/>
          <p:nvPr/>
        </p:nvSpPr>
        <p:spPr>
          <a:xfrm rot="7986129">
            <a:off x="5032620" y="4574178"/>
            <a:ext cx="818296" cy="1436661"/>
          </a:xfrm>
          <a:custGeom>
            <a:avLst/>
            <a:gdLst>
              <a:gd name="connsiteX0" fmla="*/ 472534 w 818296"/>
              <a:gd name="connsiteY0" fmla="*/ 1436661 h 1436661"/>
              <a:gd name="connsiteX1" fmla="*/ 471190 w 818296"/>
              <a:gd name="connsiteY1" fmla="*/ 1344478 h 1436661"/>
              <a:gd name="connsiteX2" fmla="*/ 105110 w 818296"/>
              <a:gd name="connsiteY2" fmla="*/ 360833 h 1436661"/>
              <a:gd name="connsiteX3" fmla="*/ 0 w 818296"/>
              <a:gd name="connsiteY3" fmla="*/ 236503 h 1436661"/>
              <a:gd name="connsiteX4" fmla="*/ 252714 w 818296"/>
              <a:gd name="connsiteY4" fmla="*/ 0 h 1436661"/>
              <a:gd name="connsiteX5" fmla="*/ 380700 w 818296"/>
              <a:gd name="connsiteY5" fmla="*/ 151389 h 1436661"/>
              <a:gd name="connsiteX6" fmla="*/ 816634 w 818296"/>
              <a:gd name="connsiteY6" fmla="*/ 1322731 h 1436661"/>
              <a:gd name="connsiteX7" fmla="*/ 818296 w 818296"/>
              <a:gd name="connsiteY7" fmla="*/ 1436661 h 1436661"/>
              <a:gd name="connsiteX8" fmla="*/ 472534 w 818296"/>
              <a:gd name="connsiteY8" fmla="*/ 1436661 h 143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296" h="1436661">
                <a:moveTo>
                  <a:pt x="472534" y="1436661"/>
                </a:moveTo>
                <a:lnTo>
                  <a:pt x="471190" y="1344478"/>
                </a:lnTo>
                <a:cubicBezTo>
                  <a:pt x="449491" y="996699"/>
                  <a:pt x="327977" y="653352"/>
                  <a:pt x="105110" y="360833"/>
                </a:cubicBezTo>
                <a:lnTo>
                  <a:pt x="0" y="236503"/>
                </a:lnTo>
                <a:lnTo>
                  <a:pt x="252714" y="0"/>
                </a:lnTo>
                <a:lnTo>
                  <a:pt x="380700" y="151389"/>
                </a:lnTo>
                <a:cubicBezTo>
                  <a:pt x="646093" y="499727"/>
                  <a:pt x="790795" y="908589"/>
                  <a:pt x="816634" y="1322731"/>
                </a:cubicBezTo>
                <a:lnTo>
                  <a:pt x="818296" y="1436661"/>
                </a:lnTo>
                <a:lnTo>
                  <a:pt x="472534" y="1436661"/>
                </a:lnTo>
                <a:close/>
              </a:path>
            </a:pathLst>
          </a:custGeom>
          <a:solidFill>
            <a:srgbClr val="456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A08EF32-4786-3C67-E263-40A18CD40FB5}"/>
              </a:ext>
            </a:extLst>
          </p:cNvPr>
          <p:cNvSpPr/>
          <p:nvPr/>
        </p:nvSpPr>
        <p:spPr>
          <a:xfrm rot="7986129">
            <a:off x="6051073" y="4855337"/>
            <a:ext cx="1398696" cy="894012"/>
          </a:xfrm>
          <a:custGeom>
            <a:avLst/>
            <a:gdLst>
              <a:gd name="connsiteX0" fmla="*/ 0 w 1398696"/>
              <a:gd name="connsiteY0" fmla="*/ 344707 h 894012"/>
              <a:gd name="connsiteX1" fmla="*/ 26553 w 1398696"/>
              <a:gd name="connsiteY1" fmla="*/ 0 h 894012"/>
              <a:gd name="connsiteX2" fmla="*/ 116198 w 1398696"/>
              <a:gd name="connsiteY2" fmla="*/ 7262 h 894012"/>
              <a:gd name="connsiteX3" fmla="*/ 1256112 w 1398696"/>
              <a:gd name="connsiteY3" fmla="*/ 519782 h 894012"/>
              <a:gd name="connsiteX4" fmla="*/ 1398696 w 1398696"/>
              <a:gd name="connsiteY4" fmla="*/ 657509 h 894012"/>
              <a:gd name="connsiteX5" fmla="*/ 1145982 w 1398696"/>
              <a:gd name="connsiteY5" fmla="*/ 894012 h 894012"/>
              <a:gd name="connsiteX6" fmla="*/ 1028884 w 1398696"/>
              <a:gd name="connsiteY6" fmla="*/ 780902 h 894012"/>
              <a:gd name="connsiteX7" fmla="*/ 71630 w 1398696"/>
              <a:gd name="connsiteY7" fmla="*/ 350510 h 894012"/>
              <a:gd name="connsiteX8" fmla="*/ 0 w 1398696"/>
              <a:gd name="connsiteY8" fmla="*/ 344707 h 89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8696" h="894012">
                <a:moveTo>
                  <a:pt x="0" y="344707"/>
                </a:moveTo>
                <a:lnTo>
                  <a:pt x="26553" y="0"/>
                </a:lnTo>
                <a:lnTo>
                  <a:pt x="116198" y="7262"/>
                </a:lnTo>
                <a:cubicBezTo>
                  <a:pt x="527721" y="60461"/>
                  <a:pt x="926107" y="231911"/>
                  <a:pt x="1256112" y="519782"/>
                </a:cubicBezTo>
                <a:lnTo>
                  <a:pt x="1398696" y="657509"/>
                </a:lnTo>
                <a:lnTo>
                  <a:pt x="1145982" y="894012"/>
                </a:lnTo>
                <a:lnTo>
                  <a:pt x="1028884" y="780902"/>
                </a:lnTo>
                <a:cubicBezTo>
                  <a:pt x="751760" y="539160"/>
                  <a:pt x="417211" y="395183"/>
                  <a:pt x="71630" y="350510"/>
                </a:cubicBezTo>
                <a:lnTo>
                  <a:pt x="0" y="344707"/>
                </a:lnTo>
                <a:close/>
              </a:path>
            </a:pathLst>
          </a:custGeom>
          <a:solidFill>
            <a:srgbClr val="059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752A492-8F9F-5C84-1726-E9AC8E917969}"/>
              </a:ext>
            </a:extLst>
          </p:cNvPr>
          <p:cNvSpPr txBox="1"/>
          <p:nvPr/>
        </p:nvSpPr>
        <p:spPr>
          <a:xfrm>
            <a:off x="2322945" y="4239887"/>
            <a:ext cx="206647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>
                <a:solidFill>
                  <a:srgbClr val="3246A2"/>
                </a:solidFill>
                <a:latin typeface="Fira Sans Condensed" panose="020B0503050000020004" pitchFamily="34" charset="0"/>
              </a:rPr>
              <a:t>Infrastructure</a:t>
            </a:r>
          </a:p>
          <a:p>
            <a:pPr>
              <a:spcAft>
                <a:spcPts val="600"/>
              </a:spcAft>
            </a:pPr>
            <a:r>
              <a:rPr lang="en-GB" sz="1400">
                <a:latin typeface="+mj-lt"/>
              </a:rPr>
              <a:t>e.g., DfT, DLUHC, DSIT, MoD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FAB4BF9-EC7F-593B-9EA3-72CD079BE67D}"/>
              </a:ext>
            </a:extLst>
          </p:cNvPr>
          <p:cNvSpPr txBox="1"/>
          <p:nvPr/>
        </p:nvSpPr>
        <p:spPr>
          <a:xfrm>
            <a:off x="7562060" y="2154111"/>
            <a:ext cx="228785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b="1">
                <a:solidFill>
                  <a:srgbClr val="7AA622"/>
                </a:solidFill>
                <a:latin typeface="Fira Sans Condensed" panose="020B0503050000020004" pitchFamily="34" charset="0"/>
              </a:rPr>
              <a:t>Land Use &amp; Agriculture</a:t>
            </a:r>
          </a:p>
          <a:p>
            <a:pPr algn="r"/>
            <a:r>
              <a:rPr lang="en-GB" sz="1400">
                <a:latin typeface="+mj-lt"/>
              </a:rPr>
              <a:t>e.g., DEFRA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8444FDC-7273-A2FE-B8AE-59AB535B4112}"/>
              </a:ext>
            </a:extLst>
          </p:cNvPr>
          <p:cNvSpPr txBox="1"/>
          <p:nvPr/>
        </p:nvSpPr>
        <p:spPr>
          <a:xfrm>
            <a:off x="7988300" y="4255276"/>
            <a:ext cx="194598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b="1">
                <a:solidFill>
                  <a:schemeClr val="accent2"/>
                </a:solidFill>
                <a:latin typeface="Fira Sans Condensed" panose="020B0503050000020004" pitchFamily="34" charset="0"/>
              </a:rPr>
              <a:t>Greener Choices </a:t>
            </a:r>
          </a:p>
          <a:p>
            <a:pPr algn="r">
              <a:spcAft>
                <a:spcPts val="600"/>
              </a:spcAft>
            </a:pPr>
            <a:r>
              <a:rPr lang="en-GB" sz="1400">
                <a:latin typeface="+mj-lt"/>
              </a:rPr>
              <a:t>e.g., Defra, DLUHC, DfT, DfE, DCMS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773F2E7-AB7F-D7D2-064E-7A42103169AD}"/>
              </a:ext>
            </a:extLst>
          </p:cNvPr>
          <p:cNvSpPr txBox="1"/>
          <p:nvPr/>
        </p:nvSpPr>
        <p:spPr>
          <a:xfrm>
            <a:off x="2322945" y="2292610"/>
            <a:ext cx="17668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>
                <a:solidFill>
                  <a:schemeClr val="accent5"/>
                </a:solidFill>
                <a:latin typeface="Fira Sans Condensed" panose="020B0503050000020004" pitchFamily="34" charset="0"/>
              </a:rPr>
              <a:t>Fiscal incentives </a:t>
            </a:r>
          </a:p>
          <a:p>
            <a:pPr>
              <a:spcAft>
                <a:spcPts val="600"/>
              </a:spcAft>
            </a:pPr>
            <a:r>
              <a:rPr lang="en-GB" sz="1400">
                <a:latin typeface="+mj-lt"/>
              </a:rPr>
              <a:t>e.g., HMT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99D5664-04DA-B69E-91E0-EA9FD7019457}"/>
              </a:ext>
            </a:extLst>
          </p:cNvPr>
          <p:cNvSpPr txBox="1"/>
          <p:nvPr/>
        </p:nvSpPr>
        <p:spPr>
          <a:xfrm>
            <a:off x="3328874" y="5626324"/>
            <a:ext cx="242079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>
                <a:solidFill>
                  <a:srgbClr val="4560B5"/>
                </a:solidFill>
                <a:latin typeface="Fira Sans Condensed" panose="020B0503050000020004" pitchFamily="34" charset="0"/>
              </a:rPr>
              <a:t>Engaging Businesses </a:t>
            </a:r>
          </a:p>
          <a:p>
            <a:r>
              <a:rPr lang="en-GB" sz="1400">
                <a:latin typeface="+mj-lt"/>
              </a:rPr>
              <a:t>e.g., DBT, DSIT, DfT, Defra, HMT, DCMS, DHSC, DfE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56B94A-6B1F-D69B-6387-3132447EB67E}"/>
              </a:ext>
            </a:extLst>
          </p:cNvPr>
          <p:cNvSpPr txBox="1"/>
          <p:nvPr/>
        </p:nvSpPr>
        <p:spPr>
          <a:xfrm>
            <a:off x="6673582" y="5612719"/>
            <a:ext cx="2877161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b="1">
                <a:solidFill>
                  <a:srgbClr val="0597D8"/>
                </a:solidFill>
                <a:latin typeface="Fira Sans Condensed" panose="020B0503050000020004" pitchFamily="34" charset="0"/>
              </a:rPr>
              <a:t>Technology and Business Model Success </a:t>
            </a:r>
          </a:p>
          <a:p>
            <a:pPr algn="r">
              <a:spcAft>
                <a:spcPts val="600"/>
              </a:spcAft>
            </a:pPr>
            <a:r>
              <a:rPr lang="en-GB" sz="1400">
                <a:latin typeface="+mj-lt"/>
              </a:rPr>
              <a:t>e.g., DSIT, DBT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8623969-EA97-9BFF-E882-9DB1FAB2CC62}"/>
              </a:ext>
            </a:extLst>
          </p:cNvPr>
          <p:cNvSpPr txBox="1"/>
          <p:nvPr/>
        </p:nvSpPr>
        <p:spPr>
          <a:xfrm>
            <a:off x="6230397" y="865833"/>
            <a:ext cx="305907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b="1">
                <a:solidFill>
                  <a:schemeClr val="accent4">
                    <a:lumMod val="75000"/>
                  </a:schemeClr>
                </a:solidFill>
                <a:latin typeface="Fira Sans Condensed" panose="020B0503050000020004" pitchFamily="34" charset="0"/>
              </a:rPr>
              <a:t>Regulatory framework </a:t>
            </a:r>
          </a:p>
          <a:p>
            <a:pPr algn="r">
              <a:spcAft>
                <a:spcPts val="600"/>
              </a:spcAft>
            </a:pPr>
            <a:r>
              <a:rPr lang="en-GB" sz="1400">
                <a:latin typeface="+mj-lt"/>
              </a:rPr>
              <a:t>           e.g., OFGEM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E1C2211-DE67-F0B6-3456-7517D9408FB3}"/>
              </a:ext>
            </a:extLst>
          </p:cNvPr>
          <p:cNvSpPr txBox="1"/>
          <p:nvPr/>
        </p:nvSpPr>
        <p:spPr>
          <a:xfrm>
            <a:off x="2653145" y="851108"/>
            <a:ext cx="368415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>
                <a:solidFill>
                  <a:srgbClr val="EC1675"/>
                </a:solidFill>
                <a:latin typeface="Fira Sans Condensed" panose="020B0503050000020004" pitchFamily="34" charset="0"/>
              </a:rPr>
              <a:t>Influencing Others (Int’l Stakeholders, Unions &amp; ALB)</a:t>
            </a:r>
          </a:p>
          <a:p>
            <a:r>
              <a:rPr lang="en-GB" sz="1400">
                <a:latin typeface="+mj-lt"/>
              </a:rPr>
              <a:t>e.g., FCDO, DBT</a:t>
            </a:r>
          </a:p>
        </p:txBody>
      </p:sp>
    </p:spTree>
    <p:extLst>
      <p:ext uri="{BB962C8B-B14F-4D97-AF65-F5344CB8AC3E}">
        <p14:creationId xmlns:p14="http://schemas.microsoft.com/office/powerpoint/2010/main" val="103054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DE50B5-F51B-0D83-CAC3-84FD5B9362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F5EF0-371E-F7DC-0168-3F2D7155539B}"/>
              </a:ext>
            </a:extLst>
          </p:cNvPr>
          <p:cNvSpPr txBox="1"/>
          <p:nvPr/>
        </p:nvSpPr>
        <p:spPr>
          <a:xfrm>
            <a:off x="538618" y="349754"/>
            <a:ext cx="10925671" cy="14157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Net Zero Strategy and Carbon Budget Delivery Plan provide a Road Map to meet </a:t>
            </a:r>
            <a:r>
              <a:rPr lang="en-GB" sz="2400" b="1"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400" b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hese </a:t>
            </a:r>
            <a:r>
              <a:rPr lang="en-GB" sz="2400" b="1"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400" b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argets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800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EF1A565-5C27-96EA-C73E-44FF4458DA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0679365"/>
              </p:ext>
            </p:extLst>
          </p:nvPr>
        </p:nvGraphicFramePr>
        <p:xfrm>
          <a:off x="2580363" y="1981173"/>
          <a:ext cx="7352777" cy="419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2D19FB9-7575-A71A-8363-068274EE6C36}"/>
              </a:ext>
            </a:extLst>
          </p:cNvPr>
          <p:cNvSpPr txBox="1"/>
          <p:nvPr/>
        </p:nvSpPr>
        <p:spPr>
          <a:xfrm>
            <a:off x="432103" y="1473240"/>
            <a:ext cx="1037435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cs typeface="Arial"/>
              </a:rPr>
              <a:t>190 polices across all sectors can be mapped into </a:t>
            </a:r>
            <a:r>
              <a:rPr lang="en-GB" sz="2000" b="1" u="sng">
                <a:latin typeface="Arial"/>
                <a:cs typeface="Arial"/>
              </a:rPr>
              <a:t>6 key priorities</a:t>
            </a:r>
            <a:r>
              <a:rPr lang="en-GB" sz="2000">
                <a:latin typeface="Arial"/>
                <a:cs typeface="Arial"/>
              </a:rPr>
              <a:t>: 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1F4CA6-5F49-B132-97F7-2E81F5E48FA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3566" y="487411"/>
            <a:ext cx="11020734" cy="683681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sz="2400" b="1">
                <a:solidFill>
                  <a:schemeClr val="tx1"/>
                </a:solidFill>
              </a:rPr>
              <a:t>What are we focusing on over the next few years – </a:t>
            </a:r>
            <a:r>
              <a:rPr lang="en-GB" sz="2400" b="1" i="1">
                <a:solidFill>
                  <a:schemeClr val="tx1"/>
                </a:solidFill>
              </a:rPr>
              <a:t>an illustrative timeline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E4A475-5765-8C52-C96E-22F1DFA1B4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04133" y="6320815"/>
            <a:ext cx="501821" cy="365125"/>
          </a:xfrm>
        </p:spPr>
        <p:txBody>
          <a:bodyPr/>
          <a:lstStyle/>
          <a:p>
            <a:fld id="{3A030DFD-335B-4480-BEA0-C8D897832E82}" type="slidenum">
              <a:rPr lang="en-GB" smtClean="0"/>
              <a:pPr/>
              <a:t>7</a:t>
            </a:fld>
            <a:endParaRPr lang="en-GB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0BF1217-DE1D-0C4D-3DEA-8EAA4D355DBA}"/>
              </a:ext>
            </a:extLst>
          </p:cNvPr>
          <p:cNvCxnSpPr>
            <a:cxnSpLocks/>
          </p:cNvCxnSpPr>
          <p:nvPr/>
        </p:nvCxnSpPr>
        <p:spPr bwMode="gray">
          <a:xfrm>
            <a:off x="827801" y="3437322"/>
            <a:ext cx="9993532" cy="18586"/>
          </a:xfrm>
          <a:prstGeom prst="straightConnector1">
            <a:avLst/>
          </a:prstGeom>
          <a:ln w="38100" cap="flat">
            <a:solidFill>
              <a:schemeClr val="tx1"/>
            </a:solidFill>
            <a:miter lim="800000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087A7D4-B983-8CCA-67AD-E7F6401D9081}"/>
              </a:ext>
            </a:extLst>
          </p:cNvPr>
          <p:cNvGrpSpPr/>
          <p:nvPr/>
        </p:nvGrpSpPr>
        <p:grpSpPr>
          <a:xfrm>
            <a:off x="339898" y="1171632"/>
            <a:ext cx="254772" cy="4541133"/>
            <a:chOff x="293314" y="1232493"/>
            <a:chExt cx="270000" cy="5098373"/>
          </a:xfrm>
          <a:solidFill>
            <a:srgbClr val="0DA04A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35E784-1D91-A585-A9D9-2932634E8709}"/>
                </a:ext>
              </a:extLst>
            </p:cNvPr>
            <p:cNvSpPr/>
            <p:nvPr/>
          </p:nvSpPr>
          <p:spPr>
            <a:xfrm>
              <a:off x="293314" y="1232493"/>
              <a:ext cx="270000" cy="25268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kern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DESNZ Milestones</a:t>
              </a:r>
              <a:endPara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B6D072-7093-4F8D-5C7E-93B292005CA3}"/>
                </a:ext>
              </a:extLst>
            </p:cNvPr>
            <p:cNvSpPr/>
            <p:nvPr/>
          </p:nvSpPr>
          <p:spPr>
            <a:xfrm>
              <a:off x="293314" y="3804025"/>
              <a:ext cx="270000" cy="25268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External Milestones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7CD38444-6326-0454-81B7-681695A2910E}"/>
              </a:ext>
            </a:extLst>
          </p:cNvPr>
          <p:cNvSpPr>
            <a:spLocks noChangeAspect="1"/>
          </p:cNvSpPr>
          <p:nvPr/>
        </p:nvSpPr>
        <p:spPr bwMode="auto">
          <a:xfrm>
            <a:off x="719960" y="3344823"/>
            <a:ext cx="206545" cy="206139"/>
          </a:xfrm>
          <a:prstGeom prst="ellipse">
            <a:avLst/>
          </a:prstGeom>
          <a:solidFill>
            <a:srgbClr val="0DA04A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4043F"/>
              </a:solidFill>
              <a:effectLst/>
              <a:uLnTx/>
              <a:uFillTx/>
              <a:latin typeface="Arial" panose="020B0604020202020204" pitchFamily="34" charset="0"/>
              <a:sym typeface="GillSans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5B60DB-7A98-8C7E-FCEA-EA52A56C214A}"/>
              </a:ext>
            </a:extLst>
          </p:cNvPr>
          <p:cNvSpPr>
            <a:spLocks noChangeAspect="1"/>
          </p:cNvSpPr>
          <p:nvPr/>
        </p:nvSpPr>
        <p:spPr bwMode="auto">
          <a:xfrm>
            <a:off x="2100358" y="3344823"/>
            <a:ext cx="206545" cy="206139"/>
          </a:xfrm>
          <a:prstGeom prst="ellipse">
            <a:avLst/>
          </a:prstGeom>
          <a:solidFill>
            <a:srgbClr val="0DA04A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4043F"/>
              </a:solidFill>
              <a:effectLst/>
              <a:uLnTx/>
              <a:uFillTx/>
              <a:latin typeface="Arial" panose="020B0604020202020204" pitchFamily="34" charset="0"/>
              <a:sym typeface="GillSans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9628BE6-B168-3F72-96B2-19D147F64875}"/>
              </a:ext>
            </a:extLst>
          </p:cNvPr>
          <p:cNvSpPr>
            <a:spLocks noChangeAspect="1"/>
          </p:cNvSpPr>
          <p:nvPr/>
        </p:nvSpPr>
        <p:spPr bwMode="auto">
          <a:xfrm>
            <a:off x="3389935" y="3344823"/>
            <a:ext cx="206545" cy="206139"/>
          </a:xfrm>
          <a:prstGeom prst="ellipse">
            <a:avLst/>
          </a:prstGeom>
          <a:solidFill>
            <a:srgbClr val="0DA04A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4043F"/>
              </a:solidFill>
              <a:effectLst/>
              <a:uLnTx/>
              <a:uFillTx/>
              <a:latin typeface="Arial" panose="020B0604020202020204" pitchFamily="34" charset="0"/>
              <a:sym typeface="GillSans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1E5BDC6-47D1-CEE3-ACDA-C79B04F83E8A}"/>
              </a:ext>
            </a:extLst>
          </p:cNvPr>
          <p:cNvSpPr>
            <a:spLocks noChangeAspect="1"/>
          </p:cNvSpPr>
          <p:nvPr/>
        </p:nvSpPr>
        <p:spPr bwMode="auto">
          <a:xfrm>
            <a:off x="4679512" y="3344823"/>
            <a:ext cx="206545" cy="206139"/>
          </a:xfrm>
          <a:prstGeom prst="ellipse">
            <a:avLst/>
          </a:prstGeom>
          <a:solidFill>
            <a:srgbClr val="0DA04A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4043F"/>
              </a:solidFill>
              <a:effectLst/>
              <a:uLnTx/>
              <a:uFillTx/>
              <a:latin typeface="Arial" panose="020B0604020202020204" pitchFamily="34" charset="0"/>
              <a:sym typeface="GillSans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00A365-EFF2-D1C5-1722-921F1E321199}"/>
              </a:ext>
            </a:extLst>
          </p:cNvPr>
          <p:cNvSpPr>
            <a:spLocks noChangeAspect="1"/>
          </p:cNvSpPr>
          <p:nvPr/>
        </p:nvSpPr>
        <p:spPr bwMode="auto">
          <a:xfrm>
            <a:off x="5969089" y="3344823"/>
            <a:ext cx="206545" cy="206139"/>
          </a:xfrm>
          <a:prstGeom prst="ellipse">
            <a:avLst/>
          </a:prstGeom>
          <a:solidFill>
            <a:srgbClr val="0DA04A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4043F"/>
              </a:solidFill>
              <a:effectLst/>
              <a:uLnTx/>
              <a:uFillTx/>
              <a:latin typeface="Arial" panose="020B0604020202020204" pitchFamily="34" charset="0"/>
              <a:sym typeface="GillSans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16EBC6B-7353-F145-879D-0DBB1C3CF3C2}"/>
              </a:ext>
            </a:extLst>
          </p:cNvPr>
          <p:cNvSpPr>
            <a:spLocks noChangeAspect="1"/>
          </p:cNvSpPr>
          <p:nvPr/>
        </p:nvSpPr>
        <p:spPr bwMode="auto">
          <a:xfrm>
            <a:off x="7258666" y="3344823"/>
            <a:ext cx="206545" cy="206139"/>
          </a:xfrm>
          <a:prstGeom prst="ellipse">
            <a:avLst/>
          </a:prstGeom>
          <a:solidFill>
            <a:srgbClr val="0DA04A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4043F"/>
              </a:solidFill>
              <a:effectLst/>
              <a:uLnTx/>
              <a:uFillTx/>
              <a:latin typeface="Arial" panose="020B0604020202020204" pitchFamily="34" charset="0"/>
              <a:sym typeface="GillSans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FCEDCA-F1D1-6440-9600-E721E0A0705D}"/>
              </a:ext>
            </a:extLst>
          </p:cNvPr>
          <p:cNvSpPr>
            <a:spLocks noChangeAspect="1"/>
          </p:cNvSpPr>
          <p:nvPr/>
        </p:nvSpPr>
        <p:spPr bwMode="auto">
          <a:xfrm>
            <a:off x="8548243" y="3344823"/>
            <a:ext cx="206545" cy="206139"/>
          </a:xfrm>
          <a:prstGeom prst="ellipse">
            <a:avLst/>
          </a:prstGeom>
          <a:solidFill>
            <a:srgbClr val="0DA04A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4043F"/>
              </a:solidFill>
              <a:effectLst/>
              <a:uLnTx/>
              <a:uFillTx/>
              <a:latin typeface="Arial" panose="020B0604020202020204" pitchFamily="34" charset="0"/>
              <a:sym typeface="GillSans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F340FFB-06DE-9F51-A35F-6A64C5AA5F68}"/>
              </a:ext>
            </a:extLst>
          </p:cNvPr>
          <p:cNvSpPr>
            <a:spLocks noChangeAspect="1"/>
          </p:cNvSpPr>
          <p:nvPr/>
        </p:nvSpPr>
        <p:spPr bwMode="auto">
          <a:xfrm>
            <a:off x="9837822" y="3344823"/>
            <a:ext cx="206545" cy="206139"/>
          </a:xfrm>
          <a:prstGeom prst="ellipse">
            <a:avLst/>
          </a:prstGeom>
          <a:solidFill>
            <a:srgbClr val="0DA04A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4043F"/>
              </a:solidFill>
              <a:effectLst/>
              <a:uLnTx/>
              <a:uFillTx/>
              <a:latin typeface="Arial" panose="020B0604020202020204" pitchFamily="34" charset="0"/>
              <a:sym typeface="GillSans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FC50D53-6437-86D8-A469-752E51D6AC1F}"/>
              </a:ext>
            </a:extLst>
          </p:cNvPr>
          <p:cNvSpPr txBox="1"/>
          <p:nvPr/>
        </p:nvSpPr>
        <p:spPr>
          <a:xfrm>
            <a:off x="1275370" y="3624500"/>
            <a:ext cx="535371" cy="331817"/>
          </a:xfrm>
          <a:prstGeom prst="rect">
            <a:avLst/>
          </a:prstGeom>
          <a:noFill/>
        </p:spPr>
        <p:txBody>
          <a:bodyPr wrap="square" lIns="0" tIns="36000" rIns="0" bIns="0" rtlCol="0" anchor="b" anchorCtr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2H 2023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20C8A37-BA3F-AACF-5A56-971FB079E245}"/>
              </a:ext>
            </a:extLst>
          </p:cNvPr>
          <p:cNvSpPr txBox="1"/>
          <p:nvPr/>
        </p:nvSpPr>
        <p:spPr>
          <a:xfrm>
            <a:off x="2596441" y="3624500"/>
            <a:ext cx="535371" cy="331817"/>
          </a:xfrm>
          <a:prstGeom prst="rect">
            <a:avLst/>
          </a:prstGeom>
          <a:noFill/>
        </p:spPr>
        <p:txBody>
          <a:bodyPr wrap="square" lIns="0" tIns="36000" rIns="0" bIns="0" rtlCol="0" anchor="b" anchorCtr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1H 2024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1567B11-0009-D76B-F2F1-B3971BCFE3CB}"/>
              </a:ext>
            </a:extLst>
          </p:cNvPr>
          <p:cNvSpPr txBox="1"/>
          <p:nvPr/>
        </p:nvSpPr>
        <p:spPr>
          <a:xfrm>
            <a:off x="3846392" y="3624500"/>
            <a:ext cx="535371" cy="331817"/>
          </a:xfrm>
          <a:prstGeom prst="rect">
            <a:avLst/>
          </a:prstGeom>
          <a:noFill/>
        </p:spPr>
        <p:txBody>
          <a:bodyPr wrap="square" lIns="0" tIns="36000" rIns="0" bIns="0" rtlCol="0" anchor="b" anchorCtr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2H 2024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43E0846-11B2-F108-3D69-3EA5A71B26CA}"/>
              </a:ext>
            </a:extLst>
          </p:cNvPr>
          <p:cNvSpPr txBox="1"/>
          <p:nvPr/>
        </p:nvSpPr>
        <p:spPr>
          <a:xfrm>
            <a:off x="5167463" y="3624500"/>
            <a:ext cx="535371" cy="331817"/>
          </a:xfrm>
          <a:prstGeom prst="rect">
            <a:avLst/>
          </a:prstGeom>
          <a:noFill/>
        </p:spPr>
        <p:txBody>
          <a:bodyPr wrap="square" lIns="0" tIns="36000" rIns="0" bIns="0" rtlCol="0" anchor="b" anchorCtr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1H 2025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4122EE9-95D8-C5E0-782E-C4F0B8D16CBB}"/>
              </a:ext>
            </a:extLst>
          </p:cNvPr>
          <p:cNvSpPr txBox="1"/>
          <p:nvPr/>
        </p:nvSpPr>
        <p:spPr>
          <a:xfrm>
            <a:off x="6488534" y="3624500"/>
            <a:ext cx="535371" cy="331817"/>
          </a:xfrm>
          <a:prstGeom prst="rect">
            <a:avLst/>
          </a:prstGeom>
          <a:noFill/>
        </p:spPr>
        <p:txBody>
          <a:bodyPr wrap="square" lIns="0" tIns="36000" rIns="0" bIns="0" rtlCol="0" anchor="b" anchorCtr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2H 2025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2613693-8157-9CD4-6934-7C8DCE86D1F5}"/>
              </a:ext>
            </a:extLst>
          </p:cNvPr>
          <p:cNvSpPr txBox="1"/>
          <p:nvPr/>
        </p:nvSpPr>
        <p:spPr>
          <a:xfrm>
            <a:off x="7753725" y="3624500"/>
            <a:ext cx="535371" cy="331817"/>
          </a:xfrm>
          <a:prstGeom prst="rect">
            <a:avLst/>
          </a:prstGeom>
          <a:noFill/>
        </p:spPr>
        <p:txBody>
          <a:bodyPr wrap="square" lIns="0" tIns="36000" rIns="0" bIns="0" rtlCol="0" anchor="b" anchorCtr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1H 2026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93C00AC-40FB-DC03-287A-D1CBD859369C}"/>
              </a:ext>
            </a:extLst>
          </p:cNvPr>
          <p:cNvSpPr txBox="1"/>
          <p:nvPr/>
        </p:nvSpPr>
        <p:spPr>
          <a:xfrm>
            <a:off x="9074797" y="3624500"/>
            <a:ext cx="535371" cy="331817"/>
          </a:xfrm>
          <a:prstGeom prst="rect">
            <a:avLst/>
          </a:prstGeom>
          <a:noFill/>
        </p:spPr>
        <p:txBody>
          <a:bodyPr wrap="square" lIns="0" tIns="36000" rIns="0" bIns="0" rtlCol="0" anchor="b" anchorCtr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2H 2026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DBE1277-87CE-B69F-23E4-0DB12B12BA21}"/>
              </a:ext>
            </a:extLst>
          </p:cNvPr>
          <p:cNvCxnSpPr>
            <a:cxnSpLocks/>
          </p:cNvCxnSpPr>
          <p:nvPr/>
        </p:nvCxnSpPr>
        <p:spPr>
          <a:xfrm flipV="1">
            <a:off x="9111977" y="2404228"/>
            <a:ext cx="0" cy="104402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AADB69B4-ECF6-C0FC-F647-389F03729233}"/>
              </a:ext>
            </a:extLst>
          </p:cNvPr>
          <p:cNvSpPr txBox="1"/>
          <p:nvPr/>
        </p:nvSpPr>
        <p:spPr bwMode="gray">
          <a:xfrm>
            <a:off x="8767327" y="1911060"/>
            <a:ext cx="1200401" cy="4420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lIns="0" tIns="36000" rIns="0" bIns="36000" rtlCol="0" anchor="ctr" anchorCtr="0">
            <a:spAutoFit/>
          </a:bodyPr>
          <a:lstStyle/>
          <a:p>
            <a:pPr marL="0" indent="0" algn="ctr">
              <a:buNone/>
            </a:pPr>
            <a:r>
              <a:rPr lang="en-GB" sz="1200"/>
              <a:t>Hydrogen For Heating Decision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1B62826-EB27-ABCC-0ACF-EF15004C77E6}"/>
              </a:ext>
            </a:extLst>
          </p:cNvPr>
          <p:cNvCxnSpPr>
            <a:cxnSpLocks/>
          </p:cNvCxnSpPr>
          <p:nvPr/>
        </p:nvCxnSpPr>
        <p:spPr>
          <a:xfrm flipH="1" flipV="1">
            <a:off x="5132268" y="3149986"/>
            <a:ext cx="6708" cy="30370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9657F394-04FD-5D21-4064-C47FC40B4C51}"/>
              </a:ext>
            </a:extLst>
          </p:cNvPr>
          <p:cNvSpPr txBox="1"/>
          <p:nvPr/>
        </p:nvSpPr>
        <p:spPr bwMode="gray">
          <a:xfrm>
            <a:off x="4909547" y="2614331"/>
            <a:ext cx="946628" cy="4420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lIns="0" tIns="36000" rIns="0" bIns="36000" rtlCol="0" anchor="ctr" anchorCtr="0">
            <a:spAutoFit/>
          </a:bodyPr>
          <a:lstStyle/>
          <a:p>
            <a:pPr marL="0" indent="0" algn="ctr">
              <a:buNone/>
            </a:pPr>
            <a:r>
              <a:rPr lang="en-GB" sz="1200"/>
              <a:t>NDC (2035) Set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CB4F59-DBCB-9751-733E-2F643AA79473}"/>
              </a:ext>
            </a:extLst>
          </p:cNvPr>
          <p:cNvSpPr txBox="1"/>
          <p:nvPr/>
        </p:nvSpPr>
        <p:spPr bwMode="gray">
          <a:xfrm>
            <a:off x="2160443" y="2630422"/>
            <a:ext cx="958793" cy="4420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lIns="0" tIns="36000" rIns="0" bIns="36000" rtlCol="0" anchor="ctr" anchorCtr="0">
            <a:spAutoFit/>
          </a:bodyPr>
          <a:lstStyle/>
          <a:p>
            <a:pPr marL="0" indent="0" algn="ctr">
              <a:buNone/>
            </a:pPr>
            <a:r>
              <a:rPr lang="en-GB" sz="1200"/>
              <a:t>REMA 2</a:t>
            </a:r>
            <a:r>
              <a:rPr lang="en-GB" sz="1200" baseline="30000"/>
              <a:t>nd</a:t>
            </a:r>
            <a:r>
              <a:rPr lang="en-GB" sz="1200"/>
              <a:t> Consultation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110BB3-CD0B-6305-2B31-12B40595C290}"/>
              </a:ext>
            </a:extLst>
          </p:cNvPr>
          <p:cNvCxnSpPr>
            <a:cxnSpLocks/>
          </p:cNvCxnSpPr>
          <p:nvPr/>
        </p:nvCxnSpPr>
        <p:spPr>
          <a:xfrm flipV="1">
            <a:off x="2500169" y="3126549"/>
            <a:ext cx="0" cy="32400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6E04AD7-83A9-6B9C-D1FE-218A20E42797}"/>
              </a:ext>
            </a:extLst>
          </p:cNvPr>
          <p:cNvSpPr txBox="1"/>
          <p:nvPr/>
        </p:nvSpPr>
        <p:spPr bwMode="gray">
          <a:xfrm>
            <a:off x="3004732" y="1609182"/>
            <a:ext cx="889106" cy="4420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lIns="0" tIns="36000" rIns="0" bIns="36000" rtlCol="0" anchor="ctr" anchorCtr="0">
            <a:spAutoFit/>
          </a:bodyPr>
          <a:lstStyle>
            <a:defPPr>
              <a:defRPr lang="en-US"/>
            </a:defPPr>
            <a:lvl1pPr indent="0" algn="ctr">
              <a:buNone/>
              <a:defRPr sz="1200"/>
            </a:lvl1pPr>
          </a:lstStyle>
          <a:p>
            <a:r>
              <a:rPr lang="en-GB"/>
              <a:t>Solar </a:t>
            </a:r>
          </a:p>
          <a:p>
            <a:r>
              <a:rPr lang="en-GB"/>
              <a:t>Roadmap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E70C990-949C-10CF-183F-B5B9EBBBAFA3}"/>
              </a:ext>
            </a:extLst>
          </p:cNvPr>
          <p:cNvCxnSpPr>
            <a:cxnSpLocks/>
          </p:cNvCxnSpPr>
          <p:nvPr/>
        </p:nvCxnSpPr>
        <p:spPr>
          <a:xfrm flipH="1" flipV="1">
            <a:off x="3271088" y="2123195"/>
            <a:ext cx="0" cy="1340456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Graphic 78" descr="Briefcase with solid fill">
            <a:extLst>
              <a:ext uri="{FF2B5EF4-FFF2-40B4-BE49-F238E27FC236}">
                <a16:creationId xmlns:a16="http://schemas.microsoft.com/office/drawing/2014/main" id="{1C065FF8-97E0-0214-71D6-B9F350BEC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9303" y="5250575"/>
            <a:ext cx="496978" cy="496978"/>
          </a:xfrm>
          <a:prstGeom prst="rect">
            <a:avLst/>
          </a:prstGeom>
        </p:spPr>
      </p:pic>
      <p:pic>
        <p:nvPicPr>
          <p:cNvPr id="80" name="Graphic 79" descr="Briefcase with solid fill">
            <a:extLst>
              <a:ext uri="{FF2B5EF4-FFF2-40B4-BE49-F238E27FC236}">
                <a16:creationId xmlns:a16="http://schemas.microsoft.com/office/drawing/2014/main" id="{3B4B724A-E12F-E2E8-EB51-278386FDD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1977" y="5250575"/>
            <a:ext cx="496978" cy="496978"/>
          </a:xfrm>
          <a:prstGeom prst="rect">
            <a:avLst/>
          </a:prstGeom>
        </p:spPr>
      </p:pic>
      <p:pic>
        <p:nvPicPr>
          <p:cNvPr id="81" name="Graphic 80" descr="Briefcase with solid fill">
            <a:extLst>
              <a:ext uri="{FF2B5EF4-FFF2-40B4-BE49-F238E27FC236}">
                <a16:creationId xmlns:a16="http://schemas.microsoft.com/office/drawing/2014/main" id="{464A11C0-E4B3-7174-108F-0AE0001B3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3838" y="5250575"/>
            <a:ext cx="496978" cy="496978"/>
          </a:xfrm>
          <a:prstGeom prst="rect">
            <a:avLst/>
          </a:prstGeom>
        </p:spPr>
      </p:pic>
      <p:pic>
        <p:nvPicPr>
          <p:cNvPr id="82" name="Graphic 81" descr="Briefcase with solid fill">
            <a:extLst>
              <a:ext uri="{FF2B5EF4-FFF2-40B4-BE49-F238E27FC236}">
                <a16:creationId xmlns:a16="http://schemas.microsoft.com/office/drawing/2014/main" id="{AED043D1-B8FE-E1AA-D940-0B0D8DFFC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8373" y="5250575"/>
            <a:ext cx="496978" cy="496978"/>
          </a:xfrm>
          <a:prstGeom prst="rect">
            <a:avLst/>
          </a:prstGeom>
        </p:spPr>
      </p:pic>
      <p:pic>
        <p:nvPicPr>
          <p:cNvPr id="83" name="Graphic 82" descr="Briefcase with solid fill">
            <a:extLst>
              <a:ext uri="{FF2B5EF4-FFF2-40B4-BE49-F238E27FC236}">
                <a16:creationId xmlns:a16="http://schemas.microsoft.com/office/drawing/2014/main" id="{70F551EE-819D-8D2E-CD30-5FDB9C554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2908" y="5250575"/>
            <a:ext cx="496978" cy="496978"/>
          </a:xfrm>
          <a:prstGeom prst="rect">
            <a:avLst/>
          </a:prstGeom>
        </p:spPr>
      </p:pic>
      <p:pic>
        <p:nvPicPr>
          <p:cNvPr id="84" name="Graphic 83" descr="Briefcase with solid fill">
            <a:extLst>
              <a:ext uri="{FF2B5EF4-FFF2-40B4-BE49-F238E27FC236}">
                <a16:creationId xmlns:a16="http://schemas.microsoft.com/office/drawing/2014/main" id="{C9742E9C-8BEE-DE25-C428-B887B6A5E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7443" y="5250575"/>
            <a:ext cx="496978" cy="496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F907AB-3679-F351-44D8-041EA955305E}"/>
              </a:ext>
            </a:extLst>
          </p:cNvPr>
          <p:cNvSpPr txBox="1"/>
          <p:nvPr/>
        </p:nvSpPr>
        <p:spPr bwMode="gray">
          <a:xfrm>
            <a:off x="2772893" y="4537518"/>
            <a:ext cx="1082444" cy="4420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lIns="0" tIns="36000" rIns="0" bIns="36000" rtlCol="0" anchor="ctr" anchorCtr="0">
            <a:spAutoFit/>
          </a:bodyPr>
          <a:lstStyle/>
          <a:p>
            <a:pPr marL="0" indent="0" algn="ctr">
              <a:buNone/>
            </a:pPr>
            <a:r>
              <a:rPr lang="en-GB" sz="1200"/>
              <a:t>CCC Progress Report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66A61C-A4FA-37A2-D646-08B81479BBD0}"/>
              </a:ext>
            </a:extLst>
          </p:cNvPr>
          <p:cNvCxnSpPr>
            <a:cxnSpLocks/>
          </p:cNvCxnSpPr>
          <p:nvPr/>
        </p:nvCxnSpPr>
        <p:spPr>
          <a:xfrm flipH="1">
            <a:off x="3308980" y="3483094"/>
            <a:ext cx="0" cy="97687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FF2854-5D8E-4C5D-8E0B-28960962EA1D}"/>
              </a:ext>
            </a:extLst>
          </p:cNvPr>
          <p:cNvSpPr txBox="1"/>
          <p:nvPr/>
        </p:nvSpPr>
        <p:spPr bwMode="gray">
          <a:xfrm>
            <a:off x="5723355" y="4512118"/>
            <a:ext cx="1165781" cy="4420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lIns="0" tIns="36000" rIns="0" bIns="36000" rtlCol="0" anchor="ctr" anchorCtr="0">
            <a:spAutoFit/>
          </a:bodyPr>
          <a:lstStyle/>
          <a:p>
            <a:pPr marL="0" indent="0" algn="ctr">
              <a:buNone/>
            </a:pPr>
            <a:r>
              <a:rPr lang="en-GB" sz="1200"/>
              <a:t>CCC Progress Report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176588-CB17-2218-8693-8669DA5BC08E}"/>
              </a:ext>
            </a:extLst>
          </p:cNvPr>
          <p:cNvCxnSpPr>
            <a:cxnSpLocks/>
          </p:cNvCxnSpPr>
          <p:nvPr/>
        </p:nvCxnSpPr>
        <p:spPr>
          <a:xfrm flipH="1">
            <a:off x="5968009" y="3483094"/>
            <a:ext cx="0" cy="97687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34DA293-C457-21B4-9267-F5216BF13090}"/>
              </a:ext>
            </a:extLst>
          </p:cNvPr>
          <p:cNvSpPr txBox="1"/>
          <p:nvPr/>
        </p:nvSpPr>
        <p:spPr bwMode="gray">
          <a:xfrm>
            <a:off x="7945790" y="4537518"/>
            <a:ext cx="1129005" cy="4420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lIns="0" tIns="36000" rIns="0" bIns="36000" rtlCol="0" anchor="ctr" anchorCtr="0">
            <a:spAutoFit/>
          </a:bodyPr>
          <a:lstStyle/>
          <a:p>
            <a:pPr marL="0" indent="0" algn="ctr">
              <a:buNone/>
            </a:pPr>
            <a:r>
              <a:rPr lang="en-GB" sz="1200"/>
              <a:t>CCC Progress Report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33BB319-DF69-F556-2628-3D637025F6DA}"/>
              </a:ext>
            </a:extLst>
          </p:cNvPr>
          <p:cNvCxnSpPr>
            <a:cxnSpLocks/>
          </p:cNvCxnSpPr>
          <p:nvPr/>
        </p:nvCxnSpPr>
        <p:spPr>
          <a:xfrm flipH="1">
            <a:off x="8443376" y="3483094"/>
            <a:ext cx="0" cy="976872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21B6AF0-AB05-80A8-0E4A-4250B6809150}"/>
              </a:ext>
            </a:extLst>
          </p:cNvPr>
          <p:cNvCxnSpPr>
            <a:cxnSpLocks/>
          </p:cNvCxnSpPr>
          <p:nvPr/>
        </p:nvCxnSpPr>
        <p:spPr>
          <a:xfrm flipH="1">
            <a:off x="2035089" y="3477036"/>
            <a:ext cx="0" cy="147600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F1AD75E-C05C-8A44-72E0-46FFFF136A69}"/>
              </a:ext>
            </a:extLst>
          </p:cNvPr>
          <p:cNvSpPr txBox="1"/>
          <p:nvPr/>
        </p:nvSpPr>
        <p:spPr bwMode="gray">
          <a:xfrm>
            <a:off x="1905663" y="5004151"/>
            <a:ext cx="698757" cy="257369"/>
          </a:xfrm>
          <a:prstGeom prst="rect">
            <a:avLst/>
          </a:prstGeom>
          <a:solidFill>
            <a:srgbClr val="89E0FF"/>
          </a:solidFill>
          <a:ln w="3175">
            <a:solidFill>
              <a:schemeClr val="tx1"/>
            </a:solidFill>
          </a:ln>
        </p:spPr>
        <p:txBody>
          <a:bodyPr wrap="square" lIns="0" tIns="36000" rIns="0" bIns="36000" rtlCol="0" anchor="ctr" anchorCtr="0">
            <a:spAutoFit/>
          </a:bodyPr>
          <a:lstStyle/>
          <a:p>
            <a:pPr marL="0" indent="0" algn="ctr">
              <a:buNone/>
            </a:pPr>
            <a:r>
              <a:rPr lang="en-GB" sz="1200"/>
              <a:t>COP28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6475B8-6BC6-AB75-215D-99A7BF177CE5}"/>
              </a:ext>
            </a:extLst>
          </p:cNvPr>
          <p:cNvCxnSpPr>
            <a:cxnSpLocks/>
          </p:cNvCxnSpPr>
          <p:nvPr/>
        </p:nvCxnSpPr>
        <p:spPr>
          <a:xfrm flipH="1">
            <a:off x="4590023" y="3477036"/>
            <a:ext cx="0" cy="147600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8024610-1159-58CE-1E1A-6C120FA20F29}"/>
              </a:ext>
            </a:extLst>
          </p:cNvPr>
          <p:cNvSpPr txBox="1"/>
          <p:nvPr/>
        </p:nvSpPr>
        <p:spPr bwMode="gray">
          <a:xfrm>
            <a:off x="4460597" y="5004151"/>
            <a:ext cx="698757" cy="257369"/>
          </a:xfrm>
          <a:prstGeom prst="rect">
            <a:avLst/>
          </a:prstGeom>
          <a:solidFill>
            <a:srgbClr val="89E0FF"/>
          </a:solidFill>
          <a:ln w="3175">
            <a:solidFill>
              <a:schemeClr val="tx1"/>
            </a:solidFill>
          </a:ln>
        </p:spPr>
        <p:txBody>
          <a:bodyPr wrap="square" lIns="0" tIns="36000" rIns="0" bIns="36000" rtlCol="0" anchor="ctr" anchorCtr="0">
            <a:spAutoFit/>
          </a:bodyPr>
          <a:lstStyle/>
          <a:p>
            <a:pPr marL="0" indent="0" algn="ctr">
              <a:buNone/>
            </a:pPr>
            <a:r>
              <a:rPr lang="en-GB" sz="1200"/>
              <a:t>COP29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352D04B-45A5-192F-0163-F5D145CEF5EC}"/>
              </a:ext>
            </a:extLst>
          </p:cNvPr>
          <p:cNvCxnSpPr>
            <a:cxnSpLocks/>
          </p:cNvCxnSpPr>
          <p:nvPr/>
        </p:nvCxnSpPr>
        <p:spPr>
          <a:xfrm flipH="1">
            <a:off x="7199286" y="3477036"/>
            <a:ext cx="0" cy="147600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8837D7C-C616-6FDC-713A-1018F96020DA}"/>
              </a:ext>
            </a:extLst>
          </p:cNvPr>
          <p:cNvSpPr txBox="1"/>
          <p:nvPr/>
        </p:nvSpPr>
        <p:spPr bwMode="gray">
          <a:xfrm>
            <a:off x="7069860" y="5004151"/>
            <a:ext cx="698757" cy="257369"/>
          </a:xfrm>
          <a:prstGeom prst="rect">
            <a:avLst/>
          </a:prstGeom>
          <a:solidFill>
            <a:srgbClr val="89E0FF"/>
          </a:solidFill>
          <a:ln w="3175">
            <a:solidFill>
              <a:schemeClr val="tx1"/>
            </a:solidFill>
          </a:ln>
        </p:spPr>
        <p:txBody>
          <a:bodyPr wrap="square" lIns="0" tIns="36000" rIns="0" bIns="36000" rtlCol="0" anchor="ctr" anchorCtr="0">
            <a:spAutoFit/>
          </a:bodyPr>
          <a:lstStyle/>
          <a:p>
            <a:pPr marL="0" indent="0" algn="ctr">
              <a:buNone/>
            </a:pPr>
            <a:r>
              <a:rPr lang="en-GB" sz="1200"/>
              <a:t>COP30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BB6B651-C250-6975-4966-38DCC7D67055}"/>
              </a:ext>
            </a:extLst>
          </p:cNvPr>
          <p:cNvCxnSpPr>
            <a:cxnSpLocks/>
          </p:cNvCxnSpPr>
          <p:nvPr/>
        </p:nvCxnSpPr>
        <p:spPr>
          <a:xfrm flipH="1">
            <a:off x="9812001" y="3477036"/>
            <a:ext cx="0" cy="147600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687753B-733A-3832-DE6C-9AFC4C7074B4}"/>
              </a:ext>
            </a:extLst>
          </p:cNvPr>
          <p:cNvSpPr txBox="1"/>
          <p:nvPr/>
        </p:nvSpPr>
        <p:spPr bwMode="gray">
          <a:xfrm>
            <a:off x="9682575" y="5004151"/>
            <a:ext cx="698757" cy="257369"/>
          </a:xfrm>
          <a:prstGeom prst="rect">
            <a:avLst/>
          </a:prstGeom>
          <a:solidFill>
            <a:srgbClr val="89E0FF"/>
          </a:solidFill>
          <a:ln w="3175">
            <a:solidFill>
              <a:schemeClr val="tx1"/>
            </a:solidFill>
          </a:ln>
        </p:spPr>
        <p:txBody>
          <a:bodyPr wrap="square" lIns="0" tIns="36000" rIns="0" bIns="36000" rtlCol="0" anchor="ctr" anchorCtr="0">
            <a:spAutoFit/>
          </a:bodyPr>
          <a:lstStyle/>
          <a:p>
            <a:pPr marL="0" indent="0" algn="ctr">
              <a:buNone/>
            </a:pPr>
            <a:r>
              <a:rPr lang="en-GB" sz="1200"/>
              <a:t>COP31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B150F3F-4718-C728-440A-C259D8121C9E}"/>
              </a:ext>
            </a:extLst>
          </p:cNvPr>
          <p:cNvCxnSpPr>
            <a:cxnSpLocks/>
          </p:cNvCxnSpPr>
          <p:nvPr/>
        </p:nvCxnSpPr>
        <p:spPr>
          <a:xfrm>
            <a:off x="5132268" y="3471029"/>
            <a:ext cx="0" cy="50289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4D45C2A-1A4D-4450-FADB-1423FF986270}"/>
              </a:ext>
            </a:extLst>
          </p:cNvPr>
          <p:cNvSpPr txBox="1"/>
          <p:nvPr/>
        </p:nvSpPr>
        <p:spPr bwMode="gray">
          <a:xfrm>
            <a:off x="5161592" y="4029422"/>
            <a:ext cx="1303266" cy="2573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lIns="0" tIns="36000" rIns="0" bIns="36000" rtlCol="0" anchor="ctr" anchorCtr="0">
            <a:spAutoFit/>
          </a:bodyPr>
          <a:lstStyle/>
          <a:p>
            <a:pPr marL="0" indent="0" algn="ctr">
              <a:buNone/>
            </a:pPr>
            <a:r>
              <a:rPr lang="en-GB" sz="1200"/>
              <a:t>CCC CB7 Advice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72C765F-152E-BF7E-3205-DC034666CCB4}"/>
              </a:ext>
            </a:extLst>
          </p:cNvPr>
          <p:cNvCxnSpPr>
            <a:cxnSpLocks/>
          </p:cNvCxnSpPr>
          <p:nvPr/>
        </p:nvCxnSpPr>
        <p:spPr>
          <a:xfrm flipH="1">
            <a:off x="4876675" y="3477710"/>
            <a:ext cx="0" cy="82800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B55EB4A-60CC-9343-E802-597592A34CB9}"/>
              </a:ext>
            </a:extLst>
          </p:cNvPr>
          <p:cNvSpPr txBox="1"/>
          <p:nvPr/>
        </p:nvSpPr>
        <p:spPr bwMode="gray">
          <a:xfrm>
            <a:off x="4640031" y="4333169"/>
            <a:ext cx="1006704" cy="6267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lIns="0" tIns="36000" rIns="0" bIns="36000" rtlCol="0" anchor="ctr" anchorCtr="0">
            <a:spAutoFit/>
          </a:bodyPr>
          <a:lstStyle/>
          <a:p>
            <a:pPr marL="0" indent="0" algn="ctr">
              <a:buNone/>
            </a:pPr>
            <a:r>
              <a:rPr lang="en-GB" sz="1200"/>
              <a:t>Future Homes Standard Starts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2687B77-215D-049C-EC63-C2F0851A1A94}"/>
              </a:ext>
            </a:extLst>
          </p:cNvPr>
          <p:cNvCxnSpPr>
            <a:cxnSpLocks/>
          </p:cNvCxnSpPr>
          <p:nvPr/>
        </p:nvCxnSpPr>
        <p:spPr>
          <a:xfrm flipV="1">
            <a:off x="8443376" y="3124200"/>
            <a:ext cx="0" cy="35619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CA69B4F-C0F5-E4C3-4600-29E9C1B8B509}"/>
              </a:ext>
            </a:extLst>
          </p:cNvPr>
          <p:cNvSpPr txBox="1"/>
          <p:nvPr/>
        </p:nvSpPr>
        <p:spPr bwMode="gray">
          <a:xfrm>
            <a:off x="7604025" y="2432827"/>
            <a:ext cx="1400791" cy="6267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lIns="0" tIns="36000" rIns="0" bIns="36000" rtlCol="0" anchor="ctr" anchorCtr="0">
            <a:spAutoFit/>
          </a:bodyPr>
          <a:lstStyle/>
          <a:p>
            <a:pPr marL="0" indent="0" algn="ctr">
              <a:buNone/>
            </a:pPr>
            <a:r>
              <a:rPr lang="en-GB" sz="1200"/>
              <a:t>CB7 (2037 - 2042) Statutory Deadline To Be Set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89A6756-D5B2-B4CB-79EA-2FBBCFBB0EBC}"/>
              </a:ext>
            </a:extLst>
          </p:cNvPr>
          <p:cNvSpPr txBox="1"/>
          <p:nvPr/>
        </p:nvSpPr>
        <p:spPr bwMode="gray">
          <a:xfrm>
            <a:off x="3936105" y="1922930"/>
            <a:ext cx="1363511" cy="6267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lIns="0" tIns="36000" rIns="0" bIns="36000" rtlCol="0" anchor="ctr" anchorCtr="0">
            <a:spAutoFit/>
          </a:bodyPr>
          <a:lstStyle/>
          <a:p>
            <a:pPr marL="0" indent="0" algn="ctr">
              <a:buNone/>
            </a:pPr>
            <a:r>
              <a:rPr lang="en-GB" sz="1200"/>
              <a:t>Aim for Sizewell C FID by the end of this Parliament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739E35B-0A90-C191-7E55-9DF9BD6B07F4}"/>
              </a:ext>
            </a:extLst>
          </p:cNvPr>
          <p:cNvSpPr txBox="1"/>
          <p:nvPr/>
        </p:nvSpPr>
        <p:spPr bwMode="gray">
          <a:xfrm>
            <a:off x="9265766" y="2456349"/>
            <a:ext cx="1686076" cy="6267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lIns="0" tIns="36000" rIns="0" bIns="36000" rtlCol="0" anchor="ctr" anchorCtr="0">
            <a:spAutoFit/>
          </a:bodyPr>
          <a:lstStyle/>
          <a:p>
            <a:pPr marL="0" indent="0" algn="ctr">
              <a:buNone/>
            </a:pPr>
            <a:r>
              <a:rPr lang="en-GB" sz="1200"/>
              <a:t>Aim to deploy the first CCUS clusters in the mid-2020s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DA02E1B-CC17-6B6A-F4FC-6FEFD686788A}"/>
              </a:ext>
            </a:extLst>
          </p:cNvPr>
          <p:cNvCxnSpPr>
            <a:cxnSpLocks/>
          </p:cNvCxnSpPr>
          <p:nvPr/>
        </p:nvCxnSpPr>
        <p:spPr>
          <a:xfrm flipV="1">
            <a:off x="10659254" y="3124200"/>
            <a:ext cx="0" cy="28800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76658A0-7F3C-AC40-2577-08254C76FDBB}"/>
              </a:ext>
            </a:extLst>
          </p:cNvPr>
          <p:cNvCxnSpPr>
            <a:cxnSpLocks/>
          </p:cNvCxnSpPr>
          <p:nvPr/>
        </p:nvCxnSpPr>
        <p:spPr>
          <a:xfrm flipV="1">
            <a:off x="4067122" y="2584200"/>
            <a:ext cx="0" cy="86400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76940F8-035B-BA5B-F26F-1C0EFE144811}"/>
              </a:ext>
            </a:extLst>
          </p:cNvPr>
          <p:cNvSpPr txBox="1"/>
          <p:nvPr/>
        </p:nvSpPr>
        <p:spPr bwMode="gray">
          <a:xfrm>
            <a:off x="5382861" y="1923441"/>
            <a:ext cx="1497508" cy="4420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lIns="0" tIns="36000" rIns="0" bIns="36000" rtlCol="0" anchor="ctr" anchorCtr="0">
            <a:spAutoFit/>
          </a:bodyPr>
          <a:lstStyle/>
          <a:p>
            <a:pPr marL="0" indent="0" algn="ctr">
              <a:buNone/>
            </a:pPr>
            <a:r>
              <a:rPr lang="en-GB" sz="1200"/>
              <a:t>2GW H2 production capacity by 2025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19D9C86-82FD-871A-5211-C0D612154D38}"/>
              </a:ext>
            </a:extLst>
          </p:cNvPr>
          <p:cNvCxnSpPr>
            <a:cxnSpLocks/>
          </p:cNvCxnSpPr>
          <p:nvPr/>
        </p:nvCxnSpPr>
        <p:spPr>
          <a:xfrm flipV="1">
            <a:off x="5968009" y="2414069"/>
            <a:ext cx="0" cy="104400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4EAC722C-E22E-2AD8-EE20-AF3338BCC820}"/>
              </a:ext>
            </a:extLst>
          </p:cNvPr>
          <p:cNvSpPr txBox="1"/>
          <p:nvPr/>
        </p:nvSpPr>
        <p:spPr bwMode="gray">
          <a:xfrm>
            <a:off x="2124445" y="4065773"/>
            <a:ext cx="1082444" cy="442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lIns="0" tIns="36000" rIns="0" bIns="36000" rtlCol="0" anchor="ctr" anchorCtr="0">
            <a:spAutoFit/>
          </a:bodyPr>
          <a:lstStyle/>
          <a:p>
            <a:pPr marL="0" indent="0" algn="ctr">
              <a:buNone/>
            </a:pPr>
            <a:r>
              <a:rPr lang="en-GB" sz="1200"/>
              <a:t>ZEV Mandate Introduced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4CBF050-18CC-7594-B123-E5128C161225}"/>
              </a:ext>
            </a:extLst>
          </p:cNvPr>
          <p:cNvCxnSpPr>
            <a:cxnSpLocks/>
          </p:cNvCxnSpPr>
          <p:nvPr/>
        </p:nvCxnSpPr>
        <p:spPr>
          <a:xfrm>
            <a:off x="2306903" y="3475225"/>
            <a:ext cx="0" cy="552686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3F97B6-E354-B474-82C4-F2653FC6D36A}"/>
              </a:ext>
            </a:extLst>
          </p:cNvPr>
          <p:cNvCxnSpPr>
            <a:cxnSpLocks/>
          </p:cNvCxnSpPr>
          <p:nvPr/>
        </p:nvCxnSpPr>
        <p:spPr>
          <a:xfrm flipH="1" flipV="1">
            <a:off x="3724314" y="3117828"/>
            <a:ext cx="6708" cy="30370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0BF101A-A697-BE21-E549-8A2D935DBF35}"/>
              </a:ext>
            </a:extLst>
          </p:cNvPr>
          <p:cNvSpPr txBox="1"/>
          <p:nvPr/>
        </p:nvSpPr>
        <p:spPr bwMode="gray">
          <a:xfrm>
            <a:off x="3331944" y="2633546"/>
            <a:ext cx="683979" cy="4420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lIns="0" tIns="36000" rIns="0" bIns="36000" rtlCol="0" anchor="ctr" anchorCtr="0">
            <a:spAutoFit/>
          </a:bodyPr>
          <a:lstStyle/>
          <a:p>
            <a:pPr marL="0" indent="0" algn="ctr">
              <a:buNone/>
            </a:pPr>
            <a:r>
              <a:rPr lang="en-GB" sz="1200"/>
              <a:t>AR6 contracts</a:t>
            </a:r>
          </a:p>
        </p:txBody>
      </p:sp>
    </p:spTree>
    <p:extLst>
      <p:ext uri="{BB962C8B-B14F-4D97-AF65-F5344CB8AC3E}">
        <p14:creationId xmlns:p14="http://schemas.microsoft.com/office/powerpoint/2010/main" val="348447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1F4CA6-5F49-B132-97F7-2E81F5E48FA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3566" y="487411"/>
            <a:ext cx="11020734" cy="683681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400" b="1">
                <a:cs typeface="Calibri"/>
              </a:rPr>
              <a:t>What are we focusing on over the next few years – </a:t>
            </a:r>
            <a:r>
              <a:rPr lang="en-GB" sz="2400" b="1" i="1">
                <a:cs typeface="Calibri"/>
              </a:rPr>
              <a:t>REMA</a:t>
            </a:r>
            <a:endParaRPr lang="en-GB" sz="2400" b="1" i="1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E4A475-5765-8C52-C96E-22F1DFA1B4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04133" y="6320815"/>
            <a:ext cx="501821" cy="365125"/>
          </a:xfrm>
        </p:spPr>
        <p:txBody>
          <a:bodyPr/>
          <a:lstStyle/>
          <a:p>
            <a:fld id="{3A030DFD-335B-4480-BEA0-C8D897832E8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CE32BC-6771-4209-9305-9668EDA010AE}"/>
              </a:ext>
            </a:extLst>
          </p:cNvPr>
          <p:cNvSpPr/>
          <p:nvPr/>
        </p:nvSpPr>
        <p:spPr>
          <a:xfrm>
            <a:off x="267925" y="1171210"/>
            <a:ext cx="11519944" cy="28976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0000"/>
              </a:lnSpc>
              <a:spcAft>
                <a:spcPts val="1800"/>
              </a:spcAft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First announced in April 2022 in the </a:t>
            </a:r>
            <a:r>
              <a:rPr kumimoji="0" lang="en-GB" sz="20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British Energy Security Strategy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, the Review of Electricity Market Arrangements (REMA) is a </a:t>
            </a: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major review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into the</a:t>
            </a:r>
            <a:r>
              <a:rPr kumimoji="0" lang="en-GB" sz="2000" b="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design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of Britain’s electricity market.</a:t>
            </a:r>
            <a:r>
              <a:rPr lang="en-GB" sz="20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indent="-342900" fontAlgn="base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>
                <a:solidFill>
                  <a:srgbClr val="003479"/>
                </a:solidFill>
                <a:latin typeface="Arial"/>
                <a:cs typeface="Arial"/>
              </a:rPr>
              <a:t>Objective: </a:t>
            </a:r>
            <a:r>
              <a:rPr kumimoji="0" lang="en-GB" sz="20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To identify and implement</a:t>
            </a:r>
            <a:r>
              <a:rPr lang="en-GB" sz="2000">
                <a:solidFill>
                  <a:srgbClr val="000000"/>
                </a:solidFill>
                <a:latin typeface="Arial"/>
                <a:cs typeface="Arial"/>
              </a:rPr>
              <a:t> the reforms needed to electricity market arrangements, to drive the necessary </a:t>
            </a:r>
            <a:r>
              <a:rPr lang="en-GB" sz="2000" b="1">
                <a:solidFill>
                  <a:srgbClr val="000000"/>
                </a:solidFill>
                <a:latin typeface="Arial"/>
                <a:cs typeface="Arial"/>
              </a:rPr>
              <a:t>investment</a:t>
            </a:r>
            <a:r>
              <a:rPr lang="en-GB" sz="2000">
                <a:solidFill>
                  <a:srgbClr val="000000"/>
                </a:solidFill>
                <a:latin typeface="Arial"/>
                <a:cs typeface="Arial"/>
              </a:rPr>
              <a:t> in, and efficient </a:t>
            </a:r>
            <a:r>
              <a:rPr lang="en-GB" sz="2000" b="1">
                <a:solidFill>
                  <a:srgbClr val="000000"/>
                </a:solidFill>
                <a:latin typeface="Arial"/>
                <a:cs typeface="Arial"/>
              </a:rPr>
              <a:t>operation</a:t>
            </a:r>
            <a:r>
              <a:rPr lang="en-GB" sz="2000">
                <a:solidFill>
                  <a:srgbClr val="000000"/>
                </a:solidFill>
                <a:latin typeface="Arial"/>
                <a:cs typeface="Arial"/>
              </a:rPr>
              <a:t> of, a secure, </a:t>
            </a:r>
            <a:r>
              <a:rPr lang="en-GB" sz="2000" b="1">
                <a:solidFill>
                  <a:srgbClr val="000000"/>
                </a:solidFill>
                <a:latin typeface="Arial"/>
                <a:cs typeface="Arial"/>
              </a:rPr>
              <a:t>low carbon electricity</a:t>
            </a:r>
            <a:r>
              <a:rPr lang="en-GB" sz="2000">
                <a:solidFill>
                  <a:srgbClr val="000000"/>
                </a:solidFill>
                <a:latin typeface="Arial"/>
                <a:cs typeface="Arial"/>
              </a:rPr>
              <a:t> system by 2035 whilst ensuring 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affordability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for consumers and attractiveness for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investors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endParaRPr kumimoji="0" lang="en-GB" sz="200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fontAlgn="base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>
                <a:solidFill>
                  <a:srgbClr val="003479"/>
                </a:solidFill>
                <a:latin typeface="Arial"/>
                <a:cs typeface="Arial"/>
              </a:rPr>
              <a:t>Scope: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REMA considers options for </a:t>
            </a:r>
            <a:r>
              <a:rPr lang="en-GB" sz="2000">
                <a:solidFill>
                  <a:srgbClr val="000000"/>
                </a:solidFill>
                <a:latin typeface="Arial"/>
                <a:cs typeface="Arial"/>
              </a:rPr>
              <a:t>long lasting </a:t>
            </a:r>
            <a:r>
              <a:rPr lang="en-GB" sz="2000" b="1">
                <a:solidFill>
                  <a:srgbClr val="000000"/>
                </a:solidFill>
                <a:latin typeface="Arial"/>
                <a:cs typeface="Arial"/>
              </a:rPr>
              <a:t>reforms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to all electricity (non-retail) markets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and covers policies including investment and market operation.</a:t>
            </a:r>
            <a:endParaRPr lang="en-GB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EC6B805-EB4C-8263-8B06-C3E2DF035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355041"/>
              </p:ext>
            </p:extLst>
          </p:nvPr>
        </p:nvGraphicFramePr>
        <p:xfrm>
          <a:off x="511030" y="4536236"/>
          <a:ext cx="11044807" cy="1019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23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1F4CA6-5F49-B132-97F7-2E81F5E48FA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3566" y="487411"/>
            <a:ext cx="11020734" cy="683681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400" b="1">
                <a:cs typeface="Calibri"/>
              </a:rPr>
              <a:t>What are we focusing on over the next few years – </a:t>
            </a:r>
            <a:r>
              <a:rPr lang="en-GB" sz="2400" b="1" i="1">
                <a:cs typeface="Calibri"/>
              </a:rPr>
              <a:t>Strategic Spatial Plan</a:t>
            </a:r>
            <a:endParaRPr lang="en-GB" sz="2400" b="1" i="1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E4A475-5765-8C52-C96E-22F1DFA1B4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04133" y="6320815"/>
            <a:ext cx="501821" cy="365125"/>
          </a:xfrm>
        </p:spPr>
        <p:txBody>
          <a:bodyPr/>
          <a:lstStyle/>
          <a:p>
            <a:fld id="{3A030DFD-335B-4480-BEA0-C8D897832E82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FDA3C14-5195-1B3F-6342-08317429E5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57" t="15666" r="38710" b="13055"/>
          <a:stretch/>
        </p:blipFill>
        <p:spPr>
          <a:xfrm>
            <a:off x="4916" y="1158055"/>
            <a:ext cx="3811262" cy="300366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0BAD0CA-26F9-F9EF-A1E3-7828338428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89" t="15254" r="37170" b="39661"/>
          <a:stretch/>
        </p:blipFill>
        <p:spPr>
          <a:xfrm>
            <a:off x="4916" y="4021703"/>
            <a:ext cx="4007946" cy="1908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D0CE19-7BFA-E305-6865-E161C5AB7E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2" t="14551" r="2593" b="9843"/>
          <a:stretch/>
        </p:blipFill>
        <p:spPr>
          <a:xfrm>
            <a:off x="4029639" y="1045256"/>
            <a:ext cx="8174223" cy="46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7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ESNZ Format">
  <a:themeElements>
    <a:clrScheme name="NZ Analysts (Donna)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479"/>
      </a:accent1>
      <a:accent2>
        <a:srgbClr val="0DA04A"/>
      </a:accent2>
      <a:accent3>
        <a:srgbClr val="8390FA"/>
      </a:accent3>
      <a:accent4>
        <a:srgbClr val="FED423"/>
      </a:accent4>
      <a:accent5>
        <a:srgbClr val="C70000"/>
      </a:accent5>
      <a:accent6>
        <a:srgbClr val="E5E4E2"/>
      </a:accent6>
      <a:hlink>
        <a:srgbClr val="1155CC"/>
      </a:hlink>
      <a:folHlink>
        <a:srgbClr val="1155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IS Strategy" id="{C775CE09-B4BB-4D33-82D8-1F2FBF12A863}" vid="{E25071AE-1C59-4BFB-8C83-52FC75FF342D}"/>
    </a:ext>
  </a:extLst>
</a:theme>
</file>

<file path=ppt/theme/theme2.xml><?xml version="1.0" encoding="utf-8"?>
<a:theme xmlns:a="http://schemas.openxmlformats.org/drawingml/2006/main" name="DSIT Form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IS Strategy" id="{C775CE09-B4BB-4D33-82D8-1F2FBF12A863}" vid="{E25071AE-1C59-4BFB-8C83-52FC75FF342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EA (1-6)">
    <a:dk1>
      <a:srgbClr val="000000"/>
    </a:dk1>
    <a:lt1>
      <a:srgbClr val="FFFFFF"/>
    </a:lt1>
    <a:dk2>
      <a:srgbClr val="000000"/>
    </a:dk2>
    <a:lt2>
      <a:srgbClr val="FFFFFF"/>
    </a:lt2>
    <a:accent1>
      <a:srgbClr val="49D3FF"/>
    </a:accent1>
    <a:accent2>
      <a:srgbClr val="2859FF"/>
    </a:accent2>
    <a:accent3>
      <a:srgbClr val="65F090"/>
    </a:accent3>
    <a:accent4>
      <a:srgbClr val="35ADA1"/>
    </a:accent4>
    <a:accent5>
      <a:srgbClr val="FED423"/>
    </a:accent5>
    <a:accent6>
      <a:srgbClr val="F0A900"/>
    </a:accent6>
    <a:hlink>
      <a:srgbClr val="1155CC"/>
    </a:hlink>
    <a:folHlink>
      <a:srgbClr val="1155CC"/>
    </a:folHlink>
  </a:clrScheme>
  <a:fontScheme name="Custom 1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EA (1-6)">
    <a:dk1>
      <a:srgbClr val="000000"/>
    </a:dk1>
    <a:lt1>
      <a:srgbClr val="FFFFFF"/>
    </a:lt1>
    <a:dk2>
      <a:srgbClr val="000000"/>
    </a:dk2>
    <a:lt2>
      <a:srgbClr val="FFFFFF"/>
    </a:lt2>
    <a:accent1>
      <a:srgbClr val="49D3FF"/>
    </a:accent1>
    <a:accent2>
      <a:srgbClr val="2859FF"/>
    </a:accent2>
    <a:accent3>
      <a:srgbClr val="65F090"/>
    </a:accent3>
    <a:accent4>
      <a:srgbClr val="35ADA1"/>
    </a:accent4>
    <a:accent5>
      <a:srgbClr val="FED423"/>
    </a:accent5>
    <a:accent6>
      <a:srgbClr val="F0A900"/>
    </a:accent6>
    <a:hlink>
      <a:srgbClr val="1155CC"/>
    </a:hlink>
    <a:folHlink>
      <a:srgbClr val="1155CC"/>
    </a:folHlink>
  </a:clrScheme>
  <a:fontScheme name="Custom 1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NZ Analysts (Donna)">
    <a:dk1>
      <a:srgbClr val="000000"/>
    </a:dk1>
    <a:lt1>
      <a:srgbClr val="FFFFFF"/>
    </a:lt1>
    <a:dk2>
      <a:srgbClr val="000000"/>
    </a:dk2>
    <a:lt2>
      <a:srgbClr val="FFFFFF"/>
    </a:lt2>
    <a:accent1>
      <a:srgbClr val="003479"/>
    </a:accent1>
    <a:accent2>
      <a:srgbClr val="0DA04A"/>
    </a:accent2>
    <a:accent3>
      <a:srgbClr val="8390FA"/>
    </a:accent3>
    <a:accent4>
      <a:srgbClr val="FED423"/>
    </a:accent4>
    <a:accent5>
      <a:srgbClr val="C70000"/>
    </a:accent5>
    <a:accent6>
      <a:srgbClr val="E5E4E2"/>
    </a:accent6>
    <a:hlink>
      <a:srgbClr val="1155CC"/>
    </a:hlink>
    <a:folHlink>
      <a:srgbClr val="1155CC"/>
    </a:folHlink>
  </a:clrScheme>
  <a:fontScheme name="Open Sans">
    <a:majorFont>
      <a:latin typeface="Open Sans SemiBold"/>
      <a:ea typeface=""/>
      <a:cs typeface=""/>
    </a:majorFont>
    <a:minorFont>
      <a:latin typeface="Open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21C46DD-12EC-482A-BEA9-ACB140B83A5E}">
  <we:reference id="6da5b0d7-dbb0-49a9-93ba-d19c80971ba6" version="8.0.4.0" store="EXCatalog" storeType="EXCatalog"/>
  <we:alternateReferences>
    <we:reference id="WA104381050" version="8.0.4.0" store="en-GB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gacyData xmlns="aaacb922-5235-4a66-b188-303b9b46fbd7" xsi:nil="true"/>
    <TaxCatchAll xmlns="84093c75-0767-40e6-8135-26ed2fb4e2a2">
      <Value>200</Value>
    </TaxCatchAll>
    <_dlc_DocId xmlns="84093c75-0767-40e6-8135-26ed2fb4e2a2">X66262W6VU2X-320652938-423517</_dlc_DocId>
    <_dlc_DocIdUrl xmlns="84093c75-0767-40e6-8135-26ed2fb4e2a2">
      <Url>https://beisgov.sharepoint.com/sites/cagg/_layouts/15/DocIdRedir.aspx?ID=X66262W6VU2X-320652938-423517</Url>
      <Description>X66262W6VU2X-320652938-423517</Description>
    </_dlc_DocIdUrl>
    <lcf76f155ced4ddcb4097134ff3c332f xmlns="1f7f928c-a02d-4107-815e-ae2a8adf7695">
      <Terms xmlns="http://schemas.microsoft.com/office/infopath/2007/PartnerControls"/>
    </lcf76f155ced4ddcb4097134ff3c332f>
    <SharedWithUsers xmlns="84093c75-0767-40e6-8135-26ed2fb4e2a2">
      <UserInfo>
        <DisplayName>Moor, Osbert (Policy Strategy &amp; Private Office)</DisplayName>
        <AccountId>1857</AccountId>
        <AccountType/>
      </UserInfo>
      <UserInfo>
        <DisplayName>SharingLinks.60da607b-1ca2-489e-9856-1065f64e0808.Flexible.eef3cb17-7b01-4127-9372-a4921b60272e</DisplayName>
        <AccountId>1256</AccountId>
        <AccountType/>
      </UserInfo>
      <UserInfo>
        <DisplayName>Harmon, Adam (TIUA - Analysis Directorate)</DisplayName>
        <AccountId>15</AccountId>
        <AccountType/>
      </UserInfo>
      <UserInfo>
        <DisplayName>Pearce, Lucy (E&amp;S  - Energy Security, Networks &amp; Markets)</DisplayName>
        <AccountId>84</AccountId>
        <AccountType/>
      </UserInfo>
      <UserInfo>
        <DisplayName>zz_Alison, Miranda (Energy Security)</DisplayName>
        <AccountId>2214</AccountId>
        <AccountType/>
      </UserInfo>
      <UserInfo>
        <DisplayName>Hatherill, Kevin (Energy Security)</DisplayName>
        <AccountId>2131</AccountId>
        <AccountType/>
      </UserInfo>
      <UserInfo>
        <DisplayName>All Users (windows)</DisplayName>
        <AccountId>93</AccountId>
        <AccountType/>
      </UserInfo>
      <UserInfo>
        <DisplayName>Belsman, Nicole (Advanced Manufacturing and Services)</DisplayName>
        <AccountId>108</AccountId>
        <AccountType/>
      </UserInfo>
      <UserInfo>
        <DisplayName>Thompson, Victoria (Energy Security)</DisplayName>
        <AccountId>745</AccountId>
        <AccountType/>
      </UserInfo>
      <UserInfo>
        <DisplayName>Mitchell, Jessica (DSIT)</DisplayName>
        <AccountId>670</AccountId>
        <AccountType/>
      </UserInfo>
      <UserInfo>
        <DisplayName>Victoria.Smart@beis.gov.uk</DisplayName>
        <AccountId>311</AccountId>
        <AccountType/>
      </UserInfo>
      <UserInfo>
        <DisplayName>Shamim.Miah@beis.gov.uk</DisplayName>
        <AccountId>126</AccountId>
        <AccountType/>
      </UserInfo>
      <UserInfo>
        <DisplayName>zz_Bealin-Kelly, Laura (Market Frameworks - Labour Markets)</DisplayName>
        <AccountId>1509</AccountId>
        <AccountType/>
      </UserInfo>
      <UserInfo>
        <DisplayName>SharingLinks.ee044c5c-5656-41bc-951b-73ce0cde2e76.Flexible.00822d4a-032b-4d6b-8fd6-e1a69ed1352b</DisplayName>
        <AccountId>1688</AccountId>
        <AccountType/>
      </UserInfo>
      <UserInfo>
        <DisplayName>zz_Eboiyehi, Adaeze (NZBI - Domestic)</DisplayName>
        <AccountId>2126</AccountId>
        <AccountType/>
      </UserInfo>
      <UserInfo>
        <DisplayName>Joe.McNeillie@beis.gov.uk</DisplayName>
        <AccountId>627</AccountId>
        <AccountType/>
      </UserInfo>
      <UserInfo>
        <DisplayName>zz_Hamilton, Nicola (BEIS)</DisplayName>
        <AccountId>389</AccountId>
        <AccountType/>
      </UserInfo>
      <UserInfo>
        <DisplayName>Leong2, Donna (Energy Security)</DisplayName>
        <AccountId>530</AccountId>
        <AccountType/>
      </UserInfo>
      <UserInfo>
        <DisplayName>Mason, Eloise (Energy Security)</DisplayName>
        <AccountId>2385</AccountId>
        <AccountType/>
      </UserInfo>
      <UserInfo>
        <DisplayName>Porter, Izzy (Energy Security)</DisplayName>
        <AccountId>2384</AccountId>
        <AccountType/>
      </UserInfo>
    </SharedWithUsers>
    <Government_x0020_Body xmlns="b413c3fd-5a3b-4239-b985-69032e371c04">BEIS</Government_x0020_Body>
    <Date_x0020_Opened xmlns="b413c3fd-5a3b-4239-b985-69032e371c04">2023-11-30T15:33:53+00:00</Date_x0020_Opened>
    <Descriptor xmlns="0063f72e-ace3-48fb-9c1f-5b513408b31f" xsi:nil="true"/>
    <Security_x0020_Classification xmlns="0063f72e-ace3-48fb-9c1f-5b513408b31f">OFFICIAL</Security_x0020_Classification>
    <Retention_x0020_Label xmlns="a8f60570-4bd3-4f2b-950b-a996de8ab151" xsi:nil="true"/>
    <m975189f4ba442ecbf67d4147307b177 xmlns="84093c75-0767-40e6-8135-26ed2fb4e2a2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BEIS:Office of Permanent Secretary:Policy Delivery Teams:Policy Unit</TermName>
          <TermId xmlns="http://schemas.microsoft.com/office/infopath/2007/PartnerControls">702f2b42-c3ce-49f6-862f-aa6a1dfdc6e0</TermId>
        </TermInfo>
      </Terms>
    </m975189f4ba442ecbf67d4147307b177>
    <Date_x0020_Closed xmlns="b413c3fd-5a3b-4239-b985-69032e371c04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497C7D9F8CE748A7CD285E2E148D91" ma:contentTypeVersion="22" ma:contentTypeDescription="Create a new document." ma:contentTypeScope="" ma:versionID="1316c61c7b89e3f87e7adb256800974b">
  <xsd:schema xmlns:xsd="http://www.w3.org/2001/XMLSchema" xmlns:xs="http://www.w3.org/2001/XMLSchema" xmlns:p="http://schemas.microsoft.com/office/2006/metadata/properties" xmlns:ns2="0063f72e-ace3-48fb-9c1f-5b513408b31f" xmlns:ns3="84093c75-0767-40e6-8135-26ed2fb4e2a2" xmlns:ns4="b413c3fd-5a3b-4239-b985-69032e371c04" xmlns:ns5="a8f60570-4bd3-4f2b-950b-a996de8ab151" xmlns:ns6="aaacb922-5235-4a66-b188-303b9b46fbd7" xmlns:ns7="1f7f928c-a02d-4107-815e-ae2a8adf7695" targetNamespace="http://schemas.microsoft.com/office/2006/metadata/properties" ma:root="true" ma:fieldsID="192cd768eb820c75a3273f592222d022" ns2:_="" ns3:_="" ns4:_="" ns5:_="" ns6:_="" ns7:_="">
    <xsd:import namespace="0063f72e-ace3-48fb-9c1f-5b513408b31f"/>
    <xsd:import namespace="84093c75-0767-40e6-8135-26ed2fb4e2a2"/>
    <xsd:import namespace="b413c3fd-5a3b-4239-b985-69032e371c04"/>
    <xsd:import namespace="a8f60570-4bd3-4f2b-950b-a996de8ab151"/>
    <xsd:import namespace="aaacb922-5235-4a66-b188-303b9b46fbd7"/>
    <xsd:import namespace="1f7f928c-a02d-4107-815e-ae2a8adf7695"/>
    <xsd:element name="properties">
      <xsd:complexType>
        <xsd:sequence>
          <xsd:element name="documentManagement">
            <xsd:complexType>
              <xsd:all>
                <xsd:element ref="ns2:Security_x0020_Classification" minOccurs="0"/>
                <xsd:element ref="ns2:Descriptor" minOccurs="0"/>
                <xsd:element ref="ns3:m975189f4ba442ecbf67d4147307b177" minOccurs="0"/>
                <xsd:element ref="ns3:TaxCatchAll" minOccurs="0"/>
                <xsd:element ref="ns3:TaxCatchAllLabel" minOccurs="0"/>
                <xsd:element ref="ns4:Government_x0020_Body" minOccurs="0"/>
                <xsd:element ref="ns4:Date_x0020_Opened" minOccurs="0"/>
                <xsd:element ref="ns4:Date_x0020_Closed" minOccurs="0"/>
                <xsd:element ref="ns5:Retention_x0020_Label" minOccurs="0"/>
                <xsd:element ref="ns6:LegacyData" minOccurs="0"/>
                <xsd:element ref="ns7:MediaServiceMetadata" minOccurs="0"/>
                <xsd:element ref="ns7:MediaServiceFastMetadata" minOccurs="0"/>
                <xsd:element ref="ns7:MediaServiceAutoKeyPoints" minOccurs="0"/>
                <xsd:element ref="ns7:MediaServiceKeyPoints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7:MediaServiceDateTaken" minOccurs="0"/>
                <xsd:element ref="ns7:MediaLengthInSeconds" minOccurs="0"/>
                <xsd:element ref="ns7:lcf76f155ced4ddcb4097134ff3c332f" minOccurs="0"/>
                <xsd:element ref="ns7:MediaServiceGenerationTime" minOccurs="0"/>
                <xsd:element ref="ns7:MediaServiceEventHashCode" minOccurs="0"/>
                <xsd:element ref="ns7:MediaServiceOCR" minOccurs="0"/>
                <xsd:element ref="ns7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3f72e-ace3-48fb-9c1f-5b513408b31f" elementFormDefault="qualified">
    <xsd:import namespace="http://schemas.microsoft.com/office/2006/documentManagement/types"/>
    <xsd:import namespace="http://schemas.microsoft.com/office/infopath/2007/PartnerControls"/>
    <xsd:element name="Security_x0020_Classification" ma:index="8" nillable="true" ma:displayName="Security Classification" ma:default="OFFICIAL" ma:format="Dropdown" ma:indexed="true" ma:internalName="Security_x0020_Classification">
      <xsd:simpleType>
        <xsd:restriction base="dms:Choice">
          <xsd:enumeration value="OFFICIAL"/>
          <xsd:enumeration value="OFFICIAL - SENSITIVE"/>
        </xsd:restriction>
      </xsd:simpleType>
    </xsd:element>
    <xsd:element name="Descriptor" ma:index="9" nillable="true" ma:displayName="Descriptor" ma:default="" ma:format="Dropdown" ma:indexed="true" ma:internalName="Descriptor">
      <xsd:simpleType>
        <xsd:restriction base="dms:Choice">
          <xsd:enumeration value="COMMERCIAL"/>
          <xsd:enumeration value="PERSONAL"/>
          <xsd:enumeration value="LOCSE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93c75-0767-40e6-8135-26ed2fb4e2a2" elementFormDefault="qualified">
    <xsd:import namespace="http://schemas.microsoft.com/office/2006/documentManagement/types"/>
    <xsd:import namespace="http://schemas.microsoft.com/office/infopath/2007/PartnerControls"/>
    <xsd:element name="m975189f4ba442ecbf67d4147307b177" ma:index="10" nillable="true" ma:taxonomy="true" ma:internalName="m975189f4ba442ecbf67d4147307b177" ma:taxonomyFieldName="Business_x0020_Unit" ma:displayName="Business Unit" ma:default="1;#BEIS|594de1fb-2f2e-49e8-a305-5172f7f325d0" ma:fieldId="{6975189f-4ba4-42ec-bf67-d4147307b177}" ma:sspId="9b0aeba9-2bce-41c2-8545-5d12d676a674" ma:termSetId="6f71e40e-3a2e-4baf-91d9-2069eb3545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f77f03a4-d24d-41a4-a446-215d6d9f6e9a}" ma:internalName="TaxCatchAll" ma:showField="CatchAllData" ma:web="84093c75-0767-40e6-8135-26ed2fb4e2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f77f03a4-d24d-41a4-a446-215d6d9f6e9a}" ma:internalName="TaxCatchAllLabel" ma:readOnly="true" ma:showField="CatchAllDataLabel" ma:web="84093c75-0767-40e6-8135-26ed2fb4e2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3c3fd-5a3b-4239-b985-69032e371c04" elementFormDefault="qualified">
    <xsd:import namespace="http://schemas.microsoft.com/office/2006/documentManagement/types"/>
    <xsd:import namespace="http://schemas.microsoft.com/office/infopath/2007/PartnerControls"/>
    <xsd:element name="Government_x0020_Body" ma:index="14" nillable="true" ma:displayName="Government Body" ma:default="BEIS" ma:internalName="Government_x0020_Body">
      <xsd:simpleType>
        <xsd:restriction base="dms:Text">
          <xsd:maxLength value="255"/>
        </xsd:restriction>
      </xsd:simpleType>
    </xsd:element>
    <xsd:element name="Date_x0020_Opened" ma:index="15" nillable="true" ma:displayName="Date Opened" ma:default="[Today]" ma:format="DateOnly" ma:internalName="Date_x0020_Opened">
      <xsd:simpleType>
        <xsd:restriction base="dms:DateTime"/>
      </xsd:simpleType>
    </xsd:element>
    <xsd:element name="Date_x0020_Closed" ma:index="16" nillable="true" ma:displayName="Date Closed" ma:format="DateOnly" ma:internalName="Date_x0020_Clos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60570-4bd3-4f2b-950b-a996de8ab151" elementFormDefault="qualified">
    <xsd:import namespace="http://schemas.microsoft.com/office/2006/documentManagement/types"/>
    <xsd:import namespace="http://schemas.microsoft.com/office/infopath/2007/PartnerControls"/>
    <xsd:element name="Retention_x0020_Label" ma:index="17" nillable="true" ma:displayName="Retention Label" ma:internalName="Retention_x0020_Labe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cb922-5235-4a66-b188-303b9b46fbd7" elementFormDefault="qualified">
    <xsd:import namespace="http://schemas.microsoft.com/office/2006/documentManagement/types"/>
    <xsd:import namespace="http://schemas.microsoft.com/office/infopath/2007/PartnerControls"/>
    <xsd:element name="LegacyData" ma:index="18" nillable="true" ma:displayName="Legacy Data" ma:internalName="Legacy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f928c-a02d-4107-815e-ae2a8adf76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8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9b0aeba9-2bce-41c2-8545-5d12d676a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DA564-C8F3-497F-B1E2-E111514D080E}">
  <ds:schemaRefs>
    <ds:schemaRef ds:uri="0063f72e-ace3-48fb-9c1f-5b513408b31f"/>
    <ds:schemaRef ds:uri="1f7f928c-a02d-4107-815e-ae2a8adf7695"/>
    <ds:schemaRef ds:uri="84093c75-0767-40e6-8135-26ed2fb4e2a2"/>
    <ds:schemaRef ds:uri="a8f60570-4bd3-4f2b-950b-a996de8ab151"/>
    <ds:schemaRef ds:uri="aaacb922-5235-4a66-b188-303b9b46fbd7"/>
    <ds:schemaRef ds:uri="b413c3fd-5a3b-4239-b985-69032e371c0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14C930-094B-4725-A368-2365D0F343B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BF1F7AA-08BE-4D63-BE41-87D634DDACE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2F885E4-43B7-489E-B9FB-BF1A85344C07}">
  <ds:schemaRefs>
    <ds:schemaRef ds:uri="0063f72e-ace3-48fb-9c1f-5b513408b31f"/>
    <ds:schemaRef ds:uri="1f7f928c-a02d-4107-815e-ae2a8adf7695"/>
    <ds:schemaRef ds:uri="84093c75-0767-40e6-8135-26ed2fb4e2a2"/>
    <ds:schemaRef ds:uri="a8f60570-4bd3-4f2b-950b-a996de8ab151"/>
    <ds:schemaRef ds:uri="aaacb922-5235-4a66-b188-303b9b46fbd7"/>
    <ds:schemaRef ds:uri="b413c3fd-5a3b-4239-b985-69032e371c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00c9b3b1-0312-4c33-ae7f-80f3a759dec1}" enabled="0" method="" siteId="{00c9b3b1-0312-4c33-ae7f-80f3a759dec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811</Words>
  <Application>Microsoft Office PowerPoint</Application>
  <PresentationFormat>Widescreen</PresentationFormat>
  <Paragraphs>133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Courier New</vt:lpstr>
      <vt:lpstr>Fira Sans Condensed</vt:lpstr>
      <vt:lpstr>Helvetica Neue</vt:lpstr>
      <vt:lpstr>Helvetica Neue Light</vt:lpstr>
      <vt:lpstr>Open Sans</vt:lpstr>
      <vt:lpstr>Palatino Linotype</vt:lpstr>
      <vt:lpstr>Segoe UI</vt:lpstr>
      <vt:lpstr>Wingdings</vt:lpstr>
      <vt:lpstr>DESNZ Format</vt:lpstr>
      <vt:lpstr>DSIT Format</vt:lpstr>
      <vt:lpstr>PowerPoint Presentation</vt:lpstr>
      <vt:lpstr>PowerPoint Presentation</vt:lpstr>
      <vt:lpstr>PowerPoint Presentation</vt:lpstr>
      <vt:lpstr>PowerPoint Presentation</vt:lpstr>
      <vt:lpstr>Delivering Net Zero is a x-government systems challenge</vt:lpstr>
      <vt:lpstr>PowerPoint Presentation</vt:lpstr>
      <vt:lpstr>PowerPoint Presentation</vt:lpstr>
      <vt:lpstr>PowerPoint Presentation</vt:lpstr>
      <vt:lpstr>PowerPoint Presentation</vt:lpstr>
      <vt:lpstr>Future collaboration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Ballantyne, James (Policy Unit)</dc:creator>
  <cp:lastModifiedBy>Jacque  Woolley</cp:lastModifiedBy>
  <cp:revision>3</cp:revision>
  <dcterms:created xsi:type="dcterms:W3CDTF">2022-08-08T10:40:53Z</dcterms:created>
  <dcterms:modified xsi:type="dcterms:W3CDTF">2023-12-15T09:24:53Z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0x0101005D497C7D9F8CE748A7CD285E2E148D91</vt:lpwstr>
  </property>
  <property fmtid="{D5CDD505-2E9C-101B-9397-08002B2CF9AE}" pid="3" name="_dlc_DocIdItemGuid">
    <vt:lpwstr>eeec60dd-8381-4a5f-aa0e-6b7e4baca777</vt:lpwstr>
  </property>
  <property fmtid="{D5CDD505-2E9C-101B-9397-08002B2CF9AE}" pid="4" name="MSIP_Label_ba62f585-b40f-4ab9-bafe-39150f03d124_Enabled">
    <vt:lpwstr>true</vt:lpwstr>
  </property>
  <property fmtid="{D5CDD505-2E9C-101B-9397-08002B2CF9AE}" pid="5" name="MSIP_Label_ba62f585-b40f-4ab9-bafe-39150f03d124_SetDate">
    <vt:lpwstr>2022-08-08T12:38:06Z</vt:lpwstr>
  </property>
  <property fmtid="{D5CDD505-2E9C-101B-9397-08002B2CF9AE}" pid="6" name="MSIP_Label_ba62f585-b40f-4ab9-bafe-39150f03d124_Method">
    <vt:lpwstr>Standard</vt:lpwstr>
  </property>
  <property fmtid="{D5CDD505-2E9C-101B-9397-08002B2CF9AE}" pid="7" name="MSIP_Label_ba62f585-b40f-4ab9-bafe-39150f03d124_Name">
    <vt:lpwstr>OFFICIAL</vt:lpwstr>
  </property>
  <property fmtid="{D5CDD505-2E9C-101B-9397-08002B2CF9AE}" pid="8" name="MSIP_Label_ba62f585-b40f-4ab9-bafe-39150f03d124_SiteId">
    <vt:lpwstr>cbac7005-02c1-43eb-b497-e6492d1b2dd8</vt:lpwstr>
  </property>
  <property fmtid="{D5CDD505-2E9C-101B-9397-08002B2CF9AE}" pid="9" name="MSIP_Label_ba62f585-b40f-4ab9-bafe-39150f03d124_ActionId">
    <vt:lpwstr>400ddd50-f759-4e88-88ab-df5f8fedca20</vt:lpwstr>
  </property>
  <property fmtid="{D5CDD505-2E9C-101B-9397-08002B2CF9AE}" pid="10" name="MSIP_Label_ba62f585-b40f-4ab9-bafe-39150f03d124_ContentBits">
    <vt:lpwstr>0</vt:lpwstr>
  </property>
  <property fmtid="{D5CDD505-2E9C-101B-9397-08002B2CF9AE}" pid="11" name="MediaServiceImageTags">
    <vt:lpwstr/>
  </property>
  <property fmtid="{D5CDD505-2E9C-101B-9397-08002B2CF9AE}" pid="12" name="KIM_Activity">
    <vt:lpwstr>2;#Economy and Strategic Analysis|37e4cf50-2050-42c3-b95d-f79e0f98f2b2</vt:lpwstr>
  </property>
  <property fmtid="{D5CDD505-2E9C-101B-9397-08002B2CF9AE}" pid="13" name="KIM_Function">
    <vt:lpwstr>1;#Analysis|5420a856-8f17-4e25-948c-e763c5b40d4c</vt:lpwstr>
  </property>
  <property fmtid="{D5CDD505-2E9C-101B-9397-08002B2CF9AE}" pid="14" name="_ExtendedDescription">
    <vt:lpwstr/>
  </property>
  <property fmtid="{D5CDD505-2E9C-101B-9397-08002B2CF9AE}" pid="15" name="KIM_GovernmentBody">
    <vt:lpwstr>3;#BEIS|b386cac2-c28c-4db4-8fca-43733d0e74ef</vt:lpwstr>
  </property>
  <property fmtid="{D5CDD505-2E9C-101B-9397-08002B2CF9AE}" pid="16" name="Business Unit">
    <vt:lpwstr>200;#BEIS:Office of Permanent Secretary:Policy Delivery Teams:Policy Unit|702f2b42-c3ce-49f6-862f-aa6a1dfdc6e0</vt:lpwstr>
  </property>
</Properties>
</file>